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DEF58A0-9C5A-43E0-A3B6-1569681A098F}" type="datetimeFigureOut">
              <a:rPr lang="en-US" smtClean="0"/>
              <a:t>12/17/2016</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E2092349-1BAE-4017-BED1-9A4012F8DAEB}"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EF58A0-9C5A-43E0-A3B6-1569681A098F}" type="datetimeFigureOut">
              <a:rPr lang="en-US" smtClean="0"/>
              <a:t>12/17/2016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092349-1BAE-4017-BED1-9A4012F8DAE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EF58A0-9C5A-43E0-A3B6-1569681A098F}" type="datetimeFigureOut">
              <a:rPr lang="en-US" smtClean="0"/>
              <a:t>12/17/2016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092349-1BAE-4017-BED1-9A4012F8DAE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EF58A0-9C5A-43E0-A3B6-1569681A098F}" type="datetimeFigureOut">
              <a:rPr lang="en-US" smtClean="0"/>
              <a:t>12/17/2016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092349-1BAE-4017-BED1-9A4012F8DAE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DEF58A0-9C5A-43E0-A3B6-1569681A098F}" type="datetimeFigureOut">
              <a:rPr lang="en-US" smtClean="0"/>
              <a:t>12/17/2016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092349-1BAE-4017-BED1-9A4012F8DAEB}"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DEF58A0-9C5A-43E0-A3B6-1569681A098F}" type="datetimeFigureOut">
              <a:rPr lang="en-US" smtClean="0"/>
              <a:t>12/17/2016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092349-1BAE-4017-BED1-9A4012F8DAE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DEF58A0-9C5A-43E0-A3B6-1569681A098F}" type="datetimeFigureOut">
              <a:rPr lang="en-US" smtClean="0"/>
              <a:t>12/17/2016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092349-1BAE-4017-BED1-9A4012F8DAE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DEF58A0-9C5A-43E0-A3B6-1569681A098F}" type="datetimeFigureOut">
              <a:rPr lang="en-US" smtClean="0"/>
              <a:t>12/17/2016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092349-1BAE-4017-BED1-9A4012F8DAE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F58A0-9C5A-43E0-A3B6-1569681A098F}" type="datetimeFigureOut">
              <a:rPr lang="en-US" smtClean="0"/>
              <a:t>12/17/2016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092349-1BAE-4017-BED1-9A4012F8DAE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DEF58A0-9C5A-43E0-A3B6-1569681A098F}" type="datetimeFigureOut">
              <a:rPr lang="en-US" smtClean="0"/>
              <a:t>12/17/2016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092349-1BAE-4017-BED1-9A4012F8DAE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DEF58A0-9C5A-43E0-A3B6-1569681A098F}" type="datetimeFigureOut">
              <a:rPr lang="en-US" smtClean="0"/>
              <a:t>12/17/2016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2092349-1BAE-4017-BED1-9A4012F8DAEB}"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DEF58A0-9C5A-43E0-A3B6-1569681A098F}" type="datetimeFigureOut">
              <a:rPr lang="en-US" smtClean="0"/>
              <a:t>12/17/2016</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092349-1BAE-4017-BED1-9A4012F8DAEB}"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Code-A-Thon 2016</a:t>
            </a:r>
            <a:br>
              <a:rPr lang="en-US" dirty="0"/>
            </a:br>
            <a:r>
              <a:rPr lang="en-US" dirty="0"/>
              <a:t>DisplayBTeam</a:t>
            </a:r>
          </a:p>
        </p:txBody>
      </p:sp>
      <p:sp>
        <p:nvSpPr>
          <p:cNvPr id="3" name="Subtitle 2"/>
          <p:cNvSpPr>
            <a:spLocks noGrp="1"/>
          </p:cNvSpPr>
          <p:nvPr>
            <p:ph type="subTitle" idx="1"/>
          </p:nvPr>
        </p:nvSpPr>
        <p:spPr/>
        <p:txBody>
          <a:bodyPr>
            <a:normAutofit fontScale="92500" lnSpcReduction="10000"/>
          </a:bodyPr>
          <a:lstStyle/>
          <a:p>
            <a:r>
              <a:rPr lang="en-US" dirty="0"/>
              <a:t>Chris Meyers</a:t>
            </a:r>
          </a:p>
          <a:p>
            <a:r>
              <a:rPr lang="en-US" dirty="0"/>
              <a:t>William Reeder</a:t>
            </a:r>
          </a:p>
          <a:p>
            <a:r>
              <a:rPr lang="en-US" dirty="0"/>
              <a:t>Robert Reeder</a:t>
            </a:r>
          </a:p>
          <a:p>
            <a:r>
              <a:rPr lang="en-US" dirty="0"/>
              <a:t>Ryne Wolfgang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ArTech Search and Rescue</a:t>
            </a:r>
          </a:p>
        </p:txBody>
      </p:sp>
      <p:sp>
        <p:nvSpPr>
          <p:cNvPr id="3" name="Content Placeholder 2"/>
          <p:cNvSpPr>
            <a:spLocks noGrp="1"/>
          </p:cNvSpPr>
          <p:nvPr>
            <p:ph idx="1"/>
          </p:nvPr>
        </p:nvSpPr>
        <p:spPr/>
        <p:txBody>
          <a:bodyPr/>
          <a:lstStyle/>
          <a:p>
            <a:pPr>
              <a:buNone/>
            </a:pPr>
            <a:r>
              <a:rPr lang="en-US" dirty="0"/>
              <a:t>Mission Statement:</a:t>
            </a:r>
          </a:p>
          <a:p>
            <a:pPr>
              <a:buNone/>
            </a:pPr>
            <a:r>
              <a:rPr lang="en-US" dirty="0"/>
              <a:t>Our goal was to create a planning and decision aid application for search rescue.  This application is based on the NASA Worldwind SDK.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Worldwind?</a:t>
            </a:r>
          </a:p>
        </p:txBody>
      </p:sp>
      <p:sp>
        <p:nvSpPr>
          <p:cNvPr id="4" name="Text Placeholder 3"/>
          <p:cNvSpPr>
            <a:spLocks noGrp="1"/>
          </p:cNvSpPr>
          <p:nvPr>
            <p:ph type="body" idx="1"/>
          </p:nvPr>
        </p:nvSpPr>
        <p:spPr/>
        <p:txBody>
          <a:bodyPr/>
          <a:lstStyle/>
          <a:p>
            <a:endParaRPr lang="en-US" dirty="0"/>
          </a:p>
        </p:txBody>
      </p:sp>
      <p:sp>
        <p:nvSpPr>
          <p:cNvPr id="5" name="Text Placeholder 4"/>
          <p:cNvSpPr>
            <a:spLocks noGrp="1"/>
          </p:cNvSpPr>
          <p:nvPr>
            <p:ph type="body" sz="half" idx="3"/>
          </p:nvPr>
        </p:nvSpPr>
        <p:spPr/>
        <p:txBody>
          <a:bodyPr/>
          <a:lstStyle/>
          <a:p>
            <a:endParaRPr lang="en-US" dirty="0"/>
          </a:p>
        </p:txBody>
      </p:sp>
      <p:sp>
        <p:nvSpPr>
          <p:cNvPr id="3" name="Content Placeholder 2"/>
          <p:cNvSpPr>
            <a:spLocks noGrp="1"/>
          </p:cNvSpPr>
          <p:nvPr>
            <p:ph sz="quarter" idx="2"/>
          </p:nvPr>
        </p:nvSpPr>
        <p:spPr/>
        <p:txBody>
          <a:bodyPr>
            <a:normAutofit fontScale="92500" lnSpcReduction="20000"/>
          </a:bodyPr>
          <a:lstStyle/>
          <a:p>
            <a:r>
              <a:rPr lang="en-US" dirty="0"/>
              <a:t>World Wind is a free, open source API developed by NASA that provides a virtual globe. It allows developers to quickly and easily create interactive visualizations of 3D globe, map and geographical information. </a:t>
            </a:r>
          </a:p>
          <a:p>
            <a:r>
              <a:rPr lang="en-US" dirty="0"/>
              <a:t>Organizations across the world use World Wind to monitor weather patterns, visualize cities and terrain, track the movement of planes, vehicles and ships, analyze geospatial data, and educate people about the Earth.</a:t>
            </a:r>
          </a:p>
        </p:txBody>
      </p:sp>
      <p:sp>
        <p:nvSpPr>
          <p:cNvPr id="6" name="Content Placeholder 5"/>
          <p:cNvSpPr>
            <a:spLocks noGrp="1"/>
          </p:cNvSpPr>
          <p:nvPr>
            <p:ph sz="quarter" idx="4"/>
          </p:nvPr>
        </p:nvSpPr>
        <p:spPr/>
        <p:txBody>
          <a:bodyPr/>
          <a:lstStyle/>
          <a:p>
            <a:endParaRPr lang="en-US" dirty="0"/>
          </a:p>
        </p:txBody>
      </p:sp>
      <p:pic>
        <p:nvPicPr>
          <p:cNvPr id="2050" name="Picture 2" descr="C:\Users\William Reeder\Desktop\Code-a-thon 2016\GitRepo\ArTech\src\com\missionse\codeathon\surfaceshapes_01_250.jpg"/>
          <p:cNvPicPr>
            <a:picLocks noChangeAspect="1" noChangeArrowheads="1"/>
          </p:cNvPicPr>
          <p:nvPr/>
        </p:nvPicPr>
        <p:blipFill>
          <a:blip r:embed="rId2"/>
          <a:srcRect/>
          <a:stretch>
            <a:fillRect/>
          </a:stretch>
        </p:blipFill>
        <p:spPr bwMode="auto">
          <a:xfrm>
            <a:off x="4564135" y="2971800"/>
            <a:ext cx="4113068" cy="2895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does the application do?</a:t>
            </a:r>
          </a:p>
        </p:txBody>
      </p:sp>
      <p:sp>
        <p:nvSpPr>
          <p:cNvPr id="9" name="Text Placeholder 8"/>
          <p:cNvSpPr>
            <a:spLocks noGrp="1"/>
          </p:cNvSpPr>
          <p:nvPr>
            <p:ph type="body" idx="1"/>
          </p:nvPr>
        </p:nvSpPr>
        <p:spPr/>
        <p:txBody>
          <a:bodyPr/>
          <a:lstStyle/>
          <a:p>
            <a:endParaRPr lang="en-US"/>
          </a:p>
        </p:txBody>
      </p:sp>
      <p:sp>
        <p:nvSpPr>
          <p:cNvPr id="10" name="Text Placeholder 9"/>
          <p:cNvSpPr>
            <a:spLocks noGrp="1"/>
          </p:cNvSpPr>
          <p:nvPr>
            <p:ph type="body" sz="half" idx="3"/>
          </p:nvPr>
        </p:nvSpPr>
        <p:spPr/>
        <p:txBody>
          <a:bodyPr/>
          <a:lstStyle/>
          <a:p>
            <a:endParaRPr lang="en-US"/>
          </a:p>
        </p:txBody>
      </p:sp>
      <p:sp>
        <p:nvSpPr>
          <p:cNvPr id="8" name="Content Placeholder 7"/>
          <p:cNvSpPr>
            <a:spLocks noGrp="1"/>
          </p:cNvSpPr>
          <p:nvPr>
            <p:ph sz="quarter" idx="2"/>
          </p:nvPr>
        </p:nvSpPr>
        <p:spPr/>
        <p:txBody>
          <a:bodyPr>
            <a:normAutofit lnSpcReduction="10000"/>
          </a:bodyPr>
          <a:lstStyle/>
          <a:p>
            <a:r>
              <a:rPr lang="en-US" dirty="0"/>
              <a:t>The search area is based on the last known location of a hiker and the path he/she was traveling. </a:t>
            </a:r>
          </a:p>
          <a:p>
            <a:r>
              <a:rPr lang="en-US" dirty="0"/>
              <a:t>In this case a simple path shows the heat map with probable locations to plan a search.</a:t>
            </a:r>
          </a:p>
          <a:p>
            <a:r>
              <a:rPr lang="en-US" dirty="0"/>
              <a:t>Red is the most likely locations and green the least likely.</a:t>
            </a:r>
          </a:p>
        </p:txBody>
      </p:sp>
      <p:pic>
        <p:nvPicPr>
          <p:cNvPr id="12" name="Content Placeholder 11"/>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4996250" y="2514600"/>
            <a:ext cx="3339325" cy="3846513"/>
          </a:xfrm>
        </p:spPr>
      </p:pic>
    </p:spTree>
    <p:extLst>
      <p:ext uri="{BB962C8B-B14F-4D97-AF65-F5344CB8AC3E}">
        <p14:creationId xmlns:p14="http://schemas.microsoft.com/office/powerpoint/2010/main" val="65689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are the areas calculated?</a:t>
            </a:r>
          </a:p>
        </p:txBody>
      </p:sp>
      <p:sp>
        <p:nvSpPr>
          <p:cNvPr id="9" name="Text Placeholder 8"/>
          <p:cNvSpPr>
            <a:spLocks noGrp="1"/>
          </p:cNvSpPr>
          <p:nvPr>
            <p:ph type="body" idx="1"/>
          </p:nvPr>
        </p:nvSpPr>
        <p:spPr/>
        <p:txBody>
          <a:bodyPr/>
          <a:lstStyle/>
          <a:p>
            <a:endParaRPr lang="en-US"/>
          </a:p>
        </p:txBody>
      </p:sp>
      <p:sp>
        <p:nvSpPr>
          <p:cNvPr id="10" name="Text Placeholder 9"/>
          <p:cNvSpPr>
            <a:spLocks noGrp="1"/>
          </p:cNvSpPr>
          <p:nvPr>
            <p:ph type="body" sz="half" idx="3"/>
          </p:nvPr>
        </p:nvSpPr>
        <p:spPr/>
        <p:txBody>
          <a:bodyPr/>
          <a:lstStyle/>
          <a:p>
            <a:endParaRPr lang="en-US"/>
          </a:p>
        </p:txBody>
      </p:sp>
      <p:sp>
        <p:nvSpPr>
          <p:cNvPr id="8" name="Content Placeholder 7"/>
          <p:cNvSpPr>
            <a:spLocks noGrp="1"/>
          </p:cNvSpPr>
          <p:nvPr>
            <p:ph sz="quarter" idx="2"/>
          </p:nvPr>
        </p:nvSpPr>
        <p:spPr/>
        <p:txBody>
          <a:bodyPr>
            <a:normAutofit lnSpcReduction="10000"/>
          </a:bodyPr>
          <a:lstStyle/>
          <a:p>
            <a:r>
              <a:rPr lang="en-US" dirty="0"/>
              <a:t>The search area is based on the last known position and average movement speed for a human. </a:t>
            </a:r>
            <a:r>
              <a:rPr lang="en-US" b="1" dirty="0"/>
              <a:t>Olympians may require a larger search area!</a:t>
            </a:r>
          </a:p>
          <a:p>
            <a:endParaRPr lang="en-US" dirty="0"/>
          </a:p>
          <a:p>
            <a:r>
              <a:rPr lang="en-US" dirty="0"/>
              <a:t>Weighted averages for the normal distributions have been used to calculate the probable areas for a search.</a:t>
            </a:r>
          </a:p>
        </p:txBody>
      </p:sp>
      <p:pic>
        <p:nvPicPr>
          <p:cNvPr id="3" name="Content Placeholder 2"/>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4668699" y="2667000"/>
            <a:ext cx="4041775" cy="2454032"/>
          </a:xfrm>
        </p:spPr>
      </p:pic>
    </p:spTree>
    <p:extLst>
      <p:ext uri="{BB962C8B-B14F-4D97-AF65-F5344CB8AC3E}">
        <p14:creationId xmlns:p14="http://schemas.microsoft.com/office/powerpoint/2010/main" val="317795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does the application do?</a:t>
            </a:r>
          </a:p>
        </p:txBody>
      </p:sp>
      <p:sp>
        <p:nvSpPr>
          <p:cNvPr id="9" name="Text Placeholder 8"/>
          <p:cNvSpPr>
            <a:spLocks noGrp="1"/>
          </p:cNvSpPr>
          <p:nvPr>
            <p:ph type="body" idx="1"/>
          </p:nvPr>
        </p:nvSpPr>
        <p:spPr/>
        <p:txBody>
          <a:bodyPr/>
          <a:lstStyle/>
          <a:p>
            <a:endParaRPr lang="en-US"/>
          </a:p>
        </p:txBody>
      </p:sp>
      <p:sp>
        <p:nvSpPr>
          <p:cNvPr id="10" name="Text Placeholder 9"/>
          <p:cNvSpPr>
            <a:spLocks noGrp="1"/>
          </p:cNvSpPr>
          <p:nvPr>
            <p:ph type="body" sz="half" idx="3"/>
          </p:nvPr>
        </p:nvSpPr>
        <p:spPr/>
        <p:txBody>
          <a:bodyPr/>
          <a:lstStyle/>
          <a:p>
            <a:endParaRPr lang="en-US"/>
          </a:p>
        </p:txBody>
      </p:sp>
      <p:sp>
        <p:nvSpPr>
          <p:cNvPr id="8" name="Content Placeholder 7"/>
          <p:cNvSpPr>
            <a:spLocks noGrp="1"/>
          </p:cNvSpPr>
          <p:nvPr>
            <p:ph sz="quarter" idx="2"/>
          </p:nvPr>
        </p:nvSpPr>
        <p:spPr/>
        <p:txBody>
          <a:bodyPr>
            <a:normAutofit/>
          </a:bodyPr>
          <a:lstStyle/>
          <a:p>
            <a:r>
              <a:rPr lang="en-US" dirty="0"/>
              <a:t>The search area is based on the last known position and average movement speed for a human. Olympians may require a larger search area!</a:t>
            </a:r>
          </a:p>
          <a:p>
            <a:endParaRPr lang="en-US" dirty="0"/>
          </a:p>
          <a:p>
            <a:r>
              <a:rPr lang="en-US" dirty="0"/>
              <a:t>Weighted averages for the normal distributions have been used to calculate the probable areas for a search.</a:t>
            </a:r>
          </a:p>
        </p:txBody>
      </p:sp>
      <p:sp>
        <p:nvSpPr>
          <p:cNvPr id="2" name="Content Placeholder 1"/>
          <p:cNvSpPr>
            <a:spLocks noGrp="1"/>
          </p:cNvSpPr>
          <p:nvPr>
            <p:ph sz="quarter" idx="4"/>
          </p:nvPr>
        </p:nvSpPr>
        <p:spPr/>
        <p:txBody>
          <a:bodyPr/>
          <a:lstStyle/>
          <a:p>
            <a:endParaRPr lang="en-US"/>
          </a:p>
        </p:txBody>
      </p:sp>
    </p:spTree>
    <p:extLst>
      <p:ext uri="{BB962C8B-B14F-4D97-AF65-F5344CB8AC3E}">
        <p14:creationId xmlns:p14="http://schemas.microsoft.com/office/powerpoint/2010/main" val="2449004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TotalTime>
  <Words>279</Words>
  <Application>Microsoft Office PowerPoint</Application>
  <PresentationFormat>On-screen Show (4:3)</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Constantia</vt:lpstr>
      <vt:lpstr>Wingdings 2</vt:lpstr>
      <vt:lpstr>Flow</vt:lpstr>
      <vt:lpstr>Code-A-Thon 2016 DisplayBTeam</vt:lpstr>
      <vt:lpstr>ArTech Search and Rescue</vt:lpstr>
      <vt:lpstr>What is Worldwind?</vt:lpstr>
      <vt:lpstr>What does the application do?</vt:lpstr>
      <vt:lpstr>How are the areas calculated?</vt:lpstr>
      <vt:lpstr>What does the application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Code-A-Thon 2016 DisplayBTeam</dc:title>
  <dc:creator>William Reeder</dc:creator>
  <cp:lastModifiedBy>William Reeder</cp:lastModifiedBy>
  <cp:revision>5</cp:revision>
  <dcterms:created xsi:type="dcterms:W3CDTF">2016-12-17T12:05:12Z</dcterms:created>
  <dcterms:modified xsi:type="dcterms:W3CDTF">2016-12-17T12:41:58Z</dcterms:modified>
</cp:coreProperties>
</file>