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EF58A0-9C5A-43E0-A3B6-1569681A098F}" type="datetimeFigureOut">
              <a:rPr lang="en-US" smtClean="0"/>
              <a:t>12/17/2016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092349-1BAE-4017-BED1-9A4012F8DA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EF58A0-9C5A-43E0-A3B6-1569681A098F}" type="datetimeFigureOut">
              <a:rPr lang="en-US" smtClean="0"/>
              <a:t>12/17/2016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092349-1BAE-4017-BED1-9A4012F8DA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EF58A0-9C5A-43E0-A3B6-1569681A098F}" type="datetimeFigureOut">
              <a:rPr lang="en-US" smtClean="0"/>
              <a:t>12/17/2016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EF58A0-9C5A-43E0-A3B6-1569681A098F}" type="datetimeFigureOut">
              <a:rPr lang="en-US" smtClean="0"/>
              <a:t>12/17/2016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F58A0-9C5A-43E0-A3B6-1569681A098F}" type="datetimeFigureOut">
              <a:rPr lang="en-US" smtClean="0"/>
              <a:t>12/17/2016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092349-1BAE-4017-BED1-9A4012F8DA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EF58A0-9C5A-43E0-A3B6-1569681A098F}" type="datetimeFigureOut">
              <a:rPr lang="en-US" smtClean="0"/>
              <a:t>12/17/2016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092349-1BAE-4017-BED1-9A4012F8DAE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EF58A0-9C5A-43E0-A3B6-1569681A098F}" type="datetimeFigureOut">
              <a:rPr lang="en-US" smtClean="0"/>
              <a:t>12/17/2016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092349-1BAE-4017-BED1-9A4012F8DAE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Code-A-Thon 2016</a:t>
            </a:r>
            <a:br>
              <a:rPr lang="en-US" dirty="0" smtClean="0"/>
            </a:br>
            <a:r>
              <a:rPr lang="en-US" dirty="0" err="1" smtClean="0"/>
              <a:t>DisplayBTeam</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Chris Meyers</a:t>
            </a:r>
          </a:p>
          <a:p>
            <a:r>
              <a:rPr lang="en-US" dirty="0" smtClean="0"/>
              <a:t>William Reeder</a:t>
            </a:r>
          </a:p>
          <a:p>
            <a:r>
              <a:rPr lang="en-US" dirty="0" smtClean="0"/>
              <a:t>Robert Reeder</a:t>
            </a:r>
          </a:p>
          <a:p>
            <a:r>
              <a:rPr lang="en-US" dirty="0" err="1" smtClean="0"/>
              <a:t>Ryne</a:t>
            </a:r>
            <a:r>
              <a:rPr lang="en-US" dirty="0" smtClean="0"/>
              <a:t> Wolfgang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ArTech</a:t>
            </a:r>
            <a:r>
              <a:rPr lang="en-US" dirty="0" smtClean="0"/>
              <a:t> Search and Rescue</a:t>
            </a:r>
            <a:endParaRPr lang="en-US" dirty="0"/>
          </a:p>
        </p:txBody>
      </p:sp>
      <p:sp>
        <p:nvSpPr>
          <p:cNvPr id="3" name="Content Placeholder 2"/>
          <p:cNvSpPr>
            <a:spLocks noGrp="1"/>
          </p:cNvSpPr>
          <p:nvPr>
            <p:ph idx="1"/>
          </p:nvPr>
        </p:nvSpPr>
        <p:spPr/>
        <p:txBody>
          <a:bodyPr/>
          <a:lstStyle/>
          <a:p>
            <a:pPr>
              <a:buNone/>
            </a:pPr>
            <a:r>
              <a:rPr lang="en-US" dirty="0" smtClean="0"/>
              <a:t>Mission Statement:</a:t>
            </a:r>
          </a:p>
          <a:p>
            <a:pPr>
              <a:buNone/>
            </a:pPr>
            <a:r>
              <a:rPr lang="en-US" dirty="0" smtClean="0"/>
              <a:t>Our </a:t>
            </a:r>
            <a:r>
              <a:rPr lang="en-US" dirty="0" smtClean="0"/>
              <a:t>goal </a:t>
            </a:r>
            <a:r>
              <a:rPr lang="en-US" dirty="0" smtClean="0"/>
              <a:t>was </a:t>
            </a:r>
            <a:r>
              <a:rPr lang="en-US" dirty="0" smtClean="0"/>
              <a:t>to create a planning and decision aid application for search rescue.  This application </a:t>
            </a:r>
            <a:r>
              <a:rPr lang="en-US" dirty="0" smtClean="0"/>
              <a:t>is </a:t>
            </a:r>
            <a:r>
              <a:rPr lang="en-US" dirty="0" smtClean="0"/>
              <a:t>based on the NASA </a:t>
            </a:r>
            <a:r>
              <a:rPr lang="en-US" dirty="0" err="1" smtClean="0"/>
              <a:t>Worldwind</a:t>
            </a:r>
            <a:r>
              <a:rPr lang="en-US" dirty="0" smtClean="0"/>
              <a:t> SDK.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Worldwind</a:t>
            </a:r>
            <a:r>
              <a:rPr lang="en-US" dirty="0" smtClean="0"/>
              <a:t>?</a:t>
            </a:r>
            <a:endParaRPr lang="en-US" dirty="0"/>
          </a:p>
        </p:txBody>
      </p:sp>
      <p:sp>
        <p:nvSpPr>
          <p:cNvPr id="4" name="Text Placeholder 3"/>
          <p:cNvSpPr>
            <a:spLocks noGrp="1"/>
          </p:cNvSpPr>
          <p:nvPr>
            <p:ph type="body" idx="1"/>
          </p:nvPr>
        </p:nvSpPr>
        <p:spPr/>
        <p:txBody>
          <a:bodyPr/>
          <a:lstStyle/>
          <a:p>
            <a:endParaRPr lang="en-US" dirty="0"/>
          </a:p>
        </p:txBody>
      </p:sp>
      <p:sp>
        <p:nvSpPr>
          <p:cNvPr id="5" name="Text Placeholder 4"/>
          <p:cNvSpPr>
            <a:spLocks noGrp="1"/>
          </p:cNvSpPr>
          <p:nvPr>
            <p:ph type="body" sz="half" idx="3"/>
          </p:nvPr>
        </p:nvSpPr>
        <p:spPr/>
        <p:txBody>
          <a:bodyPr/>
          <a:lstStyle/>
          <a:p>
            <a:endParaRPr lang="en-US"/>
          </a:p>
        </p:txBody>
      </p:sp>
      <p:sp>
        <p:nvSpPr>
          <p:cNvPr id="3" name="Content Placeholder 2"/>
          <p:cNvSpPr>
            <a:spLocks noGrp="1"/>
          </p:cNvSpPr>
          <p:nvPr>
            <p:ph sz="quarter" idx="2"/>
          </p:nvPr>
        </p:nvSpPr>
        <p:spPr/>
        <p:txBody>
          <a:bodyPr>
            <a:normAutofit fontScale="92500" lnSpcReduction="20000"/>
          </a:bodyPr>
          <a:lstStyle/>
          <a:p>
            <a:r>
              <a:rPr lang="en-US" dirty="0" smtClean="0"/>
              <a:t>World Wind is a free, open source API </a:t>
            </a:r>
            <a:r>
              <a:rPr lang="en-US" dirty="0" smtClean="0"/>
              <a:t>developed by NASA that provides </a:t>
            </a:r>
            <a:r>
              <a:rPr lang="en-US" dirty="0" smtClean="0"/>
              <a:t>a virtual globe. </a:t>
            </a:r>
            <a:r>
              <a:rPr lang="en-US" dirty="0" smtClean="0"/>
              <a:t>It </a:t>
            </a:r>
            <a:r>
              <a:rPr lang="en-US" dirty="0" smtClean="0"/>
              <a:t>allows developers to quickly and easily create interactive visualizations of 3D globe, map and geographical information. </a:t>
            </a:r>
            <a:endParaRPr lang="en-US" dirty="0" smtClean="0"/>
          </a:p>
          <a:p>
            <a:r>
              <a:rPr lang="en-US" dirty="0" smtClean="0"/>
              <a:t>Organizations </a:t>
            </a:r>
            <a:r>
              <a:rPr lang="en-US" dirty="0" smtClean="0"/>
              <a:t>across the world use World Wind to monitor weather patterns, visualize cities and terrain, track the movement of planes, vehicles and ships, analyze geospatial data, and educate people about the Earth.</a:t>
            </a:r>
            <a:endParaRPr lang="en-US" dirty="0"/>
          </a:p>
        </p:txBody>
      </p:sp>
      <p:sp>
        <p:nvSpPr>
          <p:cNvPr id="6" name="Content Placeholder 5"/>
          <p:cNvSpPr>
            <a:spLocks noGrp="1"/>
          </p:cNvSpPr>
          <p:nvPr>
            <p:ph sz="quarter" idx="4"/>
          </p:nvPr>
        </p:nvSpPr>
        <p:spPr/>
        <p:txBody>
          <a:bodyPr/>
          <a:lstStyle/>
          <a:p>
            <a:endParaRPr lang="en-US" dirty="0"/>
          </a:p>
        </p:txBody>
      </p:sp>
      <p:pic>
        <p:nvPicPr>
          <p:cNvPr id="2050" name="Picture 2" descr="C:\Users\William Reeder\Desktop\Code-a-thon 2016\GitRepo\ArTech\src\com\missionse\codeathon\surfaceshapes_01_250.jpg"/>
          <p:cNvPicPr>
            <a:picLocks noChangeAspect="1" noChangeArrowheads="1"/>
          </p:cNvPicPr>
          <p:nvPr/>
        </p:nvPicPr>
        <p:blipFill>
          <a:blip r:embed="rId2"/>
          <a:srcRect/>
          <a:stretch>
            <a:fillRect/>
          </a:stretch>
        </p:blipFill>
        <p:spPr bwMode="auto">
          <a:xfrm>
            <a:off x="4564135" y="2971800"/>
            <a:ext cx="4113068" cy="2895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TotalTime>
  <Words>121</Words>
  <Application>Microsoft Office PowerPoint</Application>
  <PresentationFormat>On-screen Show (4:3)</PresentationFormat>
  <Paragraphs>11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Code-A-Thon 2016 DisplayBTeam</vt:lpstr>
      <vt:lpstr>ArTech Search and Rescue</vt:lpstr>
      <vt:lpstr>What is Worldwind?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Code-A-Thon 2016 DisplayBTeam</dc:title>
  <dc:creator>William Reeder</dc:creator>
  <cp:lastModifiedBy>William Reeder</cp:lastModifiedBy>
  <cp:revision>2</cp:revision>
  <dcterms:created xsi:type="dcterms:W3CDTF">2016-12-17T12:05:12Z</dcterms:created>
  <dcterms:modified xsi:type="dcterms:W3CDTF">2016-12-17T12:16:56Z</dcterms:modified>
</cp:coreProperties>
</file>