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Lst>
  <p:sldSz cy="29260800" cx="36576000"/>
  <p:notesSz cx="6994525" cy="92805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421">
          <p15:clr>
            <a:srgbClr val="000000"/>
          </p15:clr>
        </p15:guide>
        <p15:guide id="2" pos="1152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61A17E8-7D05-473C-A47C-97629D7CBAED}">
  <a:tblStyle styleId="{B61A17E8-7D05-473C-A47C-97629D7CBAED}"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4E29DB6-A550-4169-BD49-D370834EB22C}"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9421" orient="horz"/>
        <p:guide pos="1152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43237" cy="460375"/>
          </a:xfrm>
          <a:prstGeom prst="rect">
            <a:avLst/>
          </a:prstGeom>
          <a:noFill/>
          <a:ln>
            <a:noFill/>
          </a:ln>
        </p:spPr>
        <p:txBody>
          <a:bodyPr anchorCtr="0" anchor="t" bIns="46025" lIns="92075" spcFirstLastPara="1" rIns="92075" wrap="square" tIns="46025"/>
          <a:lstStyle>
            <a:lvl1pPr lvl="0" marR="0" rtl="0" algn="l">
              <a:lnSpc>
                <a:spcPct val="100000"/>
              </a:lnSpc>
              <a:spcBef>
                <a:spcPts val="0"/>
              </a:spcBef>
              <a:spcAft>
                <a:spcPts val="0"/>
              </a:spcAft>
              <a:buSzPts val="1400"/>
              <a:buNone/>
              <a:defRPr b="0" i="0" sz="99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99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99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99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99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99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99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99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99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957637" y="0"/>
            <a:ext cx="3041650" cy="460375"/>
          </a:xfrm>
          <a:prstGeom prst="rect">
            <a:avLst/>
          </a:prstGeom>
          <a:noFill/>
          <a:ln>
            <a:noFill/>
          </a:ln>
        </p:spPr>
        <p:txBody>
          <a:bodyPr anchorCtr="0" anchor="t" bIns="46025" lIns="92075" spcFirstLastPara="1" rIns="92075" wrap="square" tIns="46025"/>
          <a:lstStyle>
            <a:lvl1pPr lvl="0" marR="0" rtl="0" algn="l">
              <a:lnSpc>
                <a:spcPct val="100000"/>
              </a:lnSpc>
              <a:spcBef>
                <a:spcPts val="0"/>
              </a:spcBef>
              <a:spcAft>
                <a:spcPts val="0"/>
              </a:spcAft>
              <a:buSzPts val="1400"/>
              <a:buNone/>
              <a:defRPr b="0" i="0" sz="99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99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99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99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99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99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99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99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99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346200" y="692150"/>
            <a:ext cx="4305300" cy="34448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912812" y="4445000"/>
            <a:ext cx="5173662" cy="4140200"/>
          </a:xfrm>
          <a:prstGeom prst="rect">
            <a:avLst/>
          </a:prstGeom>
          <a:noFill/>
          <a:ln>
            <a:noFill/>
          </a:ln>
        </p:spPr>
        <p:txBody>
          <a:bodyPr anchorCtr="0" anchor="t" bIns="46025" lIns="92075" spcFirstLastPara="1" rIns="92075" wrap="square" tIns="460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815387"/>
            <a:ext cx="3043237" cy="460375"/>
          </a:xfrm>
          <a:prstGeom prst="rect">
            <a:avLst/>
          </a:prstGeom>
          <a:noFill/>
          <a:ln>
            <a:noFill/>
          </a:ln>
        </p:spPr>
        <p:txBody>
          <a:bodyPr anchorCtr="0" anchor="b" bIns="46025" lIns="92075" spcFirstLastPara="1" rIns="92075" wrap="square" tIns="46025"/>
          <a:lstStyle>
            <a:lvl1pPr lvl="0" marR="0" rtl="0" algn="l">
              <a:lnSpc>
                <a:spcPct val="100000"/>
              </a:lnSpc>
              <a:spcBef>
                <a:spcPts val="0"/>
              </a:spcBef>
              <a:spcAft>
                <a:spcPts val="0"/>
              </a:spcAft>
              <a:buSzPts val="1400"/>
              <a:buNone/>
              <a:defRPr b="0" i="0" sz="99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99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99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99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99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99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99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99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99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957637" y="8815387"/>
            <a:ext cx="3041650" cy="460375"/>
          </a:xfrm>
          <a:prstGeom prst="rect">
            <a:avLst/>
          </a:prstGeom>
          <a:noFill/>
          <a:ln>
            <a:noFill/>
          </a:ln>
        </p:spPr>
        <p:txBody>
          <a:bodyPr anchorCtr="0" anchor="b" bIns="46025" lIns="92075" spcFirstLastPara="1" rIns="92075" wrap="square" tIns="460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912812" y="4445000"/>
            <a:ext cx="5173800" cy="4140300"/>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46200" y="692150"/>
            <a:ext cx="4305300" cy="3444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2749550" y="26660475"/>
            <a:ext cx="7620000" cy="1949450"/>
          </a:xfrm>
          <a:prstGeom prst="rect">
            <a:avLst/>
          </a:prstGeom>
          <a:noFill/>
          <a:ln>
            <a:noFill/>
          </a:ln>
        </p:spPr>
        <p:txBody>
          <a:bodyPr anchorCtr="0" anchor="t" bIns="189400" lIns="378800" spcFirstLastPara="1" rIns="378800" wrap="square" tIns="1894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12496800" y="26660475"/>
            <a:ext cx="11588750" cy="1949450"/>
          </a:xfrm>
          <a:prstGeom prst="rect">
            <a:avLst/>
          </a:prstGeom>
          <a:noFill/>
          <a:ln>
            <a:noFill/>
          </a:ln>
        </p:spPr>
        <p:txBody>
          <a:bodyPr anchorCtr="0" anchor="t" bIns="189400" lIns="378800" spcFirstLastPara="1" rIns="378800" wrap="square" tIns="1894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26212800" y="26660475"/>
            <a:ext cx="7620000" cy="1949450"/>
          </a:xfrm>
          <a:prstGeom prst="rect">
            <a:avLst/>
          </a:prstGeom>
          <a:noFill/>
          <a:ln>
            <a:noFill/>
          </a:ln>
        </p:spPr>
        <p:txBody>
          <a:bodyPr anchorCtr="0" anchor="t" bIns="189400" lIns="378800" spcFirstLastPara="1" rIns="378800" wrap="square" tIns="189400">
            <a:noAutofit/>
          </a:bodyPr>
          <a:lstStyle>
            <a:lvl1pPr indent="0" lvl="0" marL="0" marR="0" algn="r">
              <a:lnSpc>
                <a:spcPct val="100000"/>
              </a:lnSpc>
              <a:spcBef>
                <a:spcPts val="0"/>
              </a:spcBef>
              <a:spcAft>
                <a:spcPts val="0"/>
              </a:spcAft>
              <a:buClr>
                <a:schemeClr val="dk1"/>
              </a:buClr>
              <a:buSzPts val="5800"/>
              <a:buFont typeface="Times New Roman"/>
              <a:buNone/>
              <a:defRPr b="0" i="0" sz="58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5800"/>
              <a:buFont typeface="Times New Roman"/>
              <a:buNone/>
              <a:defRPr b="0" i="0" sz="58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5800"/>
              <a:buFont typeface="Times New Roman"/>
              <a:buNone/>
              <a:defRPr b="0" i="0" sz="58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5800"/>
              <a:buFont typeface="Times New Roman"/>
              <a:buNone/>
              <a:defRPr b="0" i="0" sz="58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5800"/>
              <a:buFont typeface="Times New Roman"/>
              <a:buNone/>
              <a:defRPr b="0" i="0" sz="58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5800"/>
              <a:buFont typeface="Times New Roman"/>
              <a:buNone/>
              <a:defRPr b="0" i="0" sz="58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5800"/>
              <a:buFont typeface="Times New Roman"/>
              <a:buNone/>
              <a:defRPr b="0" i="0" sz="58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5800"/>
              <a:buFont typeface="Times New Roman"/>
              <a:buNone/>
              <a:defRPr b="0" i="0" sz="58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5800"/>
              <a:buFont typeface="Times New Roman"/>
              <a:buNone/>
              <a:defRPr b="0" i="0" sz="58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72" name="Shape 72"/>
        <p:cNvGrpSpPr/>
        <p:nvPr/>
      </p:nvGrpSpPr>
      <p:grpSpPr>
        <a:xfrm>
          <a:off x="0" y="0"/>
          <a:ext cx="0" cy="0"/>
          <a:chOff x="0" y="0"/>
          <a:chExt cx="0" cy="0"/>
        </a:xfrm>
      </p:grpSpPr>
      <p:sp>
        <p:nvSpPr>
          <p:cNvPr id="73" name="Google Shape;73;p11"/>
          <p:cNvSpPr txBox="1"/>
          <p:nvPr>
            <p:ph type="title"/>
          </p:nvPr>
        </p:nvSpPr>
        <p:spPr>
          <a:xfrm>
            <a:off x="2749550" y="2600325"/>
            <a:ext cx="31083249" cy="4876800"/>
          </a:xfrm>
          <a:prstGeom prst="rect">
            <a:avLst/>
          </a:prstGeom>
          <a:noFill/>
          <a:ln>
            <a:noFill/>
          </a:ln>
        </p:spPr>
        <p:txBody>
          <a:bodyPr anchorCtr="0" anchor="ctr" bIns="189400" lIns="378800" spcFirstLastPara="1" rIns="378800" wrap="square" tIns="1894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1"/>
          <p:cNvSpPr txBox="1"/>
          <p:nvPr>
            <p:ph idx="1" type="body"/>
          </p:nvPr>
        </p:nvSpPr>
        <p:spPr>
          <a:xfrm>
            <a:off x="2749550" y="8453437"/>
            <a:ext cx="31083249" cy="17556162"/>
          </a:xfrm>
          <a:prstGeom prst="rect">
            <a:avLst/>
          </a:prstGeom>
          <a:noFill/>
          <a:ln>
            <a:noFill/>
          </a:ln>
        </p:spPr>
        <p:txBody>
          <a:bodyPr anchorCtr="0" anchor="t" bIns="189400" lIns="378800" spcFirstLastPara="1" rIns="378800" wrap="square" tIns="1894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2749550" y="26660475"/>
            <a:ext cx="7620000" cy="1949450"/>
          </a:xfrm>
          <a:prstGeom prst="rect">
            <a:avLst/>
          </a:prstGeom>
          <a:noFill/>
          <a:ln>
            <a:noFill/>
          </a:ln>
        </p:spPr>
        <p:txBody>
          <a:bodyPr anchorCtr="0" anchor="t" bIns="189400" lIns="378800" spcFirstLastPara="1" rIns="378800" wrap="square" tIns="1894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12496800" y="26660475"/>
            <a:ext cx="11588750" cy="1949450"/>
          </a:xfrm>
          <a:prstGeom prst="rect">
            <a:avLst/>
          </a:prstGeom>
          <a:noFill/>
          <a:ln>
            <a:noFill/>
          </a:ln>
        </p:spPr>
        <p:txBody>
          <a:bodyPr anchorCtr="0" anchor="t" bIns="189400" lIns="378800" spcFirstLastPara="1" rIns="378800" wrap="square" tIns="1894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26212800" y="26660475"/>
            <a:ext cx="7620000" cy="1949450"/>
          </a:xfrm>
          <a:prstGeom prst="rect">
            <a:avLst/>
          </a:prstGeom>
          <a:noFill/>
          <a:ln>
            <a:noFill/>
          </a:ln>
        </p:spPr>
        <p:txBody>
          <a:bodyPr anchorCtr="0" anchor="t" bIns="189400" lIns="378800" spcFirstLastPara="1" rIns="378800" wrap="square" tIns="189400">
            <a:noAutofit/>
          </a:bodyPr>
          <a:lstStyle>
            <a:lvl1pPr indent="0" lvl="0"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78" name="Shape 78"/>
        <p:cNvGrpSpPr/>
        <p:nvPr/>
      </p:nvGrpSpPr>
      <p:grpSpPr>
        <a:xfrm>
          <a:off x="0" y="0"/>
          <a:ext cx="0" cy="0"/>
          <a:chOff x="0" y="0"/>
          <a:chExt cx="0" cy="0"/>
        </a:xfrm>
      </p:grpSpPr>
      <p:sp>
        <p:nvSpPr>
          <p:cNvPr id="79" name="Google Shape;79;p12"/>
          <p:cNvSpPr txBox="1"/>
          <p:nvPr>
            <p:ph type="ctrTitle"/>
          </p:nvPr>
        </p:nvSpPr>
        <p:spPr>
          <a:xfrm>
            <a:off x="2743200" y="9090025"/>
            <a:ext cx="31089601" cy="6272213"/>
          </a:xfrm>
          <a:prstGeom prst="rect">
            <a:avLst/>
          </a:prstGeom>
          <a:noFill/>
          <a:ln>
            <a:noFill/>
          </a:ln>
        </p:spPr>
        <p:txBody>
          <a:bodyPr anchorCtr="0" anchor="ctr" bIns="189400" lIns="378800" spcFirstLastPara="1" rIns="378800" wrap="square" tIns="1894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subTitle"/>
          </p:nvPr>
        </p:nvSpPr>
        <p:spPr>
          <a:xfrm>
            <a:off x="5486400" y="16581438"/>
            <a:ext cx="25603200" cy="7477125"/>
          </a:xfrm>
          <a:prstGeom prst="rect">
            <a:avLst/>
          </a:prstGeom>
          <a:noFill/>
          <a:ln>
            <a:noFill/>
          </a:ln>
        </p:spPr>
        <p:txBody>
          <a:bodyPr anchorCtr="0" anchor="t" bIns="189400" lIns="378800" spcFirstLastPara="1" rIns="378800" wrap="square" tIns="189400"/>
          <a:lstStyle>
            <a:lvl1pPr lvl="0" algn="ctr">
              <a:spcBef>
                <a:spcPts val="2560"/>
              </a:spcBef>
              <a:spcAft>
                <a:spcPts val="0"/>
              </a:spcAft>
              <a:buClr>
                <a:schemeClr val="dk1"/>
              </a:buClr>
              <a:buSzPts val="12800"/>
              <a:buFont typeface="Times New Roman"/>
              <a:buNone/>
              <a:defRPr/>
            </a:lvl1pPr>
            <a:lvl2pPr lvl="1" algn="ctr">
              <a:spcBef>
                <a:spcPts val="2220"/>
              </a:spcBef>
              <a:spcAft>
                <a:spcPts val="0"/>
              </a:spcAft>
              <a:buClr>
                <a:schemeClr val="dk1"/>
              </a:buClr>
              <a:buSzPts val="11100"/>
              <a:buFont typeface="Times New Roman"/>
              <a:buNone/>
              <a:defRPr/>
            </a:lvl2pPr>
            <a:lvl3pPr lvl="2" algn="ctr">
              <a:spcBef>
                <a:spcPts val="1900"/>
              </a:spcBef>
              <a:spcAft>
                <a:spcPts val="0"/>
              </a:spcAft>
              <a:buClr>
                <a:schemeClr val="dk1"/>
              </a:buClr>
              <a:buSzPts val="9500"/>
              <a:buFont typeface="Times New Roman"/>
              <a:buNone/>
              <a:defRPr/>
            </a:lvl3pPr>
            <a:lvl4pPr lvl="3" algn="ctr">
              <a:spcBef>
                <a:spcPts val="1560"/>
              </a:spcBef>
              <a:spcAft>
                <a:spcPts val="0"/>
              </a:spcAft>
              <a:buClr>
                <a:schemeClr val="dk1"/>
              </a:buClr>
              <a:buSzPts val="7800"/>
              <a:buFont typeface="Times New Roman"/>
              <a:buNone/>
              <a:defRPr/>
            </a:lvl4pPr>
            <a:lvl5pPr lvl="4" algn="ctr">
              <a:spcBef>
                <a:spcPts val="1560"/>
              </a:spcBef>
              <a:spcAft>
                <a:spcPts val="0"/>
              </a:spcAft>
              <a:buClr>
                <a:schemeClr val="dk1"/>
              </a:buClr>
              <a:buSzPts val="7800"/>
              <a:buFont typeface="Times New Roman"/>
              <a:buNone/>
              <a:defRPr/>
            </a:lvl5pPr>
            <a:lvl6pPr lvl="5" algn="ctr">
              <a:spcBef>
                <a:spcPts val="1560"/>
              </a:spcBef>
              <a:spcAft>
                <a:spcPts val="0"/>
              </a:spcAft>
              <a:buClr>
                <a:schemeClr val="dk1"/>
              </a:buClr>
              <a:buSzPts val="7800"/>
              <a:buFont typeface="Times New Roman"/>
              <a:buNone/>
              <a:defRPr/>
            </a:lvl6pPr>
            <a:lvl7pPr lvl="6" algn="ctr">
              <a:spcBef>
                <a:spcPts val="1560"/>
              </a:spcBef>
              <a:spcAft>
                <a:spcPts val="0"/>
              </a:spcAft>
              <a:buClr>
                <a:schemeClr val="dk1"/>
              </a:buClr>
              <a:buSzPts val="7800"/>
              <a:buFont typeface="Times New Roman"/>
              <a:buNone/>
              <a:defRPr/>
            </a:lvl7pPr>
            <a:lvl8pPr lvl="7" algn="ctr">
              <a:spcBef>
                <a:spcPts val="1560"/>
              </a:spcBef>
              <a:spcAft>
                <a:spcPts val="0"/>
              </a:spcAft>
              <a:buClr>
                <a:schemeClr val="dk1"/>
              </a:buClr>
              <a:buSzPts val="7800"/>
              <a:buFont typeface="Times New Roman"/>
              <a:buNone/>
              <a:defRPr/>
            </a:lvl8pPr>
            <a:lvl9pPr lvl="8" algn="ctr">
              <a:spcBef>
                <a:spcPts val="1560"/>
              </a:spcBef>
              <a:spcAft>
                <a:spcPts val="0"/>
              </a:spcAft>
              <a:buClr>
                <a:schemeClr val="dk1"/>
              </a:buClr>
              <a:buSzPts val="7800"/>
              <a:buFont typeface="Times New Roman"/>
              <a:buNone/>
              <a:defRPr/>
            </a:lvl9pPr>
          </a:lstStyle>
          <a:p/>
        </p:txBody>
      </p:sp>
      <p:sp>
        <p:nvSpPr>
          <p:cNvPr id="81" name="Google Shape;81;p12"/>
          <p:cNvSpPr txBox="1"/>
          <p:nvPr>
            <p:ph idx="10" type="dt"/>
          </p:nvPr>
        </p:nvSpPr>
        <p:spPr>
          <a:xfrm>
            <a:off x="2749550" y="26660475"/>
            <a:ext cx="7620000" cy="1949450"/>
          </a:xfrm>
          <a:prstGeom prst="rect">
            <a:avLst/>
          </a:prstGeom>
          <a:noFill/>
          <a:ln>
            <a:noFill/>
          </a:ln>
        </p:spPr>
        <p:txBody>
          <a:bodyPr anchorCtr="0" anchor="t" bIns="189400" lIns="378800" spcFirstLastPara="1" rIns="378800" wrap="square" tIns="1894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12496800" y="26660475"/>
            <a:ext cx="11588750" cy="1949450"/>
          </a:xfrm>
          <a:prstGeom prst="rect">
            <a:avLst/>
          </a:prstGeom>
          <a:noFill/>
          <a:ln>
            <a:noFill/>
          </a:ln>
        </p:spPr>
        <p:txBody>
          <a:bodyPr anchorCtr="0" anchor="t" bIns="189400" lIns="378800" spcFirstLastPara="1" rIns="378800" wrap="square" tIns="1894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26212800" y="26660475"/>
            <a:ext cx="7620000" cy="1949450"/>
          </a:xfrm>
          <a:prstGeom prst="rect">
            <a:avLst/>
          </a:prstGeom>
          <a:noFill/>
          <a:ln>
            <a:noFill/>
          </a:ln>
        </p:spPr>
        <p:txBody>
          <a:bodyPr anchorCtr="0" anchor="t" bIns="189400" lIns="378800" spcFirstLastPara="1" rIns="378800" wrap="square" tIns="189400">
            <a:noAutofit/>
          </a:bodyPr>
          <a:lstStyle>
            <a:lvl1pPr indent="0" lvl="0"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9" name="Shape 19"/>
        <p:cNvGrpSpPr/>
        <p:nvPr/>
      </p:nvGrpSpPr>
      <p:grpSpPr>
        <a:xfrm>
          <a:off x="0" y="0"/>
          <a:ext cx="0" cy="0"/>
          <a:chOff x="0" y="0"/>
          <a:chExt cx="0" cy="0"/>
        </a:xfrm>
      </p:grpSpPr>
      <p:sp>
        <p:nvSpPr>
          <p:cNvPr id="20" name="Google Shape;20;p3"/>
          <p:cNvSpPr txBox="1"/>
          <p:nvPr>
            <p:ph type="title"/>
          </p:nvPr>
        </p:nvSpPr>
        <p:spPr>
          <a:xfrm rot="5400000">
            <a:off x="18242757" y="10419556"/>
            <a:ext cx="23409275" cy="7770812"/>
          </a:xfrm>
          <a:prstGeom prst="rect">
            <a:avLst/>
          </a:prstGeom>
          <a:noFill/>
          <a:ln>
            <a:noFill/>
          </a:ln>
        </p:spPr>
        <p:txBody>
          <a:bodyPr anchorCtr="0" anchor="ctr" bIns="189400" lIns="378800" spcFirstLastPara="1" rIns="378800" wrap="square" tIns="1894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 name="Google Shape;21;p3"/>
          <p:cNvSpPr txBox="1"/>
          <p:nvPr>
            <p:ph idx="1" type="body"/>
          </p:nvPr>
        </p:nvSpPr>
        <p:spPr>
          <a:xfrm rot="5400000">
            <a:off x="2624931" y="2724943"/>
            <a:ext cx="23409275" cy="23160038"/>
          </a:xfrm>
          <a:prstGeom prst="rect">
            <a:avLst/>
          </a:prstGeom>
          <a:noFill/>
          <a:ln>
            <a:noFill/>
          </a:ln>
        </p:spPr>
        <p:txBody>
          <a:bodyPr anchorCtr="0" anchor="t" bIns="189400" lIns="378800" spcFirstLastPara="1" rIns="378800" wrap="square" tIns="1894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3"/>
          <p:cNvSpPr txBox="1"/>
          <p:nvPr>
            <p:ph idx="10" type="dt"/>
          </p:nvPr>
        </p:nvSpPr>
        <p:spPr>
          <a:xfrm>
            <a:off x="2749550" y="26660475"/>
            <a:ext cx="7620000" cy="1949450"/>
          </a:xfrm>
          <a:prstGeom prst="rect">
            <a:avLst/>
          </a:prstGeom>
          <a:noFill/>
          <a:ln>
            <a:noFill/>
          </a:ln>
        </p:spPr>
        <p:txBody>
          <a:bodyPr anchorCtr="0" anchor="t" bIns="189400" lIns="378800" spcFirstLastPara="1" rIns="378800" wrap="square" tIns="1894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12496800" y="26660475"/>
            <a:ext cx="11588750" cy="1949450"/>
          </a:xfrm>
          <a:prstGeom prst="rect">
            <a:avLst/>
          </a:prstGeom>
          <a:noFill/>
          <a:ln>
            <a:noFill/>
          </a:ln>
        </p:spPr>
        <p:txBody>
          <a:bodyPr anchorCtr="0" anchor="t" bIns="189400" lIns="378800" spcFirstLastPara="1" rIns="378800" wrap="square" tIns="1894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26212800" y="26660475"/>
            <a:ext cx="7620000" cy="1949450"/>
          </a:xfrm>
          <a:prstGeom prst="rect">
            <a:avLst/>
          </a:prstGeom>
          <a:noFill/>
          <a:ln>
            <a:noFill/>
          </a:ln>
        </p:spPr>
        <p:txBody>
          <a:bodyPr anchorCtr="0" anchor="t" bIns="189400" lIns="378800" spcFirstLastPara="1" rIns="378800" wrap="square" tIns="189400">
            <a:noAutofit/>
          </a:bodyPr>
          <a:lstStyle>
            <a:lvl1pPr indent="0" lvl="0"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5" name="Shape 25"/>
        <p:cNvGrpSpPr/>
        <p:nvPr/>
      </p:nvGrpSpPr>
      <p:grpSpPr>
        <a:xfrm>
          <a:off x="0" y="0"/>
          <a:ext cx="0" cy="0"/>
          <a:chOff x="0" y="0"/>
          <a:chExt cx="0" cy="0"/>
        </a:xfrm>
      </p:grpSpPr>
      <p:sp>
        <p:nvSpPr>
          <p:cNvPr id="26" name="Google Shape;26;p4"/>
          <p:cNvSpPr txBox="1"/>
          <p:nvPr>
            <p:ph type="title"/>
          </p:nvPr>
        </p:nvSpPr>
        <p:spPr>
          <a:xfrm>
            <a:off x="2749550" y="2600325"/>
            <a:ext cx="31083249" cy="4876800"/>
          </a:xfrm>
          <a:prstGeom prst="rect">
            <a:avLst/>
          </a:prstGeom>
          <a:noFill/>
          <a:ln>
            <a:noFill/>
          </a:ln>
        </p:spPr>
        <p:txBody>
          <a:bodyPr anchorCtr="0" anchor="ctr" bIns="189400" lIns="378800" spcFirstLastPara="1" rIns="378800" wrap="square" tIns="1894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4"/>
          <p:cNvSpPr txBox="1"/>
          <p:nvPr>
            <p:ph idx="1" type="body"/>
          </p:nvPr>
        </p:nvSpPr>
        <p:spPr>
          <a:xfrm rot="5400000">
            <a:off x="9513094" y="1689893"/>
            <a:ext cx="17556162" cy="31083249"/>
          </a:xfrm>
          <a:prstGeom prst="rect">
            <a:avLst/>
          </a:prstGeom>
          <a:noFill/>
          <a:ln>
            <a:noFill/>
          </a:ln>
        </p:spPr>
        <p:txBody>
          <a:bodyPr anchorCtr="0" anchor="t" bIns="189400" lIns="378800" spcFirstLastPara="1" rIns="378800" wrap="square" tIns="1894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2749550" y="26660475"/>
            <a:ext cx="7620000" cy="1949450"/>
          </a:xfrm>
          <a:prstGeom prst="rect">
            <a:avLst/>
          </a:prstGeom>
          <a:noFill/>
          <a:ln>
            <a:noFill/>
          </a:ln>
        </p:spPr>
        <p:txBody>
          <a:bodyPr anchorCtr="0" anchor="t" bIns="189400" lIns="378800" spcFirstLastPara="1" rIns="378800" wrap="square" tIns="1894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12496800" y="26660475"/>
            <a:ext cx="11588750" cy="1949450"/>
          </a:xfrm>
          <a:prstGeom prst="rect">
            <a:avLst/>
          </a:prstGeom>
          <a:noFill/>
          <a:ln>
            <a:noFill/>
          </a:ln>
        </p:spPr>
        <p:txBody>
          <a:bodyPr anchorCtr="0" anchor="t" bIns="189400" lIns="378800" spcFirstLastPara="1" rIns="378800" wrap="square" tIns="1894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26212800" y="26660475"/>
            <a:ext cx="7620000" cy="1949450"/>
          </a:xfrm>
          <a:prstGeom prst="rect">
            <a:avLst/>
          </a:prstGeom>
          <a:noFill/>
          <a:ln>
            <a:noFill/>
          </a:ln>
        </p:spPr>
        <p:txBody>
          <a:bodyPr anchorCtr="0" anchor="t" bIns="189400" lIns="378800" spcFirstLastPara="1" rIns="378800" wrap="square" tIns="189400">
            <a:noAutofit/>
          </a:bodyPr>
          <a:lstStyle>
            <a:lvl1pPr indent="0" lvl="0"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1" name="Shape 31"/>
        <p:cNvGrpSpPr/>
        <p:nvPr/>
      </p:nvGrpSpPr>
      <p:grpSpPr>
        <a:xfrm>
          <a:off x="0" y="0"/>
          <a:ext cx="0" cy="0"/>
          <a:chOff x="0" y="0"/>
          <a:chExt cx="0" cy="0"/>
        </a:xfrm>
      </p:grpSpPr>
      <p:sp>
        <p:nvSpPr>
          <p:cNvPr id="32" name="Google Shape;32;p5"/>
          <p:cNvSpPr txBox="1"/>
          <p:nvPr>
            <p:ph type="title"/>
          </p:nvPr>
        </p:nvSpPr>
        <p:spPr>
          <a:xfrm>
            <a:off x="7169150" y="20481925"/>
            <a:ext cx="21945600" cy="2419350"/>
          </a:xfrm>
          <a:prstGeom prst="rect">
            <a:avLst/>
          </a:prstGeom>
          <a:noFill/>
          <a:ln>
            <a:noFill/>
          </a:ln>
        </p:spPr>
        <p:txBody>
          <a:bodyPr anchorCtr="0" anchor="b" bIns="189400" lIns="378800" spcFirstLastPara="1" rIns="378800" wrap="square" tIns="189400"/>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5"/>
          <p:cNvSpPr/>
          <p:nvPr>
            <p:ph idx="2" type="pic"/>
          </p:nvPr>
        </p:nvSpPr>
        <p:spPr>
          <a:xfrm>
            <a:off x="7169150" y="2614613"/>
            <a:ext cx="21945600" cy="17556162"/>
          </a:xfrm>
          <a:prstGeom prst="rect">
            <a:avLst/>
          </a:prstGeom>
          <a:noFill/>
          <a:ln>
            <a:noFill/>
          </a:ln>
        </p:spPr>
        <p:txBody>
          <a:bodyPr anchorCtr="0" anchor="t" bIns="189400" lIns="378800" spcFirstLastPara="1" rIns="378800" wrap="square" tIns="189400"/>
          <a:lstStyle>
            <a:lvl1pPr lvl="0" marR="0" rtl="0" algn="l">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l">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34" name="Google Shape;34;p5"/>
          <p:cNvSpPr txBox="1"/>
          <p:nvPr>
            <p:ph idx="1" type="body"/>
          </p:nvPr>
        </p:nvSpPr>
        <p:spPr>
          <a:xfrm>
            <a:off x="7169150" y="22901275"/>
            <a:ext cx="21945600" cy="3433763"/>
          </a:xfrm>
          <a:prstGeom prst="rect">
            <a:avLst/>
          </a:prstGeom>
          <a:noFill/>
          <a:ln>
            <a:noFill/>
          </a:ln>
        </p:spPr>
        <p:txBody>
          <a:bodyPr anchorCtr="0" anchor="t" bIns="189400" lIns="378800" spcFirstLastPara="1" rIns="378800" wrap="square" tIns="189400"/>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35" name="Google Shape;35;p5"/>
          <p:cNvSpPr txBox="1"/>
          <p:nvPr>
            <p:ph idx="10" type="dt"/>
          </p:nvPr>
        </p:nvSpPr>
        <p:spPr>
          <a:xfrm>
            <a:off x="2749550" y="26660475"/>
            <a:ext cx="7620000" cy="1949450"/>
          </a:xfrm>
          <a:prstGeom prst="rect">
            <a:avLst/>
          </a:prstGeom>
          <a:noFill/>
          <a:ln>
            <a:noFill/>
          </a:ln>
        </p:spPr>
        <p:txBody>
          <a:bodyPr anchorCtr="0" anchor="t" bIns="189400" lIns="378800" spcFirstLastPara="1" rIns="378800" wrap="square" tIns="1894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a:off x="12496800" y="26660475"/>
            <a:ext cx="11588750" cy="1949450"/>
          </a:xfrm>
          <a:prstGeom prst="rect">
            <a:avLst/>
          </a:prstGeom>
          <a:noFill/>
          <a:ln>
            <a:noFill/>
          </a:ln>
        </p:spPr>
        <p:txBody>
          <a:bodyPr anchorCtr="0" anchor="t" bIns="189400" lIns="378800" spcFirstLastPara="1" rIns="378800" wrap="square" tIns="1894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2" type="sldNum"/>
          </p:nvPr>
        </p:nvSpPr>
        <p:spPr>
          <a:xfrm>
            <a:off x="26212800" y="26660475"/>
            <a:ext cx="7620000" cy="1949450"/>
          </a:xfrm>
          <a:prstGeom prst="rect">
            <a:avLst/>
          </a:prstGeom>
          <a:noFill/>
          <a:ln>
            <a:noFill/>
          </a:ln>
        </p:spPr>
        <p:txBody>
          <a:bodyPr anchorCtr="0" anchor="t" bIns="189400" lIns="378800" spcFirstLastPara="1" rIns="378800" wrap="square" tIns="189400">
            <a:noAutofit/>
          </a:bodyPr>
          <a:lstStyle>
            <a:lvl1pPr indent="0" lvl="0"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8" name="Shape 38"/>
        <p:cNvGrpSpPr/>
        <p:nvPr/>
      </p:nvGrpSpPr>
      <p:grpSpPr>
        <a:xfrm>
          <a:off x="0" y="0"/>
          <a:ext cx="0" cy="0"/>
          <a:chOff x="0" y="0"/>
          <a:chExt cx="0" cy="0"/>
        </a:xfrm>
      </p:grpSpPr>
      <p:sp>
        <p:nvSpPr>
          <p:cNvPr id="39" name="Google Shape;39;p6"/>
          <p:cNvSpPr txBox="1"/>
          <p:nvPr>
            <p:ph type="title"/>
          </p:nvPr>
        </p:nvSpPr>
        <p:spPr>
          <a:xfrm>
            <a:off x="1828800" y="1165225"/>
            <a:ext cx="12033249" cy="4957763"/>
          </a:xfrm>
          <a:prstGeom prst="rect">
            <a:avLst/>
          </a:prstGeom>
          <a:noFill/>
          <a:ln>
            <a:noFill/>
          </a:ln>
        </p:spPr>
        <p:txBody>
          <a:bodyPr anchorCtr="0" anchor="b" bIns="189400" lIns="378800" spcFirstLastPara="1" rIns="378800" wrap="square" tIns="189400"/>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6"/>
          <p:cNvSpPr txBox="1"/>
          <p:nvPr>
            <p:ph idx="1" type="body"/>
          </p:nvPr>
        </p:nvSpPr>
        <p:spPr>
          <a:xfrm>
            <a:off x="14300200" y="1165225"/>
            <a:ext cx="20447000" cy="24972962"/>
          </a:xfrm>
          <a:prstGeom prst="rect">
            <a:avLst/>
          </a:prstGeom>
          <a:noFill/>
          <a:ln>
            <a:noFill/>
          </a:ln>
        </p:spPr>
        <p:txBody>
          <a:bodyPr anchorCtr="0" anchor="t" bIns="189400" lIns="378800" spcFirstLastPara="1" rIns="378800" wrap="square" tIns="189400"/>
          <a:lstStyle>
            <a:lvl1pPr indent="-431800" lvl="0" marL="457200" algn="l">
              <a:spcBef>
                <a:spcPts val="640"/>
              </a:spcBef>
              <a:spcAft>
                <a:spcPts val="0"/>
              </a:spcAft>
              <a:buClr>
                <a:schemeClr val="dk1"/>
              </a:buClr>
              <a:buSzPts val="3200"/>
              <a:buFont typeface="Times New Roman"/>
              <a:buChar char="•"/>
              <a:defRPr sz="3200"/>
            </a:lvl1pPr>
            <a:lvl2pPr indent="-406400" lvl="1" marL="914400" algn="l">
              <a:spcBef>
                <a:spcPts val="560"/>
              </a:spcBef>
              <a:spcAft>
                <a:spcPts val="0"/>
              </a:spcAft>
              <a:buClr>
                <a:schemeClr val="dk1"/>
              </a:buClr>
              <a:buSzPts val="2800"/>
              <a:buFont typeface="Times New Roman"/>
              <a:buChar char="–"/>
              <a:defRPr sz="2800"/>
            </a:lvl2pPr>
            <a:lvl3pPr indent="-381000" lvl="2" marL="1371600" algn="l">
              <a:spcBef>
                <a:spcPts val="480"/>
              </a:spcBef>
              <a:spcAft>
                <a:spcPts val="0"/>
              </a:spcAft>
              <a:buClr>
                <a:schemeClr val="dk1"/>
              </a:buClr>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41" name="Google Shape;41;p6"/>
          <p:cNvSpPr txBox="1"/>
          <p:nvPr>
            <p:ph idx="2" type="body"/>
          </p:nvPr>
        </p:nvSpPr>
        <p:spPr>
          <a:xfrm>
            <a:off x="1828800" y="6122988"/>
            <a:ext cx="12033249" cy="20015200"/>
          </a:xfrm>
          <a:prstGeom prst="rect">
            <a:avLst/>
          </a:prstGeom>
          <a:noFill/>
          <a:ln>
            <a:noFill/>
          </a:ln>
        </p:spPr>
        <p:txBody>
          <a:bodyPr anchorCtr="0" anchor="t" bIns="189400" lIns="378800" spcFirstLastPara="1" rIns="378800" wrap="square" tIns="189400"/>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42" name="Google Shape;42;p6"/>
          <p:cNvSpPr txBox="1"/>
          <p:nvPr>
            <p:ph idx="10" type="dt"/>
          </p:nvPr>
        </p:nvSpPr>
        <p:spPr>
          <a:xfrm>
            <a:off x="2749550" y="26660475"/>
            <a:ext cx="7620000" cy="1949450"/>
          </a:xfrm>
          <a:prstGeom prst="rect">
            <a:avLst/>
          </a:prstGeom>
          <a:noFill/>
          <a:ln>
            <a:noFill/>
          </a:ln>
        </p:spPr>
        <p:txBody>
          <a:bodyPr anchorCtr="0" anchor="t" bIns="189400" lIns="378800" spcFirstLastPara="1" rIns="378800" wrap="square" tIns="1894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12496800" y="26660475"/>
            <a:ext cx="11588750" cy="1949450"/>
          </a:xfrm>
          <a:prstGeom prst="rect">
            <a:avLst/>
          </a:prstGeom>
          <a:noFill/>
          <a:ln>
            <a:noFill/>
          </a:ln>
        </p:spPr>
        <p:txBody>
          <a:bodyPr anchorCtr="0" anchor="t" bIns="189400" lIns="378800" spcFirstLastPara="1" rIns="378800" wrap="square" tIns="1894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26212800" y="26660475"/>
            <a:ext cx="7620000" cy="1949450"/>
          </a:xfrm>
          <a:prstGeom prst="rect">
            <a:avLst/>
          </a:prstGeom>
          <a:noFill/>
          <a:ln>
            <a:noFill/>
          </a:ln>
        </p:spPr>
        <p:txBody>
          <a:bodyPr anchorCtr="0" anchor="t" bIns="189400" lIns="378800" spcFirstLastPara="1" rIns="378800" wrap="square" tIns="189400">
            <a:noAutofit/>
          </a:bodyPr>
          <a:lstStyle>
            <a:lvl1pPr indent="0" lvl="0"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2749550" y="2600325"/>
            <a:ext cx="31083249" cy="4876800"/>
          </a:xfrm>
          <a:prstGeom prst="rect">
            <a:avLst/>
          </a:prstGeom>
          <a:noFill/>
          <a:ln>
            <a:noFill/>
          </a:ln>
        </p:spPr>
        <p:txBody>
          <a:bodyPr anchorCtr="0" anchor="ctr" bIns="189400" lIns="378800" spcFirstLastPara="1" rIns="378800" wrap="square" tIns="1894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7"/>
          <p:cNvSpPr txBox="1"/>
          <p:nvPr>
            <p:ph idx="10" type="dt"/>
          </p:nvPr>
        </p:nvSpPr>
        <p:spPr>
          <a:xfrm>
            <a:off x="2749550" y="26660475"/>
            <a:ext cx="7620000" cy="1949450"/>
          </a:xfrm>
          <a:prstGeom prst="rect">
            <a:avLst/>
          </a:prstGeom>
          <a:noFill/>
          <a:ln>
            <a:noFill/>
          </a:ln>
        </p:spPr>
        <p:txBody>
          <a:bodyPr anchorCtr="0" anchor="t" bIns="189400" lIns="378800" spcFirstLastPara="1" rIns="378800" wrap="square" tIns="1894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12496800" y="26660475"/>
            <a:ext cx="11588750" cy="1949450"/>
          </a:xfrm>
          <a:prstGeom prst="rect">
            <a:avLst/>
          </a:prstGeom>
          <a:noFill/>
          <a:ln>
            <a:noFill/>
          </a:ln>
        </p:spPr>
        <p:txBody>
          <a:bodyPr anchorCtr="0" anchor="t" bIns="189400" lIns="378800" spcFirstLastPara="1" rIns="378800" wrap="square" tIns="1894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26212800" y="26660475"/>
            <a:ext cx="7620000" cy="1949450"/>
          </a:xfrm>
          <a:prstGeom prst="rect">
            <a:avLst/>
          </a:prstGeom>
          <a:noFill/>
          <a:ln>
            <a:noFill/>
          </a:ln>
        </p:spPr>
        <p:txBody>
          <a:bodyPr anchorCtr="0" anchor="t" bIns="189400" lIns="378800" spcFirstLastPara="1" rIns="378800" wrap="square" tIns="189400">
            <a:noAutofit/>
          </a:bodyPr>
          <a:lstStyle>
            <a:lvl1pPr indent="0" lvl="0"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0" name="Shape 50"/>
        <p:cNvGrpSpPr/>
        <p:nvPr/>
      </p:nvGrpSpPr>
      <p:grpSpPr>
        <a:xfrm>
          <a:off x="0" y="0"/>
          <a:ext cx="0" cy="0"/>
          <a:chOff x="0" y="0"/>
          <a:chExt cx="0" cy="0"/>
        </a:xfrm>
      </p:grpSpPr>
      <p:sp>
        <p:nvSpPr>
          <p:cNvPr id="51" name="Google Shape;51;p8"/>
          <p:cNvSpPr txBox="1"/>
          <p:nvPr>
            <p:ph type="title"/>
          </p:nvPr>
        </p:nvSpPr>
        <p:spPr>
          <a:xfrm>
            <a:off x="1828800" y="1171575"/>
            <a:ext cx="32918401" cy="4876800"/>
          </a:xfrm>
          <a:prstGeom prst="rect">
            <a:avLst/>
          </a:prstGeom>
          <a:noFill/>
          <a:ln>
            <a:noFill/>
          </a:ln>
        </p:spPr>
        <p:txBody>
          <a:bodyPr anchorCtr="0" anchor="ctr" bIns="189400" lIns="378800" spcFirstLastPara="1" rIns="378800" wrap="square" tIns="1894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8"/>
          <p:cNvSpPr txBox="1"/>
          <p:nvPr>
            <p:ph idx="1" type="body"/>
          </p:nvPr>
        </p:nvSpPr>
        <p:spPr>
          <a:xfrm>
            <a:off x="1828800" y="6550025"/>
            <a:ext cx="16160750" cy="2728913"/>
          </a:xfrm>
          <a:prstGeom prst="rect">
            <a:avLst/>
          </a:prstGeom>
          <a:noFill/>
          <a:ln>
            <a:noFill/>
          </a:ln>
        </p:spPr>
        <p:txBody>
          <a:bodyPr anchorCtr="0" anchor="b" bIns="189400" lIns="378800" spcFirstLastPara="1" rIns="378800" wrap="square" tIns="189400"/>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53" name="Google Shape;53;p8"/>
          <p:cNvSpPr txBox="1"/>
          <p:nvPr>
            <p:ph idx="2" type="body"/>
          </p:nvPr>
        </p:nvSpPr>
        <p:spPr>
          <a:xfrm>
            <a:off x="1828800" y="9278938"/>
            <a:ext cx="16160750" cy="16859250"/>
          </a:xfrm>
          <a:prstGeom prst="rect">
            <a:avLst/>
          </a:prstGeom>
          <a:noFill/>
          <a:ln>
            <a:noFill/>
          </a:ln>
        </p:spPr>
        <p:txBody>
          <a:bodyPr anchorCtr="0" anchor="t" bIns="189400" lIns="378800" spcFirstLastPara="1" rIns="378800" wrap="square" tIns="189400"/>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54" name="Google Shape;54;p8"/>
          <p:cNvSpPr txBox="1"/>
          <p:nvPr>
            <p:ph idx="3" type="body"/>
          </p:nvPr>
        </p:nvSpPr>
        <p:spPr>
          <a:xfrm>
            <a:off x="18580100" y="6550025"/>
            <a:ext cx="16167100" cy="2728913"/>
          </a:xfrm>
          <a:prstGeom prst="rect">
            <a:avLst/>
          </a:prstGeom>
          <a:noFill/>
          <a:ln>
            <a:noFill/>
          </a:ln>
        </p:spPr>
        <p:txBody>
          <a:bodyPr anchorCtr="0" anchor="b" bIns="189400" lIns="378800" spcFirstLastPara="1" rIns="378800" wrap="square" tIns="189400"/>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55" name="Google Shape;55;p8"/>
          <p:cNvSpPr txBox="1"/>
          <p:nvPr>
            <p:ph idx="4" type="body"/>
          </p:nvPr>
        </p:nvSpPr>
        <p:spPr>
          <a:xfrm>
            <a:off x="18580100" y="9278938"/>
            <a:ext cx="16167100" cy="16859250"/>
          </a:xfrm>
          <a:prstGeom prst="rect">
            <a:avLst/>
          </a:prstGeom>
          <a:noFill/>
          <a:ln>
            <a:noFill/>
          </a:ln>
        </p:spPr>
        <p:txBody>
          <a:bodyPr anchorCtr="0" anchor="t" bIns="189400" lIns="378800" spcFirstLastPara="1" rIns="378800" wrap="square" tIns="189400"/>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56" name="Google Shape;56;p8"/>
          <p:cNvSpPr txBox="1"/>
          <p:nvPr>
            <p:ph idx="10" type="dt"/>
          </p:nvPr>
        </p:nvSpPr>
        <p:spPr>
          <a:xfrm>
            <a:off x="2749550" y="26660475"/>
            <a:ext cx="7620000" cy="1949450"/>
          </a:xfrm>
          <a:prstGeom prst="rect">
            <a:avLst/>
          </a:prstGeom>
          <a:noFill/>
          <a:ln>
            <a:noFill/>
          </a:ln>
        </p:spPr>
        <p:txBody>
          <a:bodyPr anchorCtr="0" anchor="t" bIns="189400" lIns="378800" spcFirstLastPara="1" rIns="378800" wrap="square" tIns="1894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1" type="ftr"/>
          </p:nvPr>
        </p:nvSpPr>
        <p:spPr>
          <a:xfrm>
            <a:off x="12496800" y="26660475"/>
            <a:ext cx="11588750" cy="1949450"/>
          </a:xfrm>
          <a:prstGeom prst="rect">
            <a:avLst/>
          </a:prstGeom>
          <a:noFill/>
          <a:ln>
            <a:noFill/>
          </a:ln>
        </p:spPr>
        <p:txBody>
          <a:bodyPr anchorCtr="0" anchor="t" bIns="189400" lIns="378800" spcFirstLastPara="1" rIns="378800" wrap="square" tIns="1894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2" type="sldNum"/>
          </p:nvPr>
        </p:nvSpPr>
        <p:spPr>
          <a:xfrm>
            <a:off x="26212800" y="26660475"/>
            <a:ext cx="7620000" cy="1949450"/>
          </a:xfrm>
          <a:prstGeom prst="rect">
            <a:avLst/>
          </a:prstGeom>
          <a:noFill/>
          <a:ln>
            <a:noFill/>
          </a:ln>
        </p:spPr>
        <p:txBody>
          <a:bodyPr anchorCtr="0" anchor="t" bIns="189400" lIns="378800" spcFirstLastPara="1" rIns="378800" wrap="square" tIns="189400">
            <a:noAutofit/>
          </a:bodyPr>
          <a:lstStyle>
            <a:lvl1pPr indent="0" lvl="0"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9" name="Shape 59"/>
        <p:cNvGrpSpPr/>
        <p:nvPr/>
      </p:nvGrpSpPr>
      <p:grpSpPr>
        <a:xfrm>
          <a:off x="0" y="0"/>
          <a:ext cx="0" cy="0"/>
          <a:chOff x="0" y="0"/>
          <a:chExt cx="0" cy="0"/>
        </a:xfrm>
      </p:grpSpPr>
      <p:sp>
        <p:nvSpPr>
          <p:cNvPr id="60" name="Google Shape;60;p9"/>
          <p:cNvSpPr txBox="1"/>
          <p:nvPr>
            <p:ph type="title"/>
          </p:nvPr>
        </p:nvSpPr>
        <p:spPr>
          <a:xfrm>
            <a:off x="2749550" y="2600325"/>
            <a:ext cx="31083249" cy="4876800"/>
          </a:xfrm>
          <a:prstGeom prst="rect">
            <a:avLst/>
          </a:prstGeom>
          <a:noFill/>
          <a:ln>
            <a:noFill/>
          </a:ln>
        </p:spPr>
        <p:txBody>
          <a:bodyPr anchorCtr="0" anchor="ctr" bIns="189400" lIns="378800" spcFirstLastPara="1" rIns="378800" wrap="square" tIns="1894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1" name="Google Shape;61;p9"/>
          <p:cNvSpPr txBox="1"/>
          <p:nvPr>
            <p:ph idx="1" type="body"/>
          </p:nvPr>
        </p:nvSpPr>
        <p:spPr>
          <a:xfrm>
            <a:off x="2749550" y="8453438"/>
            <a:ext cx="15465425" cy="17556162"/>
          </a:xfrm>
          <a:prstGeom prst="rect">
            <a:avLst/>
          </a:prstGeom>
          <a:noFill/>
          <a:ln>
            <a:noFill/>
          </a:ln>
        </p:spPr>
        <p:txBody>
          <a:bodyPr anchorCtr="0" anchor="t" bIns="189400" lIns="378800" spcFirstLastPara="1" rIns="378800" wrap="square" tIns="189400"/>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62" name="Google Shape;62;p9"/>
          <p:cNvSpPr txBox="1"/>
          <p:nvPr>
            <p:ph idx="2" type="body"/>
          </p:nvPr>
        </p:nvSpPr>
        <p:spPr>
          <a:xfrm>
            <a:off x="18367375" y="8453438"/>
            <a:ext cx="15465425" cy="17556162"/>
          </a:xfrm>
          <a:prstGeom prst="rect">
            <a:avLst/>
          </a:prstGeom>
          <a:noFill/>
          <a:ln>
            <a:noFill/>
          </a:ln>
        </p:spPr>
        <p:txBody>
          <a:bodyPr anchorCtr="0" anchor="t" bIns="189400" lIns="378800" spcFirstLastPara="1" rIns="378800" wrap="square" tIns="189400"/>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63" name="Google Shape;63;p9"/>
          <p:cNvSpPr txBox="1"/>
          <p:nvPr>
            <p:ph idx="10" type="dt"/>
          </p:nvPr>
        </p:nvSpPr>
        <p:spPr>
          <a:xfrm>
            <a:off x="2749550" y="26660475"/>
            <a:ext cx="7620000" cy="1949450"/>
          </a:xfrm>
          <a:prstGeom prst="rect">
            <a:avLst/>
          </a:prstGeom>
          <a:noFill/>
          <a:ln>
            <a:noFill/>
          </a:ln>
        </p:spPr>
        <p:txBody>
          <a:bodyPr anchorCtr="0" anchor="t" bIns="189400" lIns="378800" spcFirstLastPara="1" rIns="378800" wrap="square" tIns="1894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1" type="ftr"/>
          </p:nvPr>
        </p:nvSpPr>
        <p:spPr>
          <a:xfrm>
            <a:off x="12496800" y="26660475"/>
            <a:ext cx="11588750" cy="1949450"/>
          </a:xfrm>
          <a:prstGeom prst="rect">
            <a:avLst/>
          </a:prstGeom>
          <a:noFill/>
          <a:ln>
            <a:noFill/>
          </a:ln>
        </p:spPr>
        <p:txBody>
          <a:bodyPr anchorCtr="0" anchor="t" bIns="189400" lIns="378800" spcFirstLastPara="1" rIns="378800" wrap="square" tIns="1894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9"/>
          <p:cNvSpPr txBox="1"/>
          <p:nvPr>
            <p:ph idx="12" type="sldNum"/>
          </p:nvPr>
        </p:nvSpPr>
        <p:spPr>
          <a:xfrm>
            <a:off x="26212800" y="26660475"/>
            <a:ext cx="7620000" cy="1949450"/>
          </a:xfrm>
          <a:prstGeom prst="rect">
            <a:avLst/>
          </a:prstGeom>
          <a:noFill/>
          <a:ln>
            <a:noFill/>
          </a:ln>
        </p:spPr>
        <p:txBody>
          <a:bodyPr anchorCtr="0" anchor="t" bIns="189400" lIns="378800" spcFirstLastPara="1" rIns="378800" wrap="square" tIns="189400">
            <a:noAutofit/>
          </a:bodyPr>
          <a:lstStyle>
            <a:lvl1pPr indent="0" lvl="0"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6" name="Shape 66"/>
        <p:cNvGrpSpPr/>
        <p:nvPr/>
      </p:nvGrpSpPr>
      <p:grpSpPr>
        <a:xfrm>
          <a:off x="0" y="0"/>
          <a:ext cx="0" cy="0"/>
          <a:chOff x="0" y="0"/>
          <a:chExt cx="0" cy="0"/>
        </a:xfrm>
      </p:grpSpPr>
      <p:sp>
        <p:nvSpPr>
          <p:cNvPr id="67" name="Google Shape;67;p10"/>
          <p:cNvSpPr txBox="1"/>
          <p:nvPr>
            <p:ph type="title"/>
          </p:nvPr>
        </p:nvSpPr>
        <p:spPr>
          <a:xfrm>
            <a:off x="2889250" y="18802350"/>
            <a:ext cx="31089601" cy="5811838"/>
          </a:xfrm>
          <a:prstGeom prst="rect">
            <a:avLst/>
          </a:prstGeom>
          <a:noFill/>
          <a:ln>
            <a:noFill/>
          </a:ln>
        </p:spPr>
        <p:txBody>
          <a:bodyPr anchorCtr="0" anchor="t" bIns="189400" lIns="378800" spcFirstLastPara="1" rIns="378800" wrap="square" tIns="189400"/>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10"/>
          <p:cNvSpPr txBox="1"/>
          <p:nvPr>
            <p:ph idx="1" type="body"/>
          </p:nvPr>
        </p:nvSpPr>
        <p:spPr>
          <a:xfrm>
            <a:off x="2889250" y="12401550"/>
            <a:ext cx="31089601" cy="6400800"/>
          </a:xfrm>
          <a:prstGeom prst="rect">
            <a:avLst/>
          </a:prstGeom>
          <a:noFill/>
          <a:ln>
            <a:noFill/>
          </a:ln>
        </p:spPr>
        <p:txBody>
          <a:bodyPr anchorCtr="0" anchor="b" bIns="189400" lIns="378800" spcFirstLastPara="1" rIns="378800" wrap="square" tIns="189400"/>
          <a:lstStyle>
            <a:lvl1pPr indent="-228600" lvl="0" marL="457200" algn="l">
              <a:spcBef>
                <a:spcPts val="400"/>
              </a:spcBef>
              <a:spcAft>
                <a:spcPts val="0"/>
              </a:spcAft>
              <a:buClr>
                <a:schemeClr val="dk1"/>
              </a:buClr>
              <a:buSzPts val="2000"/>
              <a:buFont typeface="Times New Roman"/>
              <a:buNone/>
              <a:defRPr sz="2000"/>
            </a:lvl1pPr>
            <a:lvl2pPr indent="-228600" lvl="1" marL="914400" algn="l">
              <a:spcBef>
                <a:spcPts val="360"/>
              </a:spcBef>
              <a:spcAft>
                <a:spcPts val="0"/>
              </a:spcAft>
              <a:buClr>
                <a:schemeClr val="dk1"/>
              </a:buClr>
              <a:buSzPts val="1800"/>
              <a:buFont typeface="Times New Roman"/>
              <a:buNone/>
              <a:defRPr sz="1800"/>
            </a:lvl2pPr>
            <a:lvl3pPr indent="-228600" lvl="2" marL="1371600" algn="l">
              <a:spcBef>
                <a:spcPts val="320"/>
              </a:spcBef>
              <a:spcAft>
                <a:spcPts val="0"/>
              </a:spcAft>
              <a:buClr>
                <a:schemeClr val="dk1"/>
              </a:buClr>
              <a:buSzPts val="1600"/>
              <a:buFont typeface="Times New Roman"/>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69" name="Google Shape;69;p10"/>
          <p:cNvSpPr txBox="1"/>
          <p:nvPr>
            <p:ph idx="10" type="dt"/>
          </p:nvPr>
        </p:nvSpPr>
        <p:spPr>
          <a:xfrm>
            <a:off x="2749550" y="26660475"/>
            <a:ext cx="7620000" cy="1949450"/>
          </a:xfrm>
          <a:prstGeom prst="rect">
            <a:avLst/>
          </a:prstGeom>
          <a:noFill/>
          <a:ln>
            <a:noFill/>
          </a:ln>
        </p:spPr>
        <p:txBody>
          <a:bodyPr anchorCtr="0" anchor="t" bIns="189400" lIns="378800" spcFirstLastPara="1" rIns="378800" wrap="square" tIns="1894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12496800" y="26660475"/>
            <a:ext cx="11588750" cy="1949450"/>
          </a:xfrm>
          <a:prstGeom prst="rect">
            <a:avLst/>
          </a:prstGeom>
          <a:noFill/>
          <a:ln>
            <a:noFill/>
          </a:ln>
        </p:spPr>
        <p:txBody>
          <a:bodyPr anchorCtr="0" anchor="t" bIns="189400" lIns="378800" spcFirstLastPara="1" rIns="378800" wrap="square" tIns="1894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26212800" y="26660475"/>
            <a:ext cx="7620000" cy="1949450"/>
          </a:xfrm>
          <a:prstGeom prst="rect">
            <a:avLst/>
          </a:prstGeom>
          <a:noFill/>
          <a:ln>
            <a:noFill/>
          </a:ln>
        </p:spPr>
        <p:txBody>
          <a:bodyPr anchorCtr="0" anchor="t" bIns="189400" lIns="378800" spcFirstLastPara="1" rIns="378800" wrap="square" tIns="189400">
            <a:noAutofit/>
          </a:bodyPr>
          <a:lstStyle>
            <a:lvl1pPr indent="0" lvl="0"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5800"/>
              <a:buFont typeface="Times New Roman"/>
              <a:buNone/>
              <a:defRPr b="0" i="0" sz="58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2749550" y="2600325"/>
            <a:ext cx="31083249" cy="4876800"/>
          </a:xfrm>
          <a:prstGeom prst="rect">
            <a:avLst/>
          </a:prstGeom>
          <a:noFill/>
          <a:ln>
            <a:noFill/>
          </a:ln>
        </p:spPr>
        <p:txBody>
          <a:bodyPr anchorCtr="0" anchor="ctr" bIns="189400" lIns="378800" spcFirstLastPara="1" rIns="378800" wrap="square" tIns="189400"/>
          <a:lstStyle>
            <a:lvl1pPr lvl="0" marR="0" rtl="0" algn="ctr">
              <a:spcBef>
                <a:spcPts val="0"/>
              </a:spcBef>
              <a:spcAft>
                <a:spcPts val="0"/>
              </a:spcAft>
              <a:buSzPts val="1400"/>
              <a:buNone/>
              <a:defRPr b="0" i="0" sz="185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185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185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185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185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185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185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185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18500" u="none" cap="none" strike="noStrike">
                <a:solidFill>
                  <a:schemeClr val="dk2"/>
                </a:solidFill>
                <a:latin typeface="Times New Roman"/>
                <a:ea typeface="Times New Roman"/>
                <a:cs typeface="Times New Roman"/>
                <a:sym typeface="Times New Roman"/>
              </a:defRPr>
            </a:lvl9pPr>
          </a:lstStyle>
          <a:p/>
        </p:txBody>
      </p:sp>
      <p:sp>
        <p:nvSpPr>
          <p:cNvPr id="11" name="Google Shape;11;p1"/>
          <p:cNvSpPr txBox="1"/>
          <p:nvPr>
            <p:ph idx="1" type="body"/>
          </p:nvPr>
        </p:nvSpPr>
        <p:spPr>
          <a:xfrm>
            <a:off x="2749550" y="8453437"/>
            <a:ext cx="31083249" cy="17556162"/>
          </a:xfrm>
          <a:prstGeom prst="rect">
            <a:avLst/>
          </a:prstGeom>
          <a:noFill/>
          <a:ln>
            <a:noFill/>
          </a:ln>
        </p:spPr>
        <p:txBody>
          <a:bodyPr anchorCtr="0" anchor="t" bIns="189400" lIns="378800" spcFirstLastPara="1" rIns="378800" wrap="square" tIns="189400"/>
          <a:lstStyle>
            <a:lvl1pPr indent="-1041400" lvl="0" marL="457200" marR="0" rtl="0" algn="l">
              <a:spcBef>
                <a:spcPts val="2560"/>
              </a:spcBef>
              <a:spcAft>
                <a:spcPts val="0"/>
              </a:spcAft>
              <a:buClr>
                <a:schemeClr val="dk1"/>
              </a:buClr>
              <a:buSzPts val="12800"/>
              <a:buFont typeface="Times New Roman"/>
              <a:buChar char="•"/>
              <a:defRPr b="0" i="0" sz="12800" u="none" cap="none" strike="noStrike">
                <a:solidFill>
                  <a:schemeClr val="dk1"/>
                </a:solidFill>
                <a:latin typeface="Times New Roman"/>
                <a:ea typeface="Times New Roman"/>
                <a:cs typeface="Times New Roman"/>
                <a:sym typeface="Times New Roman"/>
              </a:defRPr>
            </a:lvl1pPr>
            <a:lvl2pPr indent="-933450" lvl="1" marL="914400" marR="0" rtl="0" algn="l">
              <a:spcBef>
                <a:spcPts val="2220"/>
              </a:spcBef>
              <a:spcAft>
                <a:spcPts val="0"/>
              </a:spcAft>
              <a:buClr>
                <a:schemeClr val="dk1"/>
              </a:buClr>
              <a:buSzPts val="11100"/>
              <a:buFont typeface="Times New Roman"/>
              <a:buChar char="–"/>
              <a:defRPr b="0" i="0" sz="11100" u="none" cap="none" strike="noStrike">
                <a:solidFill>
                  <a:schemeClr val="dk1"/>
                </a:solidFill>
                <a:latin typeface="Times New Roman"/>
                <a:ea typeface="Times New Roman"/>
                <a:cs typeface="Times New Roman"/>
                <a:sym typeface="Times New Roman"/>
              </a:defRPr>
            </a:lvl2pPr>
            <a:lvl3pPr indent="-831850" lvl="2" marL="1371600" marR="0" rtl="0" algn="l">
              <a:spcBef>
                <a:spcPts val="1900"/>
              </a:spcBef>
              <a:spcAft>
                <a:spcPts val="0"/>
              </a:spcAft>
              <a:buClr>
                <a:schemeClr val="dk1"/>
              </a:buClr>
              <a:buSzPts val="9500"/>
              <a:buFont typeface="Times New Roman"/>
              <a:buChar char="•"/>
              <a:defRPr b="0" i="0" sz="9500" u="none" cap="none" strike="noStrike">
                <a:solidFill>
                  <a:schemeClr val="dk1"/>
                </a:solidFill>
                <a:latin typeface="Times New Roman"/>
                <a:ea typeface="Times New Roman"/>
                <a:cs typeface="Times New Roman"/>
                <a:sym typeface="Times New Roman"/>
              </a:defRPr>
            </a:lvl3pPr>
            <a:lvl4pPr indent="-723900" lvl="3" marL="1828800" marR="0" rtl="0" algn="l">
              <a:spcBef>
                <a:spcPts val="1560"/>
              </a:spcBef>
              <a:spcAft>
                <a:spcPts val="0"/>
              </a:spcAft>
              <a:buClr>
                <a:schemeClr val="dk1"/>
              </a:buClr>
              <a:buSzPts val="7800"/>
              <a:buFont typeface="Times New Roman"/>
              <a:buChar char="–"/>
              <a:defRPr b="0" i="0" sz="7800" u="none" cap="none" strike="noStrike">
                <a:solidFill>
                  <a:schemeClr val="dk1"/>
                </a:solidFill>
                <a:latin typeface="Times New Roman"/>
                <a:ea typeface="Times New Roman"/>
                <a:cs typeface="Times New Roman"/>
                <a:sym typeface="Times New Roman"/>
              </a:defRPr>
            </a:lvl4pPr>
            <a:lvl5pPr indent="-723900" lvl="4" marL="2286000" marR="0" rtl="0" algn="l">
              <a:spcBef>
                <a:spcPts val="1560"/>
              </a:spcBef>
              <a:spcAft>
                <a:spcPts val="0"/>
              </a:spcAft>
              <a:buClr>
                <a:schemeClr val="dk1"/>
              </a:buClr>
              <a:buSzPts val="7800"/>
              <a:buFont typeface="Times New Roman"/>
              <a:buChar char="»"/>
              <a:defRPr b="0" i="0" sz="7800" u="none" cap="none" strike="noStrike">
                <a:solidFill>
                  <a:schemeClr val="dk1"/>
                </a:solidFill>
                <a:latin typeface="Times New Roman"/>
                <a:ea typeface="Times New Roman"/>
                <a:cs typeface="Times New Roman"/>
                <a:sym typeface="Times New Roman"/>
              </a:defRPr>
            </a:lvl5pPr>
            <a:lvl6pPr indent="-723900" lvl="5" marL="2743200" marR="0" rtl="0" algn="l">
              <a:spcBef>
                <a:spcPts val="1560"/>
              </a:spcBef>
              <a:spcAft>
                <a:spcPts val="0"/>
              </a:spcAft>
              <a:buClr>
                <a:schemeClr val="dk1"/>
              </a:buClr>
              <a:buSzPts val="7800"/>
              <a:buFont typeface="Times New Roman"/>
              <a:buChar char="»"/>
              <a:defRPr b="0" i="0" sz="7800" u="none" cap="none" strike="noStrike">
                <a:solidFill>
                  <a:schemeClr val="dk1"/>
                </a:solidFill>
                <a:latin typeface="Times New Roman"/>
                <a:ea typeface="Times New Roman"/>
                <a:cs typeface="Times New Roman"/>
                <a:sym typeface="Times New Roman"/>
              </a:defRPr>
            </a:lvl6pPr>
            <a:lvl7pPr indent="-723900" lvl="6" marL="3200400" marR="0" rtl="0" algn="l">
              <a:spcBef>
                <a:spcPts val="1560"/>
              </a:spcBef>
              <a:spcAft>
                <a:spcPts val="0"/>
              </a:spcAft>
              <a:buClr>
                <a:schemeClr val="dk1"/>
              </a:buClr>
              <a:buSzPts val="7800"/>
              <a:buFont typeface="Times New Roman"/>
              <a:buChar char="»"/>
              <a:defRPr b="0" i="0" sz="7800" u="none" cap="none" strike="noStrike">
                <a:solidFill>
                  <a:schemeClr val="dk1"/>
                </a:solidFill>
                <a:latin typeface="Times New Roman"/>
                <a:ea typeface="Times New Roman"/>
                <a:cs typeface="Times New Roman"/>
                <a:sym typeface="Times New Roman"/>
              </a:defRPr>
            </a:lvl7pPr>
            <a:lvl8pPr indent="-723900" lvl="7" marL="3657600" marR="0" rtl="0" algn="l">
              <a:spcBef>
                <a:spcPts val="1560"/>
              </a:spcBef>
              <a:spcAft>
                <a:spcPts val="0"/>
              </a:spcAft>
              <a:buClr>
                <a:schemeClr val="dk1"/>
              </a:buClr>
              <a:buSzPts val="7800"/>
              <a:buFont typeface="Times New Roman"/>
              <a:buChar char="»"/>
              <a:defRPr b="0" i="0" sz="7800" u="none" cap="none" strike="noStrike">
                <a:solidFill>
                  <a:schemeClr val="dk1"/>
                </a:solidFill>
                <a:latin typeface="Times New Roman"/>
                <a:ea typeface="Times New Roman"/>
                <a:cs typeface="Times New Roman"/>
                <a:sym typeface="Times New Roman"/>
              </a:defRPr>
            </a:lvl8pPr>
            <a:lvl9pPr indent="-723900" lvl="8" marL="4114800" marR="0" rtl="0" algn="l">
              <a:spcBef>
                <a:spcPts val="1560"/>
              </a:spcBef>
              <a:spcAft>
                <a:spcPts val="0"/>
              </a:spcAft>
              <a:buClr>
                <a:schemeClr val="dk1"/>
              </a:buClr>
              <a:buSzPts val="7800"/>
              <a:buFont typeface="Times New Roman"/>
              <a:buChar char="»"/>
              <a:defRPr b="0" i="0" sz="7800" u="none" cap="none" strike="noStrike">
                <a:solidFill>
                  <a:schemeClr val="dk1"/>
                </a:solidFill>
                <a:latin typeface="Times New Roman"/>
                <a:ea typeface="Times New Roman"/>
                <a:cs typeface="Times New Roman"/>
                <a:sym typeface="Times New Roman"/>
              </a:defRPr>
            </a:lvl9pPr>
          </a:lstStyle>
          <a:p/>
        </p:txBody>
      </p:sp>
      <p:sp>
        <p:nvSpPr>
          <p:cNvPr id="12" name="Google Shape;12;p1"/>
          <p:cNvSpPr txBox="1"/>
          <p:nvPr>
            <p:ph idx="10" type="dt"/>
          </p:nvPr>
        </p:nvSpPr>
        <p:spPr>
          <a:xfrm>
            <a:off x="2749550" y="26660475"/>
            <a:ext cx="7620000" cy="1949450"/>
          </a:xfrm>
          <a:prstGeom prst="rect">
            <a:avLst/>
          </a:prstGeom>
          <a:noFill/>
          <a:ln>
            <a:noFill/>
          </a:ln>
        </p:spPr>
        <p:txBody>
          <a:bodyPr anchorCtr="0" anchor="t" bIns="189400" lIns="378800" spcFirstLastPara="1" rIns="378800" wrap="square" tIns="189400"/>
          <a:lstStyle>
            <a:lvl1pPr lvl="0" marR="0" rtl="0" algn="l">
              <a:lnSpc>
                <a:spcPct val="100000"/>
              </a:lnSpc>
              <a:spcBef>
                <a:spcPts val="0"/>
              </a:spcBef>
              <a:spcAft>
                <a:spcPts val="0"/>
              </a:spcAft>
              <a:buSzPts val="1400"/>
              <a:buNone/>
              <a:defRPr b="0" i="0" sz="99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99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99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99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99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99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99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99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9900" u="none" cap="none" strike="noStrike">
                <a:solidFill>
                  <a:schemeClr val="dk1"/>
                </a:solidFill>
                <a:latin typeface="Times New Roman"/>
                <a:ea typeface="Times New Roman"/>
                <a:cs typeface="Times New Roman"/>
                <a:sym typeface="Times New Roman"/>
              </a:defRPr>
            </a:lvl9pPr>
          </a:lstStyle>
          <a:p/>
        </p:txBody>
      </p:sp>
      <p:sp>
        <p:nvSpPr>
          <p:cNvPr id="13" name="Google Shape;13;p1"/>
          <p:cNvSpPr txBox="1"/>
          <p:nvPr>
            <p:ph idx="11" type="ftr"/>
          </p:nvPr>
        </p:nvSpPr>
        <p:spPr>
          <a:xfrm>
            <a:off x="12496800" y="26660475"/>
            <a:ext cx="11588750" cy="1949450"/>
          </a:xfrm>
          <a:prstGeom prst="rect">
            <a:avLst/>
          </a:prstGeom>
          <a:noFill/>
          <a:ln>
            <a:noFill/>
          </a:ln>
        </p:spPr>
        <p:txBody>
          <a:bodyPr anchorCtr="0" anchor="t" bIns="189400" lIns="378800" spcFirstLastPara="1" rIns="378800" wrap="square" tIns="189400"/>
          <a:lstStyle>
            <a:lvl1pPr lvl="0" marR="0" rtl="0" algn="l">
              <a:lnSpc>
                <a:spcPct val="100000"/>
              </a:lnSpc>
              <a:spcBef>
                <a:spcPts val="0"/>
              </a:spcBef>
              <a:spcAft>
                <a:spcPts val="0"/>
              </a:spcAft>
              <a:buSzPts val="1400"/>
              <a:buNone/>
              <a:defRPr b="0" i="0" sz="99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99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99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99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99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99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99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99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9900" u="none" cap="none" strike="noStrike">
                <a:solidFill>
                  <a:schemeClr val="dk1"/>
                </a:solidFill>
                <a:latin typeface="Times New Roman"/>
                <a:ea typeface="Times New Roman"/>
                <a:cs typeface="Times New Roman"/>
                <a:sym typeface="Times New Roman"/>
              </a:defRPr>
            </a:lvl9pPr>
          </a:lstStyle>
          <a:p/>
        </p:txBody>
      </p:sp>
      <p:sp>
        <p:nvSpPr>
          <p:cNvPr id="14" name="Google Shape;14;p1"/>
          <p:cNvSpPr txBox="1"/>
          <p:nvPr>
            <p:ph idx="12" type="sldNum"/>
          </p:nvPr>
        </p:nvSpPr>
        <p:spPr>
          <a:xfrm>
            <a:off x="26212800" y="26660475"/>
            <a:ext cx="7620000" cy="1949450"/>
          </a:xfrm>
          <a:prstGeom prst="rect">
            <a:avLst/>
          </a:prstGeom>
          <a:noFill/>
          <a:ln>
            <a:noFill/>
          </a:ln>
        </p:spPr>
        <p:txBody>
          <a:bodyPr anchorCtr="0" anchor="t" bIns="189400" lIns="378800" spcFirstLastPara="1" rIns="378800" wrap="square" tIns="189400">
            <a:noAutofit/>
          </a:bodyPr>
          <a:lstStyle>
            <a:lvl1pPr indent="0" lvl="0" marL="0" marR="0" rtl="0" algn="r">
              <a:lnSpc>
                <a:spcPct val="100000"/>
              </a:lnSpc>
              <a:spcBef>
                <a:spcPts val="0"/>
              </a:spcBef>
              <a:spcAft>
                <a:spcPts val="0"/>
              </a:spcAft>
              <a:buClr>
                <a:schemeClr val="dk1"/>
              </a:buClr>
              <a:buSzPts val="5800"/>
              <a:buFont typeface="Times New Roman"/>
              <a:buNone/>
              <a:defRPr b="0" i="0" sz="58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5800"/>
              <a:buFont typeface="Times New Roman"/>
              <a:buNone/>
              <a:defRPr b="0" i="0" sz="58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5800"/>
              <a:buFont typeface="Times New Roman"/>
              <a:buNone/>
              <a:defRPr b="0" i="0" sz="58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5800"/>
              <a:buFont typeface="Times New Roman"/>
              <a:buNone/>
              <a:defRPr b="0" i="0" sz="58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5800"/>
              <a:buFont typeface="Times New Roman"/>
              <a:buNone/>
              <a:defRPr b="0" i="0" sz="58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5800"/>
              <a:buFont typeface="Times New Roman"/>
              <a:buNone/>
              <a:defRPr b="0" i="0" sz="58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5800"/>
              <a:buFont typeface="Times New Roman"/>
              <a:buNone/>
              <a:defRPr b="0" i="0" sz="58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5800"/>
              <a:buFont typeface="Times New Roman"/>
              <a:buNone/>
              <a:defRPr b="0" i="0" sz="58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5800"/>
              <a:buFont typeface="Times New Roman"/>
              <a:buNone/>
              <a:defRPr b="0" i="0" sz="58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7" name="Shape 87"/>
        <p:cNvGrpSpPr/>
        <p:nvPr/>
      </p:nvGrpSpPr>
      <p:grpSpPr>
        <a:xfrm>
          <a:off x="0" y="0"/>
          <a:ext cx="0" cy="0"/>
          <a:chOff x="0" y="0"/>
          <a:chExt cx="0" cy="0"/>
        </a:xfrm>
      </p:grpSpPr>
      <p:cxnSp>
        <p:nvCxnSpPr>
          <p:cNvPr id="88" name="Google Shape;88;p13"/>
          <p:cNvCxnSpPr/>
          <p:nvPr/>
        </p:nvCxnSpPr>
        <p:spPr>
          <a:xfrm>
            <a:off x="603250" y="4551362"/>
            <a:ext cx="35369400" cy="0"/>
          </a:xfrm>
          <a:prstGeom prst="straightConnector1">
            <a:avLst/>
          </a:prstGeom>
          <a:noFill/>
          <a:ln cap="flat" cmpd="sng" w="63500">
            <a:solidFill>
              <a:schemeClr val="dk1"/>
            </a:solidFill>
            <a:prstDash val="solid"/>
            <a:miter lim="800000"/>
            <a:headEnd len="med" w="med" type="none"/>
            <a:tailEnd len="med" w="med" type="none"/>
          </a:ln>
        </p:spPr>
      </p:cxnSp>
      <p:sp>
        <p:nvSpPr>
          <p:cNvPr id="89" name="Google Shape;89;p13"/>
          <p:cNvSpPr txBox="1"/>
          <p:nvPr/>
        </p:nvSpPr>
        <p:spPr>
          <a:xfrm>
            <a:off x="524025" y="209850"/>
            <a:ext cx="35858100" cy="28841100"/>
          </a:xfrm>
          <a:prstGeom prst="rect">
            <a:avLst/>
          </a:prstGeom>
          <a:noFill/>
          <a:ln cap="flat" cmpd="sng" w="635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9900" u="none">
              <a:solidFill>
                <a:schemeClr val="dk1"/>
              </a:solidFill>
              <a:latin typeface="Times New Roman"/>
              <a:ea typeface="Times New Roman"/>
              <a:cs typeface="Times New Roman"/>
              <a:sym typeface="Times New Roman"/>
            </a:endParaRPr>
          </a:p>
        </p:txBody>
      </p:sp>
      <p:sp>
        <p:nvSpPr>
          <p:cNvPr id="90" name="Google Shape;90;p13"/>
          <p:cNvSpPr txBox="1"/>
          <p:nvPr/>
        </p:nvSpPr>
        <p:spPr>
          <a:xfrm>
            <a:off x="0" y="0"/>
            <a:ext cx="36576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9900" u="none">
              <a:solidFill>
                <a:schemeClr val="dk1"/>
              </a:solidFill>
              <a:latin typeface="Times New Roman"/>
              <a:ea typeface="Times New Roman"/>
              <a:cs typeface="Times New Roman"/>
              <a:sym typeface="Times New Roman"/>
            </a:endParaRPr>
          </a:p>
        </p:txBody>
      </p:sp>
      <p:sp>
        <p:nvSpPr>
          <p:cNvPr id="91" name="Google Shape;91;p13"/>
          <p:cNvSpPr txBox="1"/>
          <p:nvPr/>
        </p:nvSpPr>
        <p:spPr>
          <a:xfrm>
            <a:off x="4733925" y="1128712"/>
            <a:ext cx="26463600" cy="1188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7200"/>
              <a:buFont typeface="Times New Roman"/>
              <a:buNone/>
            </a:pPr>
            <a:r>
              <a:rPr b="1" i="0" lang="en-US" sz="7200" u="none">
                <a:solidFill>
                  <a:schemeClr val="dk1"/>
                </a:solidFill>
                <a:latin typeface="Times New Roman"/>
                <a:ea typeface="Times New Roman"/>
                <a:cs typeface="Times New Roman"/>
                <a:sym typeface="Times New Roman"/>
              </a:rPr>
              <a:t>United Technologies Corporation Aerospace Systems  </a:t>
            </a:r>
            <a:endParaRPr/>
          </a:p>
        </p:txBody>
      </p:sp>
      <p:sp>
        <p:nvSpPr>
          <p:cNvPr id="92" name="Google Shape;92;p13"/>
          <p:cNvSpPr txBox="1"/>
          <p:nvPr/>
        </p:nvSpPr>
        <p:spPr>
          <a:xfrm>
            <a:off x="4249737" y="4792662"/>
            <a:ext cx="3505200" cy="82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800"/>
              <a:buFont typeface="Times New Roman"/>
              <a:buNone/>
            </a:pPr>
            <a:r>
              <a:rPr b="1" i="0" lang="en-US" sz="4800" u="none">
                <a:solidFill>
                  <a:schemeClr val="dk1"/>
                </a:solidFill>
                <a:latin typeface="Times New Roman"/>
                <a:ea typeface="Times New Roman"/>
                <a:cs typeface="Times New Roman"/>
                <a:sym typeface="Times New Roman"/>
              </a:rPr>
              <a:t>Introduction</a:t>
            </a:r>
            <a:endParaRPr/>
          </a:p>
        </p:txBody>
      </p:sp>
      <p:sp>
        <p:nvSpPr>
          <p:cNvPr id="93" name="Google Shape;93;p13"/>
          <p:cNvSpPr txBox="1"/>
          <p:nvPr/>
        </p:nvSpPr>
        <p:spPr>
          <a:xfrm>
            <a:off x="4475137" y="20586700"/>
            <a:ext cx="3641700" cy="830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800"/>
              <a:buFont typeface="Times New Roman"/>
              <a:buNone/>
            </a:pPr>
            <a:r>
              <a:rPr b="1" i="0" lang="en-US" sz="4800" u="none">
                <a:solidFill>
                  <a:schemeClr val="dk1"/>
                </a:solidFill>
                <a:latin typeface="Times New Roman"/>
                <a:ea typeface="Times New Roman"/>
                <a:cs typeface="Times New Roman"/>
                <a:sym typeface="Times New Roman"/>
              </a:rPr>
              <a:t>Arena Model</a:t>
            </a:r>
            <a:endParaRPr/>
          </a:p>
        </p:txBody>
      </p:sp>
      <p:cxnSp>
        <p:nvCxnSpPr>
          <p:cNvPr id="94" name="Google Shape;94;p13"/>
          <p:cNvCxnSpPr/>
          <p:nvPr/>
        </p:nvCxnSpPr>
        <p:spPr>
          <a:xfrm>
            <a:off x="11704637" y="5219700"/>
            <a:ext cx="0" cy="21731400"/>
          </a:xfrm>
          <a:prstGeom prst="straightConnector1">
            <a:avLst/>
          </a:prstGeom>
          <a:noFill/>
          <a:ln cap="flat" cmpd="sng" w="12700">
            <a:solidFill>
              <a:schemeClr val="dk1"/>
            </a:solidFill>
            <a:prstDash val="solid"/>
            <a:miter lim="800000"/>
            <a:headEnd len="med" w="med" type="none"/>
            <a:tailEnd len="med" w="med" type="none"/>
          </a:ln>
        </p:spPr>
      </p:cxnSp>
      <p:cxnSp>
        <p:nvCxnSpPr>
          <p:cNvPr id="95" name="Google Shape;95;p13"/>
          <p:cNvCxnSpPr/>
          <p:nvPr/>
        </p:nvCxnSpPr>
        <p:spPr>
          <a:xfrm>
            <a:off x="23696613" y="5275262"/>
            <a:ext cx="0" cy="21731400"/>
          </a:xfrm>
          <a:prstGeom prst="straightConnector1">
            <a:avLst/>
          </a:prstGeom>
          <a:noFill/>
          <a:ln cap="flat" cmpd="sng" w="12700">
            <a:solidFill>
              <a:schemeClr val="dk1"/>
            </a:solidFill>
            <a:prstDash val="solid"/>
            <a:miter lim="800000"/>
            <a:headEnd len="med" w="med" type="none"/>
            <a:tailEnd len="med" w="med" type="none"/>
          </a:ln>
        </p:spPr>
      </p:cxnSp>
      <p:sp>
        <p:nvSpPr>
          <p:cNvPr id="96" name="Google Shape;96;p13"/>
          <p:cNvSpPr txBox="1"/>
          <p:nvPr/>
        </p:nvSpPr>
        <p:spPr>
          <a:xfrm>
            <a:off x="28176525" y="5495850"/>
            <a:ext cx="3279600" cy="82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800"/>
              <a:buFont typeface="Times New Roman"/>
              <a:buNone/>
            </a:pPr>
            <a:r>
              <a:rPr b="1" lang="en-US" sz="4800">
                <a:solidFill>
                  <a:schemeClr val="dk1"/>
                </a:solidFill>
                <a:latin typeface="Times New Roman"/>
                <a:ea typeface="Times New Roman"/>
                <a:cs typeface="Times New Roman"/>
                <a:sym typeface="Times New Roman"/>
              </a:rPr>
              <a:t>Suggestion</a:t>
            </a:r>
            <a:endParaRPr/>
          </a:p>
        </p:txBody>
      </p:sp>
      <p:sp>
        <p:nvSpPr>
          <p:cNvPr id="97" name="Google Shape;97;p13"/>
          <p:cNvSpPr txBox="1"/>
          <p:nvPr/>
        </p:nvSpPr>
        <p:spPr>
          <a:xfrm>
            <a:off x="822375" y="5857750"/>
            <a:ext cx="10906200" cy="4376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An autoclave is most commonly used in industry for curing composite materials in both a mechanical and chemical process. In the mechanical process pressure is applied to remove trapped air to help mold individual fibers and plies together. In the chemical process a crosslink reaction is initiated to complete a rigid mold, this process is initiated through the heat or ultraviolet exposure. Each part process is slightly different d</a:t>
            </a:r>
            <a:r>
              <a:rPr lang="en-US" sz="2000">
                <a:solidFill>
                  <a:schemeClr val="dk1"/>
                </a:solidFill>
                <a:latin typeface="Times New Roman"/>
                <a:ea typeface="Times New Roman"/>
                <a:cs typeface="Times New Roman"/>
                <a:sym typeface="Times New Roman"/>
              </a:rPr>
              <a:t>ue</a:t>
            </a:r>
            <a:r>
              <a:rPr b="0" i="0" lang="en-US" sz="2000" u="none">
                <a:solidFill>
                  <a:schemeClr val="dk1"/>
                </a:solidFill>
                <a:latin typeface="Times New Roman"/>
                <a:ea typeface="Times New Roman"/>
                <a:cs typeface="Times New Roman"/>
                <a:sym typeface="Times New Roman"/>
              </a:rPr>
              <a:t> to dimension constraints so the cure cycles for a specific application varies since it is determined by using calculations to derive empirical data to develop cure cycles for parts or materials to ensure desired properties.</a:t>
            </a:r>
            <a:endParaRPr/>
          </a:p>
          <a:p>
            <a:pPr indent="0" lvl="0" marL="0" marR="0" rtl="0" algn="l">
              <a:lnSpc>
                <a:spcPct val="100000"/>
              </a:lnSpc>
              <a:spcBef>
                <a:spcPts val="10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The average autoclave cure cycle is broken down into a two-step process. The first process consists of  creating a vacuum and then pressurized environment while temperature gets heated up to a moderate level and held there for about four hours , the heat reduces the viscosity of resin materials to flow and reach trapped air pockets. In the second stage of the process the temperature is ramped up to a final curing temperature and held there for 24 hours to complete the cure ration.</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98" name="Google Shape;98;p13"/>
          <p:cNvSpPr txBox="1"/>
          <p:nvPr/>
        </p:nvSpPr>
        <p:spPr>
          <a:xfrm>
            <a:off x="661825" y="17190625"/>
            <a:ext cx="10947300" cy="2935200"/>
          </a:xfrm>
          <a:prstGeom prst="rect">
            <a:avLst/>
          </a:prstGeom>
          <a:noFill/>
          <a:ln>
            <a:noFill/>
          </a:ln>
        </p:spPr>
        <p:txBody>
          <a:bodyPr anchorCtr="0" anchor="t" bIns="45700" lIns="91425" spcFirstLastPara="1" rIns="91425" wrap="square" tIns="45700">
            <a:noAutofit/>
          </a:bodyPr>
          <a:lstStyle/>
          <a:p>
            <a:pPr indent="-355600" lvl="0" marL="457200" marR="0" rtl="0" algn="l">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The goal for UTC Aerospace Systems is to</a:t>
            </a:r>
            <a:r>
              <a:rPr b="0" i="0" lang="en-US" sz="2000" u="sng">
                <a:solidFill>
                  <a:schemeClr val="dk1"/>
                </a:solidFill>
                <a:latin typeface="Times New Roman"/>
                <a:ea typeface="Times New Roman"/>
                <a:cs typeface="Times New Roman"/>
                <a:sym typeface="Times New Roman"/>
              </a:rPr>
              <a:t> increase final output productivity</a:t>
            </a:r>
            <a:r>
              <a:rPr b="0" i="0" lang="en-US" sz="2000" u="none">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by increasing the utilization of the resources in the system</a:t>
            </a:r>
            <a:r>
              <a:rPr b="0" i="0" lang="en-US" sz="2000" u="none">
                <a:solidFill>
                  <a:schemeClr val="dk1"/>
                </a:solidFill>
                <a:latin typeface="Times New Roman"/>
                <a:ea typeface="Times New Roman"/>
                <a:cs typeface="Times New Roman"/>
                <a:sym typeface="Times New Roman"/>
              </a:rPr>
              <a:t>. The simulation will model each autoclave process including: sorting parts by size, putting parts into an autoclave, parts receiving two proprietary coatings, parts returning to an autoclave and then being sent to a final inspection before the part exists the system. </a:t>
            </a:r>
            <a:endParaRPr b="0" i="0" sz="2000" u="none">
              <a:solidFill>
                <a:schemeClr val="dk1"/>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The goal of this project will be to find solutions to mitigate the issue of having </a:t>
            </a:r>
            <a:r>
              <a:rPr lang="en-US" sz="2000">
                <a:solidFill>
                  <a:schemeClr val="dk1"/>
                </a:solidFill>
                <a:latin typeface="Times New Roman"/>
                <a:ea typeface="Times New Roman"/>
                <a:cs typeface="Times New Roman"/>
                <a:sym typeface="Times New Roman"/>
              </a:rPr>
              <a:t>low resource utilization and non-existent queues. </a:t>
            </a:r>
            <a:endParaRPr b="0" i="0" sz="2000" u="none">
              <a:solidFill>
                <a:schemeClr val="dk1"/>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a:t>
            </a:r>
            <a:r>
              <a:rPr b="0" i="0" lang="en-US" sz="2000" u="none">
                <a:solidFill>
                  <a:schemeClr val="dk1"/>
                </a:solidFill>
                <a:latin typeface="Times New Roman"/>
                <a:ea typeface="Times New Roman"/>
                <a:cs typeface="Times New Roman"/>
                <a:sym typeface="Times New Roman"/>
              </a:rPr>
              <a:t>reason why </a:t>
            </a:r>
            <a:r>
              <a:rPr lang="en-US" sz="2000">
                <a:solidFill>
                  <a:schemeClr val="dk1"/>
                </a:solidFill>
                <a:latin typeface="Times New Roman"/>
                <a:ea typeface="Times New Roman"/>
                <a:cs typeface="Times New Roman"/>
                <a:sym typeface="Times New Roman"/>
              </a:rPr>
              <a:t>this project was </a:t>
            </a:r>
            <a:r>
              <a:rPr b="0" i="0" lang="en-US" sz="2000" u="none">
                <a:solidFill>
                  <a:schemeClr val="dk1"/>
                </a:solidFill>
                <a:latin typeface="Times New Roman"/>
                <a:ea typeface="Times New Roman"/>
                <a:cs typeface="Times New Roman"/>
                <a:sym typeface="Times New Roman"/>
              </a:rPr>
              <a:t>chosen</a:t>
            </a:r>
            <a:r>
              <a:rPr lang="en-US" sz="2000">
                <a:solidFill>
                  <a:schemeClr val="dk1"/>
                </a:solidFill>
                <a:latin typeface="Times New Roman"/>
                <a:ea typeface="Times New Roman"/>
                <a:cs typeface="Times New Roman"/>
                <a:sym typeface="Times New Roman"/>
              </a:rPr>
              <a:t> w</a:t>
            </a:r>
            <a:r>
              <a:rPr b="0" i="0" lang="en-US" sz="2000" u="none">
                <a:solidFill>
                  <a:schemeClr val="dk1"/>
                </a:solidFill>
                <a:latin typeface="Times New Roman"/>
                <a:ea typeface="Times New Roman"/>
                <a:cs typeface="Times New Roman"/>
                <a:sym typeface="Times New Roman"/>
              </a:rPr>
              <a:t>as because we were able to access the data for this process and help apply our </a:t>
            </a:r>
            <a:r>
              <a:rPr lang="en-US" sz="2000">
                <a:solidFill>
                  <a:schemeClr val="dk1"/>
                </a:solidFill>
                <a:latin typeface="Times New Roman"/>
                <a:ea typeface="Times New Roman"/>
                <a:cs typeface="Times New Roman"/>
                <a:sym typeface="Times New Roman"/>
              </a:rPr>
              <a:t>education in simulation and modeling to solve a real problem</a:t>
            </a:r>
            <a:r>
              <a:rPr b="0" i="0" lang="en-US" sz="2000" u="none">
                <a:solidFill>
                  <a:schemeClr val="dk1"/>
                </a:solidFill>
                <a:latin typeface="Times New Roman"/>
                <a:ea typeface="Times New Roman"/>
                <a:cs typeface="Times New Roman"/>
                <a:sym typeface="Times New Roman"/>
              </a:rPr>
              <a:t>.</a:t>
            </a:r>
            <a:endParaRPr/>
          </a:p>
        </p:txBody>
      </p:sp>
      <p:sp>
        <p:nvSpPr>
          <p:cNvPr id="99" name="Google Shape;99;p13"/>
          <p:cNvSpPr txBox="1"/>
          <p:nvPr/>
        </p:nvSpPr>
        <p:spPr>
          <a:xfrm>
            <a:off x="3608387" y="16198850"/>
            <a:ext cx="8391600" cy="83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800"/>
              <a:buFont typeface="Times New Roman"/>
              <a:buNone/>
            </a:pPr>
            <a:r>
              <a:rPr b="1" i="0" lang="en-US" sz="4800" u="none">
                <a:solidFill>
                  <a:schemeClr val="dk1"/>
                </a:solidFill>
                <a:latin typeface="Times New Roman"/>
                <a:ea typeface="Times New Roman"/>
                <a:cs typeface="Times New Roman"/>
                <a:sym typeface="Times New Roman"/>
              </a:rPr>
              <a:t>Problem Description</a:t>
            </a:r>
            <a:endParaRPr/>
          </a:p>
        </p:txBody>
      </p:sp>
      <p:sp>
        <p:nvSpPr>
          <p:cNvPr id="100" name="Google Shape;100;p13"/>
          <p:cNvSpPr txBox="1"/>
          <p:nvPr/>
        </p:nvSpPr>
        <p:spPr>
          <a:xfrm>
            <a:off x="27751088" y="23514050"/>
            <a:ext cx="184200" cy="39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9900" u="none">
              <a:solidFill>
                <a:schemeClr val="dk1"/>
              </a:solidFill>
              <a:latin typeface="Times New Roman"/>
              <a:ea typeface="Times New Roman"/>
              <a:cs typeface="Times New Roman"/>
              <a:sym typeface="Times New Roman"/>
            </a:endParaRPr>
          </a:p>
        </p:txBody>
      </p:sp>
      <p:sp>
        <p:nvSpPr>
          <p:cNvPr id="101" name="Google Shape;101;p13"/>
          <p:cNvSpPr txBox="1"/>
          <p:nvPr/>
        </p:nvSpPr>
        <p:spPr>
          <a:xfrm>
            <a:off x="822375" y="23115475"/>
            <a:ext cx="10906200" cy="486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The parts that are put through the model have two categories, small and large. This is in part to protect the UTC aerospace corporation, its contracts, and assets.</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The arena model is broken up into the following sections modeling the flow of parts through the UTC Aerospace facility:</a:t>
            </a:r>
            <a:endParaRPr sz="2000">
              <a:solidFill>
                <a:schemeClr val="dk1"/>
              </a:solidFill>
              <a:latin typeface="Times New Roman"/>
              <a:ea typeface="Times New Roman"/>
              <a:cs typeface="Times New Roman"/>
              <a:sym typeface="Times New Roman"/>
            </a:endParaRPr>
          </a:p>
          <a:p>
            <a:pPr indent="-355600" lvl="0" marL="457200" marR="0" rtl="0" algn="l">
              <a:lnSpc>
                <a:spcPct val="100000"/>
              </a:lnSpc>
              <a:spcBef>
                <a:spcPts val="10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Arrival of small and large parts after first coat</a:t>
            </a:r>
            <a:endParaRPr sz="2000">
              <a:solidFill>
                <a:schemeClr val="dk1"/>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Batching the parts and baking them in the respective autoclave</a:t>
            </a:r>
            <a:endParaRPr sz="2000">
              <a:solidFill>
                <a:schemeClr val="dk1"/>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Transport of parts for second coat</a:t>
            </a:r>
            <a:endParaRPr sz="2000">
              <a:solidFill>
                <a:schemeClr val="dk1"/>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Second coat application</a:t>
            </a:r>
            <a:endParaRPr sz="2000">
              <a:solidFill>
                <a:schemeClr val="dk1"/>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Second batch and bake in respective autoclave</a:t>
            </a:r>
            <a:endParaRPr sz="2000">
              <a:solidFill>
                <a:schemeClr val="dk1"/>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Final inspection</a:t>
            </a:r>
            <a:endParaRPr sz="2000">
              <a:solidFill>
                <a:schemeClr val="dk1"/>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Exit from system</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None/>
            </a:pPr>
            <a:r>
              <a:rPr lang="en-US" sz="2000">
                <a:solidFill>
                  <a:schemeClr val="dk1"/>
                </a:solidFill>
                <a:latin typeface="Times New Roman"/>
                <a:ea typeface="Times New Roman"/>
                <a:cs typeface="Times New Roman"/>
                <a:sym typeface="Times New Roman"/>
              </a:rPr>
              <a:t>The arrival data was modeled after the actual data from the true arrival of parts. Using Arena and statistics, an arrival equation was found for both small and large parts. </a:t>
            </a:r>
            <a:endParaRPr sz="2000">
              <a:solidFill>
                <a:schemeClr val="dk1"/>
              </a:solidFill>
              <a:latin typeface="Times New Roman"/>
              <a:ea typeface="Times New Roman"/>
              <a:cs typeface="Times New Roman"/>
              <a:sym typeface="Times New Roman"/>
            </a:endParaRPr>
          </a:p>
        </p:txBody>
      </p:sp>
      <p:sp>
        <p:nvSpPr>
          <p:cNvPr id="102" name="Google Shape;102;p13"/>
          <p:cNvSpPr txBox="1"/>
          <p:nvPr/>
        </p:nvSpPr>
        <p:spPr>
          <a:xfrm>
            <a:off x="17044988" y="12973050"/>
            <a:ext cx="365760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9900" u="none">
              <a:solidFill>
                <a:schemeClr val="dk1"/>
              </a:solidFill>
              <a:latin typeface="Times New Roman"/>
              <a:ea typeface="Times New Roman"/>
              <a:cs typeface="Times New Roman"/>
              <a:sym typeface="Times New Roman"/>
            </a:endParaRPr>
          </a:p>
        </p:txBody>
      </p:sp>
      <p:sp>
        <p:nvSpPr>
          <p:cNvPr id="103" name="Google Shape;103;p13"/>
          <p:cNvSpPr txBox="1"/>
          <p:nvPr/>
        </p:nvSpPr>
        <p:spPr>
          <a:xfrm>
            <a:off x="16933875" y="8048500"/>
            <a:ext cx="2117700" cy="82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800"/>
              <a:buFont typeface="Times New Roman"/>
              <a:buNone/>
            </a:pPr>
            <a:r>
              <a:rPr b="1" i="0" lang="en-US" sz="4800" u="none">
                <a:solidFill>
                  <a:schemeClr val="dk1"/>
                </a:solidFill>
                <a:latin typeface="Times New Roman"/>
                <a:ea typeface="Times New Roman"/>
                <a:cs typeface="Times New Roman"/>
                <a:sym typeface="Times New Roman"/>
              </a:rPr>
              <a:t>Results</a:t>
            </a:r>
            <a:endParaRPr/>
          </a:p>
        </p:txBody>
      </p:sp>
      <p:sp>
        <p:nvSpPr>
          <p:cNvPr id="104" name="Google Shape;104;p13"/>
          <p:cNvSpPr txBox="1"/>
          <p:nvPr/>
        </p:nvSpPr>
        <p:spPr>
          <a:xfrm>
            <a:off x="17611725" y="14387513"/>
            <a:ext cx="365760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9900" u="none">
              <a:solidFill>
                <a:schemeClr val="dk1"/>
              </a:solidFill>
              <a:latin typeface="Times New Roman"/>
              <a:ea typeface="Times New Roman"/>
              <a:cs typeface="Times New Roman"/>
              <a:sym typeface="Times New Roman"/>
            </a:endParaRPr>
          </a:p>
        </p:txBody>
      </p:sp>
      <p:sp>
        <p:nvSpPr>
          <p:cNvPr id="105" name="Google Shape;105;p13"/>
          <p:cNvSpPr txBox="1"/>
          <p:nvPr/>
        </p:nvSpPr>
        <p:spPr>
          <a:xfrm>
            <a:off x="17611725" y="14387513"/>
            <a:ext cx="365760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9900" u="none">
              <a:solidFill>
                <a:schemeClr val="dk1"/>
              </a:solidFill>
              <a:latin typeface="Times New Roman"/>
              <a:ea typeface="Times New Roman"/>
              <a:cs typeface="Times New Roman"/>
              <a:sym typeface="Times New Roman"/>
            </a:endParaRPr>
          </a:p>
        </p:txBody>
      </p:sp>
      <p:sp>
        <p:nvSpPr>
          <p:cNvPr id="106" name="Google Shape;106;p13"/>
          <p:cNvSpPr txBox="1"/>
          <p:nvPr/>
        </p:nvSpPr>
        <p:spPr>
          <a:xfrm>
            <a:off x="16567975" y="18707500"/>
            <a:ext cx="6737100" cy="8419800"/>
          </a:xfrm>
          <a:prstGeom prst="rect">
            <a:avLst/>
          </a:prstGeom>
          <a:noFill/>
          <a:ln>
            <a:noFill/>
          </a:ln>
        </p:spPr>
        <p:txBody>
          <a:bodyPr anchorCtr="0" anchor="t" bIns="45700" lIns="91425" spcFirstLastPara="1" rIns="91425" wrap="square" tIns="45700">
            <a:noAutofit/>
          </a:bodyPr>
          <a:lstStyle/>
          <a:p>
            <a:pPr indent="-355600" lvl="0" marL="457200" marR="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After creating and running the model, we found that the interarrival times we </a:t>
            </a:r>
            <a:r>
              <a:rPr lang="en-US" sz="2000">
                <a:solidFill>
                  <a:schemeClr val="dk1"/>
                </a:solidFill>
                <a:latin typeface="Times New Roman"/>
                <a:ea typeface="Times New Roman"/>
                <a:cs typeface="Times New Roman"/>
                <a:sym typeface="Times New Roman"/>
              </a:rPr>
              <a:t>calculated</a:t>
            </a:r>
            <a:r>
              <a:rPr lang="en-US" sz="2000">
                <a:solidFill>
                  <a:schemeClr val="dk1"/>
                </a:solidFill>
                <a:latin typeface="Times New Roman"/>
                <a:ea typeface="Times New Roman"/>
                <a:cs typeface="Times New Roman"/>
                <a:sym typeface="Times New Roman"/>
              </a:rPr>
              <a:t> led the model to generate closely the same number of parts entering the system just like the recorded data shows. The total number of parts that entered the actual model was 2,485. Fortunately, the average total number of parts that entered the model was 2,484.81. This shows an incredible amount of precision for our interarrival times.</a:t>
            </a:r>
            <a:endParaRPr sz="2000">
              <a:solidFill>
                <a:schemeClr val="dk1"/>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After running multiple scenarios in the process analyzer, we compared the base results to different resources in each scenario.  The first scenario consisted of the base scenario with 100 replications. The controls for the Process Analyzer included all four of the resources in our model (large autoclaves, small autoclaves, large part coaters/inspectors and small part coaters/inspectors).</a:t>
            </a:r>
            <a:endParaRPr sz="2000">
              <a:solidFill>
                <a:schemeClr val="dk1"/>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base scenario contained 7 large autoclaves and 7 teams of 3 people applying the second coat or doing the final inspection. The recommended scenario contains two teams of 3 people applying the second coat or doing the final inspection and only 4 large autoclaves,</a:t>
            </a:r>
            <a:endParaRPr sz="2000">
              <a:solidFill>
                <a:schemeClr val="dk1"/>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Although the recommended results for the total time in the system are slightly higher than the baseline, the utilization of the teams are higher, allowing for more parts to be worked on instead of workers waiting for the parts to exit the autoclave. The utilization was increased dramatically for the large parts and slightly increased for the small parts.</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t/>
            </a:r>
            <a:endParaRPr sz="2000">
              <a:solidFill>
                <a:schemeClr val="dk1"/>
              </a:solidFill>
              <a:latin typeface="Times New Roman"/>
              <a:ea typeface="Times New Roman"/>
              <a:cs typeface="Times New Roman"/>
              <a:sym typeface="Times New Roman"/>
            </a:endParaRPr>
          </a:p>
        </p:txBody>
      </p:sp>
      <p:sp>
        <p:nvSpPr>
          <p:cNvPr id="107" name="Google Shape;107;p13"/>
          <p:cNvSpPr txBox="1"/>
          <p:nvPr/>
        </p:nvSpPr>
        <p:spPr>
          <a:xfrm>
            <a:off x="24135613" y="19652400"/>
            <a:ext cx="11610900" cy="4511700"/>
          </a:xfrm>
          <a:prstGeom prst="rect">
            <a:avLst/>
          </a:prstGeom>
          <a:noFill/>
          <a:ln>
            <a:noFill/>
          </a:ln>
        </p:spPr>
        <p:txBody>
          <a:bodyPr anchorCtr="0" anchor="t" bIns="45700" lIns="91425" spcFirstLastPara="1" rIns="91425" wrap="square" tIns="45700">
            <a:noAutofit/>
          </a:bodyPr>
          <a:lstStyle/>
          <a:p>
            <a:pPr indent="457200" lvl="0" marL="0" rtl="0" algn="l">
              <a:lnSpc>
                <a:spcPct val="115000"/>
              </a:lnSpc>
              <a:spcBef>
                <a:spcPts val="0"/>
              </a:spcBef>
              <a:spcAft>
                <a:spcPts val="0"/>
              </a:spcAft>
              <a:buNone/>
            </a:pPr>
            <a:r>
              <a:rPr lang="en-US" sz="2500">
                <a:solidFill>
                  <a:schemeClr val="dk1"/>
                </a:solidFill>
                <a:latin typeface="Times New Roman"/>
                <a:ea typeface="Times New Roman"/>
                <a:cs typeface="Times New Roman"/>
                <a:sym typeface="Times New Roman"/>
              </a:rPr>
              <a:t>Modeling and Simulations are an integral part of the development process early on in the engineering life cycle, by optimizing early on you can explore the design trade space and make appropriate design decisions in conjunction with testing and analysis to make the system perform as intended. The goal of this project was to find solutions to mitigate the issue of backed up parts near the autoclaves. </a:t>
            </a:r>
            <a:endParaRPr sz="25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t/>
            </a:r>
            <a:endParaRPr sz="25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US" sz="2500">
                <a:solidFill>
                  <a:schemeClr val="dk1"/>
                </a:solidFill>
                <a:latin typeface="Times New Roman"/>
                <a:ea typeface="Times New Roman"/>
                <a:cs typeface="Times New Roman"/>
                <a:sym typeface="Times New Roman"/>
              </a:rPr>
              <a:t>Our solutions was to increase utilization of the autoclaves. The recommended scenario contains two teams of 3 people applying the second coat or doing the final inspection for only 4 large autoclaves, while the current staffing is 7 large autoclaves and 7 teams of 3 people applying the second coat or doing the final inspection</a:t>
            </a:r>
            <a:endParaRPr sz="25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t/>
            </a:r>
            <a:endParaRPr sz="25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Clr>
                <a:schemeClr val="dk1"/>
              </a:buClr>
              <a:buSzPts val="1100"/>
              <a:buFont typeface="Arial"/>
              <a:buNone/>
            </a:pPr>
            <a:r>
              <a:rPr lang="en-US" sz="2500">
                <a:solidFill>
                  <a:schemeClr val="dk1"/>
                </a:solidFill>
                <a:latin typeface="Times New Roman"/>
                <a:ea typeface="Times New Roman"/>
                <a:cs typeface="Times New Roman"/>
                <a:sym typeface="Times New Roman"/>
              </a:rPr>
              <a:t>The utilization was increased dramatically for the large parts and slightly increased for the small parts, as can be seen in table 5.2.1. The optimal scenario increased the total time by about one hour for the large, but cut the time for the small by about the same as can be seen in table 5.2.2. This may be unwanted as there is a magnitude difference in the number of large parts to small parts, but the utilization for the large was the true goal, not the total time. </a:t>
            </a:r>
            <a:endParaRPr b="0" i="0" sz="25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108" name="Google Shape;108;p13"/>
          <p:cNvSpPr txBox="1"/>
          <p:nvPr/>
        </p:nvSpPr>
        <p:spPr>
          <a:xfrm>
            <a:off x="9672637" y="2328862"/>
            <a:ext cx="16724400" cy="1569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800"/>
              <a:buFont typeface="Times New Roman"/>
              <a:buNone/>
            </a:pPr>
            <a:r>
              <a:rPr b="0" i="0" lang="en-US" sz="4800" u="none">
                <a:solidFill>
                  <a:schemeClr val="dk1"/>
                </a:solidFill>
                <a:latin typeface="Times New Roman"/>
                <a:ea typeface="Times New Roman"/>
                <a:cs typeface="Times New Roman"/>
                <a:sym typeface="Times New Roman"/>
              </a:rPr>
              <a:t>Julian Chulovskiy, Andrew Garcia, Luis Gama, Christopher Miller  University of Arizona SIE 431 Project</a:t>
            </a:r>
            <a:endParaRPr/>
          </a:p>
        </p:txBody>
      </p:sp>
      <p:pic>
        <p:nvPicPr>
          <p:cNvPr id="109" name="Google Shape;109;p13"/>
          <p:cNvPicPr preferRelativeResize="0"/>
          <p:nvPr/>
        </p:nvPicPr>
        <p:blipFill rotWithShape="1">
          <a:blip r:embed="rId3">
            <a:alphaModFix/>
          </a:blip>
          <a:srcRect b="0" l="0" r="0" t="0"/>
          <a:stretch/>
        </p:blipFill>
        <p:spPr>
          <a:xfrm>
            <a:off x="1189037" y="1160462"/>
            <a:ext cx="2933700" cy="2935287"/>
          </a:xfrm>
          <a:prstGeom prst="rect">
            <a:avLst/>
          </a:prstGeom>
          <a:noFill/>
          <a:ln>
            <a:noFill/>
          </a:ln>
        </p:spPr>
      </p:pic>
      <p:pic>
        <p:nvPicPr>
          <p:cNvPr id="110" name="Google Shape;110;p13"/>
          <p:cNvPicPr preferRelativeResize="0"/>
          <p:nvPr/>
        </p:nvPicPr>
        <p:blipFill rotWithShape="1">
          <a:blip r:embed="rId4">
            <a:alphaModFix/>
          </a:blip>
          <a:srcRect b="0" l="0" r="0" t="0"/>
          <a:stretch/>
        </p:blipFill>
        <p:spPr>
          <a:xfrm>
            <a:off x="32324675" y="1125537"/>
            <a:ext cx="2882900" cy="2882900"/>
          </a:xfrm>
          <a:prstGeom prst="rect">
            <a:avLst/>
          </a:prstGeom>
          <a:noFill/>
          <a:ln>
            <a:noFill/>
          </a:ln>
        </p:spPr>
      </p:pic>
      <p:pic>
        <p:nvPicPr>
          <p:cNvPr id="111" name="Google Shape;111;p13"/>
          <p:cNvPicPr preferRelativeResize="0"/>
          <p:nvPr/>
        </p:nvPicPr>
        <p:blipFill rotWithShape="1">
          <a:blip r:embed="rId5">
            <a:alphaModFix/>
          </a:blip>
          <a:srcRect b="3725" l="0" r="0" t="0"/>
          <a:stretch/>
        </p:blipFill>
        <p:spPr>
          <a:xfrm>
            <a:off x="2351087" y="10337800"/>
            <a:ext cx="7889877" cy="5356224"/>
          </a:xfrm>
          <a:prstGeom prst="rect">
            <a:avLst/>
          </a:prstGeom>
          <a:noFill/>
          <a:ln>
            <a:noFill/>
          </a:ln>
        </p:spPr>
      </p:pic>
      <p:sp>
        <p:nvSpPr>
          <p:cNvPr id="112" name="Google Shape;112;p13"/>
          <p:cNvSpPr txBox="1"/>
          <p:nvPr/>
        </p:nvSpPr>
        <p:spPr>
          <a:xfrm>
            <a:off x="16144887" y="4922700"/>
            <a:ext cx="3641700" cy="830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800"/>
              <a:buFont typeface="Times New Roman"/>
              <a:buNone/>
            </a:pPr>
            <a:r>
              <a:rPr b="1" lang="en-US" sz="4800">
                <a:solidFill>
                  <a:schemeClr val="dk1"/>
                </a:solidFill>
                <a:latin typeface="Times New Roman"/>
                <a:ea typeface="Times New Roman"/>
                <a:cs typeface="Times New Roman"/>
                <a:sym typeface="Times New Roman"/>
              </a:rPr>
              <a:t>Assumptions</a:t>
            </a:r>
            <a:endParaRPr/>
          </a:p>
        </p:txBody>
      </p:sp>
      <p:sp>
        <p:nvSpPr>
          <p:cNvPr id="113" name="Google Shape;113;p13"/>
          <p:cNvSpPr txBox="1"/>
          <p:nvPr/>
        </p:nvSpPr>
        <p:spPr>
          <a:xfrm>
            <a:off x="11923675" y="5749919"/>
            <a:ext cx="10947300" cy="2598600"/>
          </a:xfrm>
          <a:prstGeom prst="rect">
            <a:avLst/>
          </a:prstGeom>
          <a:noFill/>
          <a:ln>
            <a:noFill/>
          </a:ln>
        </p:spPr>
        <p:txBody>
          <a:bodyPr anchorCtr="0" anchor="t" bIns="45700" lIns="91425" spcFirstLastPara="1" rIns="91425" wrap="square" tIns="45700">
            <a:noAutofit/>
          </a:bodyPr>
          <a:lstStyle/>
          <a:p>
            <a:pPr indent="-355600" lvl="0" marL="457200" rtl="0" algn="l">
              <a:spcBef>
                <a:spcPts val="100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There are only two kinds of parts, small and large parts, that flow through the system.</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The transfer and service times are constant for the parts not matter the size. The only different from this is that the large parts are 75% 8 hours bake in the autoclave and 25% 12 hours bake.</a:t>
            </a:r>
            <a:endParaRPr sz="2000">
              <a:solidFill>
                <a:schemeClr val="dk1"/>
              </a:solidFill>
              <a:latin typeface="Times New Roman"/>
              <a:ea typeface="Times New Roman"/>
              <a:cs typeface="Times New Roman"/>
              <a:sym typeface="Times New Roman"/>
            </a:endParaRPr>
          </a:p>
          <a:p>
            <a:pPr indent="-355600" lvl="1" marL="914400" rtl="0" algn="l">
              <a:spcBef>
                <a:spcPts val="0"/>
              </a:spcBef>
              <a:spcAft>
                <a:spcPts val="0"/>
              </a:spcAft>
              <a:buClr>
                <a:schemeClr val="dk1"/>
              </a:buClr>
              <a:buSzPts val="2000"/>
              <a:buFont typeface="Times New Roman"/>
              <a:buAutoNum type="alphaLcPeriod"/>
            </a:pPr>
            <a:r>
              <a:rPr lang="en-US" sz="2000">
                <a:solidFill>
                  <a:schemeClr val="dk1"/>
                </a:solidFill>
                <a:latin typeface="Times New Roman"/>
                <a:ea typeface="Times New Roman"/>
                <a:cs typeface="Times New Roman"/>
                <a:sym typeface="Times New Roman"/>
              </a:rPr>
              <a:t>This was done to better mimic the recipes in the autoclave for different large parts.</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The arrival data is only from 2.5 months worth of data.</a:t>
            </a:r>
            <a:endParaRPr sz="2000">
              <a:solidFill>
                <a:schemeClr val="dk1"/>
              </a:solidFill>
              <a:latin typeface="Times New Roman"/>
              <a:ea typeface="Times New Roman"/>
              <a:cs typeface="Times New Roman"/>
              <a:sym typeface="Times New Roman"/>
            </a:endParaRPr>
          </a:p>
          <a:p>
            <a:pPr indent="-355600" lvl="1" marL="914400" rtl="0" algn="l">
              <a:spcBef>
                <a:spcPts val="0"/>
              </a:spcBef>
              <a:spcAft>
                <a:spcPts val="0"/>
              </a:spcAft>
              <a:buClr>
                <a:schemeClr val="dk1"/>
              </a:buClr>
              <a:buSzPts val="2000"/>
              <a:buFont typeface="Times New Roman"/>
              <a:buAutoNum type="alphaLcPeriod"/>
            </a:pPr>
            <a:r>
              <a:rPr lang="en-US" sz="2000">
                <a:solidFill>
                  <a:schemeClr val="dk1"/>
                </a:solidFill>
                <a:latin typeface="Times New Roman"/>
                <a:ea typeface="Times New Roman"/>
                <a:cs typeface="Times New Roman"/>
                <a:sym typeface="Times New Roman"/>
              </a:rPr>
              <a:t>Therefore there may be outliers that could not be seen in this period, but a larger period would be needed.</a:t>
            </a:r>
            <a:endParaRPr sz="2000">
              <a:solidFill>
                <a:schemeClr val="dk1"/>
              </a:solidFill>
              <a:highlight>
                <a:srgbClr val="FFF2CC"/>
              </a:highlight>
              <a:latin typeface="Times New Roman"/>
              <a:ea typeface="Times New Roman"/>
              <a:cs typeface="Times New Roman"/>
              <a:sym typeface="Times New Roman"/>
            </a:endParaRPr>
          </a:p>
          <a:p>
            <a:pPr indent="0" lvl="0" marL="457200" marR="0" rtl="0" algn="l">
              <a:lnSpc>
                <a:spcPct val="100000"/>
              </a:lnSpc>
              <a:spcBef>
                <a:spcPts val="1000"/>
              </a:spcBef>
              <a:spcAft>
                <a:spcPts val="0"/>
              </a:spcAft>
              <a:buNone/>
            </a:pPr>
            <a:r>
              <a:t/>
            </a:r>
            <a:endParaRPr sz="2000">
              <a:solidFill>
                <a:schemeClr val="dk1"/>
              </a:solidFill>
              <a:highlight>
                <a:srgbClr val="FFF2CC"/>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114" name="Google Shape;114;p13"/>
          <p:cNvSpPr txBox="1"/>
          <p:nvPr/>
        </p:nvSpPr>
        <p:spPr>
          <a:xfrm>
            <a:off x="28301250" y="18689650"/>
            <a:ext cx="3279600" cy="82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800"/>
              <a:buFont typeface="Times New Roman"/>
              <a:buNone/>
            </a:pPr>
            <a:r>
              <a:rPr b="1" i="0" lang="en-US" sz="4800" u="none">
                <a:solidFill>
                  <a:schemeClr val="dk1"/>
                </a:solidFill>
                <a:latin typeface="Times New Roman"/>
                <a:ea typeface="Times New Roman"/>
                <a:cs typeface="Times New Roman"/>
                <a:sym typeface="Times New Roman"/>
              </a:rPr>
              <a:t>Conclusion</a:t>
            </a:r>
            <a:endParaRPr/>
          </a:p>
        </p:txBody>
      </p:sp>
      <p:sp>
        <p:nvSpPr>
          <p:cNvPr id="115" name="Google Shape;115;p13"/>
          <p:cNvSpPr txBox="1"/>
          <p:nvPr/>
        </p:nvSpPr>
        <p:spPr>
          <a:xfrm>
            <a:off x="18469675" y="17693175"/>
            <a:ext cx="2933700" cy="82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800"/>
              <a:buFont typeface="Times New Roman"/>
              <a:buNone/>
            </a:pPr>
            <a:r>
              <a:rPr b="1" i="0" lang="en-US" sz="4800" u="none">
                <a:solidFill>
                  <a:schemeClr val="dk1"/>
                </a:solidFill>
                <a:latin typeface="Times New Roman"/>
                <a:ea typeface="Times New Roman"/>
                <a:cs typeface="Times New Roman"/>
                <a:sym typeface="Times New Roman"/>
              </a:rPr>
              <a:t>Discussion</a:t>
            </a:r>
            <a:endParaRPr/>
          </a:p>
        </p:txBody>
      </p:sp>
      <p:graphicFrame>
        <p:nvGraphicFramePr>
          <p:cNvPr id="116" name="Google Shape;116;p13"/>
          <p:cNvGraphicFramePr/>
          <p:nvPr/>
        </p:nvGraphicFramePr>
        <p:xfrm>
          <a:off x="12000000" y="12152300"/>
          <a:ext cx="3000000" cy="3000000"/>
        </p:xfrm>
        <a:graphic>
          <a:graphicData uri="http://schemas.openxmlformats.org/drawingml/2006/table">
            <a:tbl>
              <a:tblPr>
                <a:noFill/>
                <a:tableStyleId>{B61A17E8-7D05-473C-A47C-97629D7CBAED}</a:tableStyleId>
              </a:tblPr>
              <a:tblGrid>
                <a:gridCol w="1645725"/>
                <a:gridCol w="1049850"/>
              </a:tblGrid>
              <a:tr h="392475">
                <a:tc>
                  <a:txBody>
                    <a:bodyPr>
                      <a:noAutofit/>
                    </a:bodyPr>
                    <a:lstStyle/>
                    <a:p>
                      <a:pPr indent="0" lvl="0" marL="0" rtl="0" algn="l">
                        <a:spcBef>
                          <a:spcPts val="0"/>
                        </a:spcBef>
                        <a:spcAft>
                          <a:spcPts val="0"/>
                        </a:spcAft>
                        <a:buNone/>
                      </a:pPr>
                      <a:r>
                        <a:rPr b="1" lang="en-US" sz="2000">
                          <a:latin typeface="Times New Roman"/>
                          <a:ea typeface="Times New Roman"/>
                          <a:cs typeface="Times New Roman"/>
                          <a:sym typeface="Times New Roman"/>
                        </a:rPr>
                        <a:t>Arena model</a:t>
                      </a:r>
                      <a:endParaRPr b="1" sz="20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b="1" lang="en-US" sz="2000">
                          <a:latin typeface="Times New Roman"/>
                          <a:ea typeface="Times New Roman"/>
                          <a:cs typeface="Times New Roman"/>
                          <a:sym typeface="Times New Roman"/>
                        </a:rPr>
                        <a:t>In</a:t>
                      </a:r>
                      <a:endParaRPr b="1" sz="2000">
                        <a:latin typeface="Times New Roman"/>
                        <a:ea typeface="Times New Roman"/>
                        <a:cs typeface="Times New Roman"/>
                        <a:sym typeface="Times New Roman"/>
                      </a:endParaRPr>
                    </a:p>
                  </a:txBody>
                  <a:tcPr marT="63500" marB="63500" marR="63500" marL="63500"/>
                </a:tc>
              </a:tr>
              <a:tr h="392475">
                <a:tc>
                  <a:txBody>
                    <a:bodyPr>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large</a:t>
                      </a:r>
                      <a:endParaRPr sz="20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2319.76</a:t>
                      </a:r>
                      <a:endParaRPr sz="2000">
                        <a:latin typeface="Times New Roman"/>
                        <a:ea typeface="Times New Roman"/>
                        <a:cs typeface="Times New Roman"/>
                        <a:sym typeface="Times New Roman"/>
                      </a:endParaRPr>
                    </a:p>
                  </a:txBody>
                  <a:tcPr marT="63500" marB="63500" marR="63500" marL="63500"/>
                </a:tc>
              </a:tr>
              <a:tr h="392475">
                <a:tc>
                  <a:txBody>
                    <a:bodyPr>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small</a:t>
                      </a:r>
                      <a:endParaRPr sz="20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165.05</a:t>
                      </a:r>
                      <a:endParaRPr sz="2000">
                        <a:latin typeface="Times New Roman"/>
                        <a:ea typeface="Times New Roman"/>
                        <a:cs typeface="Times New Roman"/>
                        <a:sym typeface="Times New Roman"/>
                      </a:endParaRPr>
                    </a:p>
                  </a:txBody>
                  <a:tcPr marT="63500" marB="63500" marR="63500" marL="63500"/>
                </a:tc>
              </a:tr>
              <a:tr h="392475">
                <a:tc>
                  <a:txBody>
                    <a:bodyPr>
                      <a:noAutofit/>
                    </a:bodyPr>
                    <a:lstStyle/>
                    <a:p>
                      <a:pPr indent="0" lvl="0" marL="0" rtl="0" algn="l">
                        <a:spcBef>
                          <a:spcPts val="0"/>
                        </a:spcBef>
                        <a:spcAft>
                          <a:spcPts val="0"/>
                        </a:spcAft>
                        <a:buNone/>
                      </a:pPr>
                      <a:r>
                        <a:rPr b="1" lang="en-US" sz="2000">
                          <a:latin typeface="Times New Roman"/>
                          <a:ea typeface="Times New Roman"/>
                          <a:cs typeface="Times New Roman"/>
                          <a:sym typeface="Times New Roman"/>
                        </a:rPr>
                        <a:t>Total</a:t>
                      </a:r>
                      <a:endParaRPr b="1" sz="20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b="1" lang="en-US" sz="2000">
                          <a:latin typeface="Times New Roman"/>
                          <a:ea typeface="Times New Roman"/>
                          <a:cs typeface="Times New Roman"/>
                          <a:sym typeface="Times New Roman"/>
                        </a:rPr>
                        <a:t>2484.81</a:t>
                      </a:r>
                      <a:endParaRPr b="1" sz="2000">
                        <a:latin typeface="Times New Roman"/>
                        <a:ea typeface="Times New Roman"/>
                        <a:cs typeface="Times New Roman"/>
                        <a:sym typeface="Times New Roman"/>
                      </a:endParaRPr>
                    </a:p>
                  </a:txBody>
                  <a:tcPr marT="63500" marB="63500" marR="63500" marL="63500"/>
                </a:tc>
              </a:tr>
            </a:tbl>
          </a:graphicData>
        </a:graphic>
      </p:graphicFrame>
      <p:graphicFrame>
        <p:nvGraphicFramePr>
          <p:cNvPr id="117" name="Google Shape;117;p13"/>
          <p:cNvGraphicFramePr/>
          <p:nvPr/>
        </p:nvGraphicFramePr>
        <p:xfrm>
          <a:off x="11999975" y="9276475"/>
          <a:ext cx="3000000" cy="3000000"/>
        </p:xfrm>
        <a:graphic>
          <a:graphicData uri="http://schemas.openxmlformats.org/drawingml/2006/table">
            <a:tbl>
              <a:tblPr>
                <a:noFill/>
                <a:tableStyleId>{B61A17E8-7D05-473C-A47C-97629D7CBAED}</a:tableStyleId>
              </a:tblPr>
              <a:tblGrid>
                <a:gridCol w="1645725"/>
                <a:gridCol w="1049850"/>
              </a:tblGrid>
              <a:tr h="442000">
                <a:tc>
                  <a:txBody>
                    <a:bodyPr>
                      <a:noAutofit/>
                    </a:bodyPr>
                    <a:lstStyle/>
                    <a:p>
                      <a:pPr indent="0" lvl="0" marL="0" rtl="0" algn="l">
                        <a:spcBef>
                          <a:spcPts val="0"/>
                        </a:spcBef>
                        <a:spcAft>
                          <a:spcPts val="0"/>
                        </a:spcAft>
                        <a:buNone/>
                      </a:pPr>
                      <a:r>
                        <a:rPr b="1" lang="en-US" sz="2000">
                          <a:latin typeface="Times New Roman"/>
                          <a:ea typeface="Times New Roman"/>
                          <a:cs typeface="Times New Roman"/>
                          <a:sym typeface="Times New Roman"/>
                        </a:rPr>
                        <a:t>Actual Data</a:t>
                      </a:r>
                      <a:endParaRPr b="1" sz="20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b="1" lang="en-US" sz="2000">
                          <a:latin typeface="Times New Roman"/>
                          <a:ea typeface="Times New Roman"/>
                          <a:cs typeface="Times New Roman"/>
                          <a:sym typeface="Times New Roman"/>
                        </a:rPr>
                        <a:t>In</a:t>
                      </a:r>
                      <a:endParaRPr b="1" sz="2000">
                        <a:latin typeface="Times New Roman"/>
                        <a:ea typeface="Times New Roman"/>
                        <a:cs typeface="Times New Roman"/>
                        <a:sym typeface="Times New Roman"/>
                      </a:endParaRPr>
                    </a:p>
                  </a:txBody>
                  <a:tcPr marT="63500" marB="63500" marR="63500" marL="63500"/>
                </a:tc>
              </a:tr>
              <a:tr h="442000">
                <a:tc>
                  <a:txBody>
                    <a:bodyPr>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large</a:t>
                      </a:r>
                      <a:endParaRPr sz="20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2282</a:t>
                      </a:r>
                      <a:endParaRPr sz="2000">
                        <a:latin typeface="Times New Roman"/>
                        <a:ea typeface="Times New Roman"/>
                        <a:cs typeface="Times New Roman"/>
                        <a:sym typeface="Times New Roman"/>
                      </a:endParaRPr>
                    </a:p>
                  </a:txBody>
                  <a:tcPr marT="63500" marB="63500" marR="63500" marL="63500"/>
                </a:tc>
              </a:tr>
              <a:tr h="442000">
                <a:tc>
                  <a:txBody>
                    <a:bodyPr>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small</a:t>
                      </a:r>
                      <a:endParaRPr sz="20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203</a:t>
                      </a:r>
                      <a:endParaRPr sz="2000">
                        <a:latin typeface="Times New Roman"/>
                        <a:ea typeface="Times New Roman"/>
                        <a:cs typeface="Times New Roman"/>
                        <a:sym typeface="Times New Roman"/>
                      </a:endParaRPr>
                    </a:p>
                  </a:txBody>
                  <a:tcPr marT="63500" marB="63500" marR="63500" marL="63500"/>
                </a:tc>
              </a:tr>
              <a:tr h="375200">
                <a:tc>
                  <a:txBody>
                    <a:bodyPr>
                      <a:noAutofit/>
                    </a:bodyPr>
                    <a:lstStyle/>
                    <a:p>
                      <a:pPr indent="0" lvl="0" marL="0" rtl="0" algn="l">
                        <a:spcBef>
                          <a:spcPts val="0"/>
                        </a:spcBef>
                        <a:spcAft>
                          <a:spcPts val="0"/>
                        </a:spcAft>
                        <a:buNone/>
                      </a:pPr>
                      <a:r>
                        <a:rPr b="1" lang="en-US" sz="2000">
                          <a:latin typeface="Times New Roman"/>
                          <a:ea typeface="Times New Roman"/>
                          <a:cs typeface="Times New Roman"/>
                          <a:sym typeface="Times New Roman"/>
                        </a:rPr>
                        <a:t>Total</a:t>
                      </a:r>
                      <a:endParaRPr b="1" sz="20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b="1" lang="en-US" sz="2000">
                          <a:latin typeface="Times New Roman"/>
                          <a:ea typeface="Times New Roman"/>
                          <a:cs typeface="Times New Roman"/>
                          <a:sym typeface="Times New Roman"/>
                        </a:rPr>
                        <a:t>2485</a:t>
                      </a:r>
                      <a:endParaRPr b="1" sz="2000">
                        <a:latin typeface="Times New Roman"/>
                        <a:ea typeface="Times New Roman"/>
                        <a:cs typeface="Times New Roman"/>
                        <a:sym typeface="Times New Roman"/>
                      </a:endParaRPr>
                    </a:p>
                  </a:txBody>
                  <a:tcPr marT="63500" marB="63500" marR="63500" marL="63500"/>
                </a:tc>
              </a:tr>
            </a:tbl>
          </a:graphicData>
        </a:graphic>
      </p:graphicFrame>
      <p:graphicFrame>
        <p:nvGraphicFramePr>
          <p:cNvPr id="118" name="Google Shape;118;p13"/>
          <p:cNvGraphicFramePr/>
          <p:nvPr/>
        </p:nvGraphicFramePr>
        <p:xfrm>
          <a:off x="15198288" y="12050725"/>
          <a:ext cx="3000000" cy="3000000"/>
        </p:xfrm>
        <a:graphic>
          <a:graphicData uri="http://schemas.openxmlformats.org/drawingml/2006/table">
            <a:tbl>
              <a:tblPr>
                <a:noFill/>
                <a:tableStyleId>{B61A17E8-7D05-473C-A47C-97629D7CBAED}</a:tableStyleId>
              </a:tblPr>
              <a:tblGrid>
                <a:gridCol w="1999875"/>
                <a:gridCol w="1135200"/>
                <a:gridCol w="1567550"/>
                <a:gridCol w="1567550"/>
                <a:gridCol w="1725425"/>
              </a:tblGrid>
              <a:tr h="266700">
                <a:tc gridSpan="5">
                  <a:txBody>
                    <a:bodyPr>
                      <a:noAutofit/>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Utilization</a:t>
                      </a:r>
                      <a:endParaRPr b="1" sz="2000">
                        <a:latin typeface="Times New Roman"/>
                        <a:ea typeface="Times New Roman"/>
                        <a:cs typeface="Times New Roman"/>
                        <a:sym typeface="Times New Roman"/>
                      </a:endParaRPr>
                    </a:p>
                  </a:txBody>
                  <a:tcPr marT="63500" marB="63500" marR="63500" marL="63500"/>
                </a:tc>
                <a:tc hMerge="1"/>
                <a:tc hMerge="1"/>
                <a:tc hMerge="1"/>
                <a:tc hMerge="1"/>
              </a:tr>
              <a:tr h="12700">
                <a:tc>
                  <a:txBody>
                    <a:bodyPr>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Scenario/Section</a:t>
                      </a:r>
                      <a:endParaRPr sz="20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Large Coating</a:t>
                      </a:r>
                      <a:endParaRPr sz="20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Small Coating</a:t>
                      </a:r>
                      <a:endParaRPr sz="20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Large Resource (Autoclave)</a:t>
                      </a:r>
                      <a:endParaRPr sz="20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Small Resource (Autoclave)</a:t>
                      </a:r>
                      <a:endParaRPr sz="2000">
                        <a:latin typeface="Times New Roman"/>
                        <a:ea typeface="Times New Roman"/>
                        <a:cs typeface="Times New Roman"/>
                        <a:sym typeface="Times New Roman"/>
                      </a:endParaRPr>
                    </a:p>
                  </a:txBody>
                  <a:tcPr marT="63500" marB="63500" marR="63500" marL="63500"/>
                </a:tc>
              </a:tr>
              <a:tr h="12700">
                <a:tc>
                  <a:txBody>
                    <a:bodyPr>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Base</a:t>
                      </a:r>
                      <a:endParaRPr sz="20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0.185</a:t>
                      </a:r>
                      <a:endParaRPr sz="20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0.136</a:t>
                      </a:r>
                      <a:endParaRPr sz="20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0.400</a:t>
                      </a:r>
                      <a:endParaRPr sz="20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0.177</a:t>
                      </a:r>
                      <a:endParaRPr sz="2000">
                        <a:latin typeface="Times New Roman"/>
                        <a:ea typeface="Times New Roman"/>
                        <a:cs typeface="Times New Roman"/>
                        <a:sym typeface="Times New Roman"/>
                      </a:endParaRPr>
                    </a:p>
                  </a:txBody>
                  <a:tcPr marT="63500" marB="63500" marR="63500" marL="63500"/>
                </a:tc>
              </a:tr>
              <a:tr h="12700">
                <a:tc>
                  <a:txBody>
                    <a:bodyPr>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Recommended</a:t>
                      </a:r>
                      <a:endParaRPr sz="20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0.646</a:t>
                      </a:r>
                      <a:endParaRPr sz="20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0.156</a:t>
                      </a:r>
                      <a:endParaRPr sz="20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0.698</a:t>
                      </a:r>
                      <a:endParaRPr sz="20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0.202</a:t>
                      </a:r>
                      <a:endParaRPr sz="2000">
                        <a:latin typeface="Times New Roman"/>
                        <a:ea typeface="Times New Roman"/>
                        <a:cs typeface="Times New Roman"/>
                        <a:sym typeface="Times New Roman"/>
                      </a:endParaRPr>
                    </a:p>
                  </a:txBody>
                  <a:tcPr marT="63500" marB="63500" marR="63500" marL="63500"/>
                </a:tc>
              </a:tr>
            </a:tbl>
          </a:graphicData>
        </a:graphic>
      </p:graphicFrame>
      <p:graphicFrame>
        <p:nvGraphicFramePr>
          <p:cNvPr id="119" name="Google Shape;119;p13"/>
          <p:cNvGraphicFramePr/>
          <p:nvPr/>
        </p:nvGraphicFramePr>
        <p:xfrm>
          <a:off x="15228825" y="9066125"/>
          <a:ext cx="3000000" cy="3000000"/>
        </p:xfrm>
        <a:graphic>
          <a:graphicData uri="http://schemas.openxmlformats.org/drawingml/2006/table">
            <a:tbl>
              <a:tblPr>
                <a:noFill/>
                <a:tableStyleId>{B61A17E8-7D05-473C-A47C-97629D7CBAED}</a:tableStyleId>
              </a:tblPr>
              <a:tblGrid>
                <a:gridCol w="1289700"/>
                <a:gridCol w="1289700"/>
                <a:gridCol w="1289700"/>
                <a:gridCol w="1289700"/>
                <a:gridCol w="1289700"/>
              </a:tblGrid>
              <a:tr h="266700">
                <a:tc gridSpan="5">
                  <a:txBody>
                    <a:bodyPr>
                      <a:noAutofit/>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Times through system</a:t>
                      </a:r>
                      <a:endParaRPr b="1" sz="2000">
                        <a:latin typeface="Times New Roman"/>
                        <a:ea typeface="Times New Roman"/>
                        <a:cs typeface="Times New Roman"/>
                        <a:sym typeface="Times New Roman"/>
                      </a:endParaRPr>
                    </a:p>
                  </a:txBody>
                  <a:tcPr marT="63500" marB="63500" marR="63500" marL="63500"/>
                </a:tc>
                <a:tc hMerge="1"/>
                <a:tc hMerge="1"/>
                <a:tc hMerge="1"/>
                <a:tc hMerge="1"/>
              </a:tr>
              <a:tr h="266700">
                <a:tc>
                  <a:txBody>
                    <a:bodyPr>
                      <a:noAutofit/>
                    </a:bodyPr>
                    <a:lstStyle/>
                    <a:p>
                      <a:pPr indent="0" lvl="0" marL="0" rtl="0" algn="ctr">
                        <a:spcBef>
                          <a:spcPts val="0"/>
                        </a:spcBef>
                        <a:spcAft>
                          <a:spcPts val="0"/>
                        </a:spcAft>
                        <a:buNone/>
                      </a:pPr>
                      <a:r>
                        <a:rPr lang="en-US" sz="2000">
                          <a:latin typeface="Times New Roman"/>
                          <a:ea typeface="Times New Roman"/>
                          <a:cs typeface="Times New Roman"/>
                          <a:sym typeface="Times New Roman"/>
                        </a:rPr>
                        <a:t>[hours]</a:t>
                      </a:r>
                      <a:endParaRPr sz="2000">
                        <a:latin typeface="Times New Roman"/>
                        <a:ea typeface="Times New Roman"/>
                        <a:cs typeface="Times New Roman"/>
                        <a:sym typeface="Times New Roman"/>
                      </a:endParaRPr>
                    </a:p>
                  </a:txBody>
                  <a:tcPr marT="63500" marB="63500" marR="63500" marL="63500"/>
                </a:tc>
                <a:tc gridSpan="2">
                  <a:txBody>
                    <a:bodyPr>
                      <a:noAutofit/>
                    </a:bodyPr>
                    <a:lstStyle/>
                    <a:p>
                      <a:pPr indent="0" lvl="0" marL="0" rtl="0" algn="ctr">
                        <a:spcBef>
                          <a:spcPts val="0"/>
                        </a:spcBef>
                        <a:spcAft>
                          <a:spcPts val="0"/>
                        </a:spcAft>
                        <a:buNone/>
                      </a:pPr>
                      <a:r>
                        <a:rPr lang="en-US" sz="2000">
                          <a:latin typeface="Times New Roman"/>
                          <a:ea typeface="Times New Roman"/>
                          <a:cs typeface="Times New Roman"/>
                          <a:sym typeface="Times New Roman"/>
                        </a:rPr>
                        <a:t>Base Scenario</a:t>
                      </a:r>
                      <a:endParaRPr sz="2000">
                        <a:latin typeface="Times New Roman"/>
                        <a:ea typeface="Times New Roman"/>
                        <a:cs typeface="Times New Roman"/>
                        <a:sym typeface="Times New Roman"/>
                      </a:endParaRPr>
                    </a:p>
                  </a:txBody>
                  <a:tcPr marT="63500" marB="63500" marR="63500" marL="63500"/>
                </a:tc>
                <a:tc hMerge="1"/>
                <a:tc gridSpan="2">
                  <a:txBody>
                    <a:bodyPr>
                      <a:noAutofit/>
                    </a:bodyPr>
                    <a:lstStyle/>
                    <a:p>
                      <a:pPr indent="0" lvl="0" marL="0" rtl="0" algn="ctr">
                        <a:spcBef>
                          <a:spcPts val="0"/>
                        </a:spcBef>
                        <a:spcAft>
                          <a:spcPts val="0"/>
                        </a:spcAft>
                        <a:buNone/>
                      </a:pPr>
                      <a:r>
                        <a:rPr lang="en-US" sz="2000">
                          <a:latin typeface="Times New Roman"/>
                          <a:ea typeface="Times New Roman"/>
                          <a:cs typeface="Times New Roman"/>
                          <a:sym typeface="Times New Roman"/>
                        </a:rPr>
                        <a:t>Recommended Scenario</a:t>
                      </a:r>
                      <a:endParaRPr sz="2000">
                        <a:latin typeface="Times New Roman"/>
                        <a:ea typeface="Times New Roman"/>
                        <a:cs typeface="Times New Roman"/>
                        <a:sym typeface="Times New Roman"/>
                      </a:endParaRPr>
                    </a:p>
                  </a:txBody>
                  <a:tcPr marT="63500" marB="63500" marR="63500" marL="63500"/>
                </a:tc>
                <a:tc hMerge="1"/>
              </a:tr>
              <a:tr h="12700">
                <a:tc>
                  <a:txBody>
                    <a:bodyPr>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Part</a:t>
                      </a:r>
                      <a:endParaRPr sz="20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Wait time</a:t>
                      </a:r>
                      <a:endParaRPr sz="20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Total Time</a:t>
                      </a:r>
                      <a:endParaRPr sz="20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Wait Time</a:t>
                      </a:r>
                      <a:endParaRPr sz="20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Total Time</a:t>
                      </a:r>
                      <a:endParaRPr sz="2000">
                        <a:latin typeface="Times New Roman"/>
                        <a:ea typeface="Times New Roman"/>
                        <a:cs typeface="Times New Roman"/>
                        <a:sym typeface="Times New Roman"/>
                      </a:endParaRPr>
                    </a:p>
                  </a:txBody>
                  <a:tcPr marT="63500" marB="63500" marR="63500" marL="63500"/>
                </a:tc>
              </a:tr>
              <a:tr h="12700">
                <a:tc>
                  <a:txBody>
                    <a:bodyPr>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Small</a:t>
                      </a:r>
                      <a:endParaRPr sz="20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12.098</a:t>
                      </a:r>
                      <a:endParaRPr sz="20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27.386</a:t>
                      </a:r>
                      <a:endParaRPr sz="20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10.779</a:t>
                      </a:r>
                      <a:endParaRPr sz="20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26.087</a:t>
                      </a:r>
                      <a:endParaRPr sz="2000">
                        <a:latin typeface="Times New Roman"/>
                        <a:ea typeface="Times New Roman"/>
                        <a:cs typeface="Times New Roman"/>
                        <a:sym typeface="Times New Roman"/>
                      </a:endParaRPr>
                    </a:p>
                  </a:txBody>
                  <a:tcPr marT="63500" marB="63500" marR="63500" marL="63500"/>
                </a:tc>
              </a:tr>
              <a:tr h="12700">
                <a:tc>
                  <a:txBody>
                    <a:bodyPr>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Large</a:t>
                      </a:r>
                      <a:endParaRPr sz="20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2.790</a:t>
                      </a:r>
                      <a:endParaRPr sz="20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30.552</a:t>
                      </a:r>
                      <a:endParaRPr sz="20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4.088</a:t>
                      </a:r>
                      <a:endParaRPr sz="20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31.831</a:t>
                      </a:r>
                      <a:endParaRPr sz="2000">
                        <a:latin typeface="Times New Roman"/>
                        <a:ea typeface="Times New Roman"/>
                        <a:cs typeface="Times New Roman"/>
                        <a:sym typeface="Times New Roman"/>
                      </a:endParaRPr>
                    </a:p>
                  </a:txBody>
                  <a:tcPr marT="63500" marB="63500" marR="63500" marL="63500"/>
                </a:tc>
              </a:tr>
            </a:tbl>
          </a:graphicData>
        </a:graphic>
      </p:graphicFrame>
      <p:graphicFrame>
        <p:nvGraphicFramePr>
          <p:cNvPr id="120" name="Google Shape;120;p13"/>
          <p:cNvGraphicFramePr/>
          <p:nvPr/>
        </p:nvGraphicFramePr>
        <p:xfrm>
          <a:off x="15269625" y="15156475"/>
          <a:ext cx="3000000" cy="3000000"/>
        </p:xfrm>
        <a:graphic>
          <a:graphicData uri="http://schemas.openxmlformats.org/drawingml/2006/table">
            <a:tbl>
              <a:tblPr>
                <a:noFill/>
                <a:tableStyleId>{24E29DB6-A550-4169-BD49-D370834EB22C}</a:tableStyleId>
              </a:tblPr>
              <a:tblGrid>
                <a:gridCol w="1775375"/>
                <a:gridCol w="2278675"/>
                <a:gridCol w="3941550"/>
              </a:tblGrid>
              <a:tr h="381000">
                <a:tc>
                  <a:txBody>
                    <a:bodyPr>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Scenario</a:t>
                      </a:r>
                      <a:endParaRPr sz="2000">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Number of Autoclaves (large)</a:t>
                      </a:r>
                      <a:endParaRPr sz="2000">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Number of teams (of three) working on coating and inspection</a:t>
                      </a:r>
                      <a:endParaRPr sz="2000">
                        <a:latin typeface="Times New Roman"/>
                        <a:ea typeface="Times New Roman"/>
                        <a:cs typeface="Times New Roman"/>
                        <a:sym typeface="Times New Roman"/>
                      </a:endParaRPr>
                    </a:p>
                  </a:txBody>
                  <a:tcPr marT="91425" marB="91425" marR="91425" marL="91425"/>
                </a:tc>
              </a:tr>
              <a:tr h="381000">
                <a:tc>
                  <a:txBody>
                    <a:bodyPr>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Base</a:t>
                      </a:r>
                      <a:endParaRPr sz="2000">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7</a:t>
                      </a:r>
                      <a:endParaRPr sz="2000">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7</a:t>
                      </a:r>
                      <a:endParaRPr sz="2000">
                        <a:latin typeface="Times New Roman"/>
                        <a:ea typeface="Times New Roman"/>
                        <a:cs typeface="Times New Roman"/>
                        <a:sym typeface="Times New Roman"/>
                      </a:endParaRPr>
                    </a:p>
                  </a:txBody>
                  <a:tcPr marT="91425" marB="91425" marR="91425" marL="91425"/>
                </a:tc>
              </a:tr>
              <a:tr h="396200">
                <a:tc>
                  <a:txBody>
                    <a:bodyPr>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Recommended</a:t>
                      </a:r>
                      <a:endParaRPr sz="2000">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4</a:t>
                      </a:r>
                      <a:endParaRPr sz="2000">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3</a:t>
                      </a:r>
                      <a:endParaRPr sz="2000">
                        <a:latin typeface="Times New Roman"/>
                        <a:ea typeface="Times New Roman"/>
                        <a:cs typeface="Times New Roman"/>
                        <a:sym typeface="Times New Roman"/>
                      </a:endParaRPr>
                    </a:p>
                  </a:txBody>
                  <a:tcPr marT="91425" marB="91425" marR="91425" marL="91425"/>
                </a:tc>
              </a:tr>
            </a:tbl>
          </a:graphicData>
        </a:graphic>
      </p:graphicFrame>
      <p:sp>
        <p:nvSpPr>
          <p:cNvPr id="121" name="Google Shape;121;p13"/>
          <p:cNvSpPr txBox="1"/>
          <p:nvPr/>
        </p:nvSpPr>
        <p:spPr>
          <a:xfrm>
            <a:off x="24150325" y="6629391"/>
            <a:ext cx="11224200" cy="1955700"/>
          </a:xfrm>
          <a:prstGeom prst="rect">
            <a:avLst/>
          </a:prstGeom>
          <a:noFill/>
          <a:ln>
            <a:noFill/>
          </a:ln>
        </p:spPr>
        <p:txBody>
          <a:bodyPr anchorCtr="0" anchor="t" bIns="45700" lIns="91425" spcFirstLastPara="1" rIns="91425" wrap="square" tIns="45700">
            <a:noAutofit/>
          </a:bodyPr>
          <a:lstStyle/>
          <a:p>
            <a:pPr indent="-387350" lvl="0" marL="457200" marR="0" rtl="0" algn="l">
              <a:lnSpc>
                <a:spcPct val="100000"/>
              </a:lnSpc>
              <a:spcBef>
                <a:spcPts val="100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The base scenario contained 7 large autoclaves and 7 teams of 3 people applying the second coat or doing the final inspection.</a:t>
            </a:r>
            <a:endParaRPr sz="2500">
              <a:solidFill>
                <a:schemeClr val="dk1"/>
              </a:solidFill>
              <a:latin typeface="Times New Roman"/>
              <a:ea typeface="Times New Roman"/>
              <a:cs typeface="Times New Roman"/>
              <a:sym typeface="Times New Roman"/>
            </a:endParaRPr>
          </a:p>
          <a:p>
            <a:pPr indent="-387350" lvl="0" marL="457200" marR="0" rtl="0" algn="l">
              <a:lnSpc>
                <a:spcPct val="100000"/>
              </a:lnSpc>
              <a:spcBef>
                <a:spcPts val="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The recommended scenario contains two teams of 3 people applying the second coat or doing the final inspection and only 4 large autoclaves. </a:t>
            </a:r>
            <a:endParaRPr b="0" i="0" sz="25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pic>
        <p:nvPicPr>
          <p:cNvPr id="122" name="Google Shape;122;p13"/>
          <p:cNvPicPr preferRelativeResize="0"/>
          <p:nvPr/>
        </p:nvPicPr>
        <p:blipFill rotWithShape="1">
          <a:blip r:embed="rId6">
            <a:alphaModFix/>
          </a:blip>
          <a:srcRect b="5545" l="5626" r="5626" t="5008"/>
          <a:stretch/>
        </p:blipFill>
        <p:spPr>
          <a:xfrm>
            <a:off x="11728575" y="19481501"/>
            <a:ext cx="4839400" cy="6327975"/>
          </a:xfrm>
          <a:prstGeom prst="rect">
            <a:avLst/>
          </a:prstGeom>
          <a:noFill/>
          <a:ln>
            <a:noFill/>
          </a:ln>
        </p:spPr>
      </p:pic>
      <p:pic>
        <p:nvPicPr>
          <p:cNvPr id="123" name="Google Shape;123;p13"/>
          <p:cNvPicPr preferRelativeResize="0"/>
          <p:nvPr/>
        </p:nvPicPr>
        <p:blipFill>
          <a:blip r:embed="rId7">
            <a:alphaModFix/>
          </a:blip>
          <a:stretch>
            <a:fillRect/>
          </a:stretch>
        </p:blipFill>
        <p:spPr>
          <a:xfrm>
            <a:off x="717375" y="21619900"/>
            <a:ext cx="10947300" cy="1245587"/>
          </a:xfrm>
          <a:prstGeom prst="rect">
            <a:avLst/>
          </a:prstGeom>
          <a:noFill/>
          <a:ln>
            <a:noFill/>
          </a:ln>
        </p:spPr>
      </p:pic>
      <p:pic>
        <p:nvPicPr>
          <p:cNvPr id="124" name="Google Shape;124;p13"/>
          <p:cNvPicPr preferRelativeResize="0"/>
          <p:nvPr/>
        </p:nvPicPr>
        <p:blipFill>
          <a:blip r:embed="rId8">
            <a:alphaModFix/>
          </a:blip>
          <a:stretch>
            <a:fillRect/>
          </a:stretch>
        </p:blipFill>
        <p:spPr>
          <a:xfrm>
            <a:off x="24548738" y="9497925"/>
            <a:ext cx="10784625" cy="7193375"/>
          </a:xfrm>
          <a:prstGeom prst="rect">
            <a:avLst/>
          </a:prstGeom>
          <a:noFill/>
          <a:ln>
            <a:noFill/>
          </a:ln>
        </p:spPr>
      </p:pic>
      <p:sp>
        <p:nvSpPr>
          <p:cNvPr id="125" name="Google Shape;125;p13"/>
          <p:cNvSpPr txBox="1"/>
          <p:nvPr/>
        </p:nvSpPr>
        <p:spPr>
          <a:xfrm>
            <a:off x="24747475" y="16705150"/>
            <a:ext cx="8848500" cy="92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Example of parts created by UTC Aerospace that are sent through the autoclave(s)</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