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57" r:id="rId8"/>
    <p:sldId id="262" r:id="rId9"/>
    <p:sldId id="258" r:id="rId10"/>
    <p:sldId id="260" r:id="rId11"/>
    <p:sldId id="263" r:id="rId12"/>
    <p:sldId id="264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3" autoAdjust="0"/>
  </p:normalViewPr>
  <p:slideViewPr>
    <p:cSldViewPr snapToGrid="0" snapToObjects="1">
      <p:cViewPr varScale="1">
        <p:scale>
          <a:sx n="70" d="100"/>
          <a:sy n="70" d="100"/>
        </p:scale>
        <p:origin x="605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3:3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86 9536,'0'0'6801,"-6"-2"-6491,-9-2-74,0 0 0,0 1-1,-1 0 1,0 1-1,1 1 1,-1 1-1,0 0 1,-20 3-1,-69 7 1077,90-7-1142,0 1-1,0 1 1,1 0-1,0 1 0,-19 11 1,-18 7 125,49-23-284,-1 0 0,1 0 0,0 0-1,-1 1 1,1-1 0,0 1-1,0-1 1,0 1 0,0 0 0,0 0-1,1 0 1,-1 0 0,1 0-1,-1 1 1,-1 3 0,1-1 8,0 0 0,1 0 0,-1 0 0,1 0 0,0 0 0,1 0 0,-1 9 0,2 4 21,1 0-1,0 0 0,10 32 1,3 24 12,-3 0 0,3 124 1,-4-42-13,6 290 59,4 45-1,-12-354-63,2-21 2,2 33 26,-12-90-26,0 116 61,2 58 8,0-67-23,7 191 118,-5-55-55,-7-177-109,9 129 46,-14-56-23,0-76-19,1 50 56,2-119-70,2-31-15,0 0 1,4 39-1,0-31 2,-1 0 0,-4 31 0,2-46-13,-7 66 126,8-80 23,13 12-120,-6-9-29,-1 0 1,1-1-1,0 1 1,0-1 0,0-1-1,1 0 1,-1 0-1,10 2 1,6 2 1,35 8 4,112 14-1,63-11 7,-71-6 4,-23-4 28,1-6 0,-1-6 0,235-38 0,-239 18 5,170-23 88,263-20 276,-162 62-53,-49 4-64,161-37-23,-79 8-116,-256 17-104,20-4 3,-48 2 34,198 6 0,-186 17-21,357 21 272,-375-17-235,168 15 44,-3 24-4,-259-40-102,1-2 0,61 1-1,116-8 185,-109-2 82,-117-1-282,0 0 1,-1 0 0,1-1 0,-1 0 0,1 0 0,-1-1 0,0 1 0,8-7 0,-12 8-22,9-6 31,-1 0 0,13-15 0,7-5-2,-18 17-26,-1-1 0,0 0 0,-1 0 0,0-1-1,-1 0 1,-1-1 0,11-22 0,2-11 30,14-50-1,-10 6 16,-3-1-1,8-98 0,29-369 186,-53 498-200,-2-50 70,-18-199-1,0 117-5,12 96-68,0 23 34,-14-106-1,-11 36-3,4 26 7,-8-142 0,26 173-33,-4-158 53,13-198-36,4 279-41,0-5 8,-10 123-3,-10-59 1,10 98-23,0 1 0,-1 0 0,1 0 0,-1 0 1,-1 0-1,1 0 0,-1 0 0,0 1 0,0 0 0,-1 0 0,1 0 0,-1 0 0,-10-6 0,1 1 6,-1 1-1,0 0 0,0 2 0,-1 0 1,0 0-1,-1 1 0,-26-5 0,-124-13 13,120 19-14,-78 0 22,36 4 0,-306-15 16,-139-9 32,405 15-55,-396-44 105,-106-47 19,126 50-91,277 34-39,-164-22 11,31 21 40,102 12-25,74 3-37,-24-2-10,-294-6-35,363 11 37,72 3 6,-93 16 0,-2 1 0,-167-11-8,182-27 8,118 13 0,-44-9 0,37 6 0,-53-4 0,14 11 0,0 2 0,-96 16 0,137-16-54,22-2-4050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10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15976,'0'0'751,"14"28"-759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0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12056,'0'0'32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0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11352,'0'0'6903,"3"0"-6167,-2 0-679,0 0-1,-1 0 0,1 0 1,0 1-1,-1-1 0,1 0 0,0 1 1,-1-1-1,1 0 0,-1 1 0,1-1 1,0 0-1,-1 1 0,1-1 1,-1 1-1,1-1 0,-1 1 0,1-1 1,-1 1-1,0 0 0,1-1 0,-1 1 1,1 1-1,6 25 761,-1 36 75,-6-51-666,-3 70 776,1-55-474,1 32 0,9-21 304,-2-42-649,12-14-133,-1 0-1,-1-2 1,0 0 0,19-35 0,43-93-1573,-54 98-1116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0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0 14776,'0'0'0,"-9"36"0,5-12 0,0 12 744,-4 0 8,2-5 71,2 1 9,4 0-160,1-7 8,3-6-240,1-3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1.1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15272,'0'0'3047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1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8 118 13864,'0'0'674,"4"0"8,13 0 223,8 0-144,-1 0 1,0-2-1,28-5 0,-47 6-638,1 0 1,-1 0-1,1-1 1,-1 0-1,0 0 0,0 0 1,0 0-1,0-1 1,0 0-1,-1 0 0,1 0 1,-1-1-1,1 1 1,-1-1-1,-1 0 0,1-1 1,0 1-1,-1 0 1,5-11-1,-7 14-96,0 0-1,-1 0 1,1 0-1,-1 0 1,0 0 0,1 0-1,-1 0 1,0 0-1,0 0 1,0 0-1,1-1 1,-1 1 0,0 0-1,-1 0 1,1 0-1,0 0 1,0 0 0,0-1-1,-1 1 1,1 0-1,0 0 1,-1 0 0,0-2-1,-1 2-2,1 0 0,0 0 0,0 0 0,-1 0 0,1 0 0,-1 0 0,1 1 0,0-1-1,-1 0 1,1 1 0,-1-1 0,0 1 0,1-1 0,-4 1 0,-2-1 21,-1 1 1,1 0-1,-1 0 1,1 1-1,-14 2 0,13-1-4,-1 1-1,1 0 1,0 1-1,0-1 1,0 1-1,0 1 0,0 0 1,1 0-1,0 0 1,0 1-1,1 0 1,0 0-1,0 1 1,0-1-1,0 2 0,-7 13 1,7-10 41,0 1 1,1-1 0,1 1-1,0 0 1,0 0-1,1 0 1,1 1 0,0-1-1,1 1 1,0 0-1,1 17 1,0-27-48,0 0 1,1 0 0,-1 0-1,1 0 1,-1 0-1,1 0 1,0 0-1,0 0 1,0 0-1,1 0 1,-1 0-1,1 0 1,-1-1-1,1 1 1,0 0-1,0-1 1,0 0 0,0 1-1,0-1 1,6 3-1,-4-3-9,1 0-1,-1 0 1,1 0-1,0-1 1,0 0 0,0 0-1,0 0 1,0 0-1,0-1 1,0 0-1,-1 0 1,9-1 0,14-2-3225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42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23 13464,'-4'57'619,"4"84"0,1-56 1760,2-83-1829,2-6-339,4-8-76,0-7-78,-1 0 0,-1 0 0,-1 0 0,-1-1 0,4-29 0,-5 25-56,1 0 0,1 1 0,12-31 0,-20 66-23,1 0 0,-1-1 0,2 24 0,-1-13 20,1-6 16,0 0 1,3 25-1,-2-38 11,-1 1 0,1 0-1,0 0 1,0 0 0,0-1 0,1 1-1,-1 0 1,1-1 0,0 1 0,0-1-1,0 0 1,0 0 0,0 0 0,1 0-1,0 0 1,4 4 0,-6-7-14,-1 0 0,1 1 0,0-1 0,0 0 1,0 0-1,0 0 0,-1 0 0,1 0 0,0 0 0,0 0 1,0 0-1,0 0 0,-1 0 0,1-1 0,0 1 0,0 0 1,0-1-1,-1 1 0,1 0 0,0-1 0,0 1 0,-1-1 0,1 1 1,0-1-1,20-17 70,-16 14-57,21-22 7,0-2 0,-2 0 0,22-34 0,-41 55-60,9-12-255,27-31-1,-37 48-2325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48.2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6424,'0'0'0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49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1852 0 6424,'-172'117'2568,"-33"13"-448,66-44-1308,-55 38 42,-191 130 256,-85 65-202,204-155-308,266-163-594,-1-1 0,1 0 0,0 1 0,-1-1 1,1 0-1,-1 1 0,1-1 0,0 0 0,-1 0 1,1 0-1,-1 1 0,1-1 0,-1 0 0,1 0 1,-1 0-1,1 0 0,-1 0 0,1 0 0,-1 0 1,1 0-1,-1 0 0,1 0 0,-1 0 1,1 0-1,-1 0 0,1-1 0,-1 1 0,1 0 1,-1 0-1,1-1 0,0 1 0,-1 0 0,1 0 1,-1-1-1,1 1 0,0 0 0,-1-1 0,1 1 1,0 0-1,-1-1 0,1 1 0,0-1 0,0 1 1,-1-1-1,1 1 0,0-1 0,0 1 1,0 0-1,0-1 0,0 1 0,-1-2 0,1 0-3,0 0 0,-1 0 0,1 0 0,0 0 0,0-1 0,0 1-1,0 0 1,1 0 0,-1 0 0,1 0 0,0-4 0,15-29-1,2 1 0,1 1 1,1 1-1,2 1 0,1 0 1,36-36-1,-23 27 13,-47 52 2,9-9-12,-1-1 0,1 1 0,0 0-1,0-1 1,0 1 0,0 0 0,-2 5 0,-14 27-6,-34 53 1,10-21 2,32-49-1,1-3 4,-13 30-1,20-41-4,1 0 0,-1-1 1,1 1-1,0 0 0,1 0 1,-1 0-1,1 0 0,-1 0 1,1 0-1,1 0 0,-1 0 1,0 0-1,2 7 1,-1-10-1,-1 0 0,0-1 0,1 1 0,-1-1 0,0 1 0,1-1 0,-1 1 0,0-1 0,1 1 0,-1-1 0,1 1 0,-1-1 0,1 1 0,-1-1 0,1 0 0,-1 1 0,1-1 0,0 0 0,-1 1 0,1-1 0,-1 0 0,1 0 0,0 0 0,-1 0 0,1 1 0,0-1 0,-1 0 0,1 0 0,0 0 0,1-1 0,22-5 0,-16 4 0,63-21 356,-40 12-1151,0 2 1,52-9-1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01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1614 49 8640,'-40'-3'-1043,"-76"-4"346,-346-27 7627,396 31-6291,0 2-1,1 3 0,-103 16 1,105-9-308,15-3-54,1 2 0,-85 26 0,-98 47 304,220-78-549,-1 2 0,1-1-1,0 1 1,1 1-1,-18 12 1,24-16-25,1 0 1,-1 1 0,0 0 0,1 0-1,-1 0 1,1 0 0,0 0 0,0 0-1,0 0 1,1 1 0,-1-1 0,1 1-1,0-1 1,0 1 0,0-1 0,0 1-1,1 0 1,-1-1 0,1 1 0,0 7-1,4 15 1,1 0 0,1 0 0,1 0 0,19 46 0,-21-60-8,-1-1 0,0 1 0,-1 0 0,0 0 0,-1 0 0,0 0 0,0 15 0,-3-5 0,0 0 0,-8 39 0,3-27 0,6-32 0,-1 0 0,1 0 0,-1 0 0,1 0 0,0 0 0,0 0 0,0 0 0,0 0 0,0 0 0,1 0 0,-1 0 0,1 0 0,-1 0 0,1 0 0,0 0 0,-1-1 0,1 1 0,0 0 0,0 0 0,1-1 0,-1 1 0,0 0 0,0-1 0,1 1 0,2 1 0,1 0 0,0-1 0,-1 0 0,1 0 0,0-1 0,1 1 0,-1-1 0,0 0 0,11 0 0,16 0 2,1-2 0,-1-1 0,0-2 0,49-11 0,-36 6 1,58-4 0,364-6 15,-346 20 5,29-2 16,238-44 211,30 4 685,-271 33-658,20 0 336,-166 8-582,0 0-1,0 0 1,0 1-1,0-1 1,0 0 0,0 0-1,0-1 1,0 1-1,0 0 1,0 0 0,0 0-1,0-1 1,0 1-1,-1 0 1,1-1 0,2 0-1,-10-11 489,0 3-585,1-1 114,0-1 0,0 0 0,1 0 0,1 0 0,0-1 0,-3-11 0,-12-76 204,14 66-164,2 16-53,-4-24 80,-1-1 0,-19-53 0,24 88-112,-1-5 13,0 1 0,-1 0 0,0 0 0,-1 0-1,-8-10 1,12 18-13,0 0-1,-1 0 1,0 1-1,0-1 0,1 1 1,-1 0-1,-1 0 1,1 0-1,0 0 0,0 0 1,-1 1-1,1 0 0,-1-1 1,1 1-1,-1 1 1,0-1-1,1 0 0,-1 1 1,0 0-1,0 0 1,-3 0-1,-78 6 10,33-1-5,-55-3 1,-528-20-80,633 18-189,-5 0 536,4-2-3340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0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1077 7 11048,'0'0'1762,"-4"-2"-794,-1 1-795,0 0-1,1 0 1,-1 0-1,0 1 1,0 0-1,0 0 1,0 0-1,0 1 1,0-1-1,1 1 1,-1 0 0,0 1-1,-5 1 1,-16 7 661,-27 12 1,41-16-451,-34 14 261,1 3 0,0 1-1,2 2 1,1 2 0,-42 38-1,-35 34 29,56-48-259,-97 101-1,132-120-316,5-6 29,-1 0 0,-55 46 0,62-60-73,-33 15 1,32-18-44,-5 13-59,29-47 10,78-152-43,-82 185-37,-5 9 79,-50 88-13,50-98 50,1 1 1,0 0-1,0 0 1,1 0-1,0 0 1,0 0-1,1 11 1,0-19 1,1-1 0,-1 0 0,0 1 0,0-1 0,1 0 0,-1 1 0,0-1 0,1 0 0,-1 0 0,0 0 0,1 1 0,-1-1 0,0 0 0,1 0 0,-1 0 0,1 0 0,-1 1 0,0-1 0,1 0 0,-1 0 0,1 0 1,-1 0-1,1 0 0,-1 0 0,0 0 0,1 0 0,-1-1 0,1 1 0,-1 0 0,1 0 0,16-3-5,-15 3 4,72-21-15,-5 1-2,-61 17 81,6 0-3188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1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14464,'0'0'193,"-6"6"111,-3 5-3,0 0 0,1 0 0,0 1 0,1 0 0,0 0 0,1 1 0,-5 15 0,6-11-87,0 1 0,2 0 0,0 1 0,0-1 0,2 0 0,0 1 0,2 0 0,2 18 0,-2-27-131,0 0 1,1 0 0,0 0 0,0-1-1,1 1 1,1-1 0,0 0 0,0 1-1,1-2 1,0 1 0,0-1-1,1 1 1,0-2 0,0 1 0,1-1-1,11 11 1,-14-16-45,0 1 0,0 0 0,0-1 0,0 0-1,0 0 1,1 0 0,-1 0 0,1-1 0,-1 0 0,1 0 0,-1 0-1,1 0 1,0-1 0,-1 1 0,1-1 0,0-1 0,-1 1 0,1-1 0,0 1-1,-1-1 1,1-1 0,-1 1 0,6-3 0,-4 1 0,0-1-1,0 1 1,0-1 0,-1-1 0,0 1 0,0-1-1,0 0 1,0 0 0,-1 0 0,0-1-1,0 1 1,0-1 0,-1 0 0,1 0 0,2-9-1,0-2 13,-1 0 0,0-1 0,-1 0 0,-1 0 0,-1-1 0,0 1 0,-1 0 0,-1-1 0,-5-30 0,4 38-33,-1 1 0,-1 0-1,0 0 1,-1-1 0,0 2-1,0-1 1,-1 0-1,-6-8 1,7 12-8,0 1 1,-1-1-1,1 1 0,-1 0 1,-1 0-1,1 0 0,-1 1 0,0 0 1,0 0-1,0 1 0,0-1 1,-13-3-1,14 5-2,0 1 0,0 0 1,-1 0-1,1 1 0,0-1 0,-1 1 0,1 1 1,-10 0-1,-11 1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1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166 1 11656,'0'0'2232,"-3"-1"-1327,-1 1-698,-1 1-1,1-1 1,-1 1 0,1 0-1,0 0 1,-1 0 0,1 1 0,0-1-1,0 1 1,0 0 0,0 0 0,0 1-1,0-1 1,-4 4 0,-2 2 130,0 1 1,0 0-1,-16 19 0,22-23-135,0 1-1,1-1 0,0 1 1,-4 8-1,6-13-120,1 1 0,-1 0 0,0-1 0,1 1 0,-1 0 0,1-1 0,-1 1 0,1 0 0,0 0-1,0 0 1,0-1 0,0 1 0,0 0 0,0 0 0,1-1 0,-1 1 0,1 0 0,-1 0 0,1-1 0,1 4 0,-1-4-29,0 0 0,0 0 1,1 0-1,-1-1 0,0 1 0,1 0 1,-1-1-1,1 1 0,-1-1 0,0 1 0,1-1 1,-1 1-1,1-1 0,-1 0 0,1 0 1,0 0-1,-1 0 0,1 0 0,-1 0 0,1-1 1,-1 1-1,3-1 0,-2 1-27,-1-1 0,1 1-1,0 0 1,-1 0 0,1 0 0,0 0 0,-1 0-1,1 0 1,0 0 0,-1 1 0,1-1-1,0 0 1,2 2 0,-14 15 28,-6 2-38,9-12 7,1 0 0,0 1 0,0-1 0,1 1 0,0 0 1,1 1-1,0-1 0,-6 16 0,10-23-10,0-1 1,0 1 0,0 0 0,0-1-1,0 1 1,0 0 0,0-1 0,0 1-1,0 0 1,0 0 0,0-1 0,0 1-1,0 0 1,0-1 0,1 1 0,-1 0-1,0-1 1,0 1 0,1 0 0,-1-1-1,1 1 1,-1-1 0,0 1 0,1-1-1,-1 1 1,1-1 0,0 1 0,1 0 5,-1 0 0,1 0 0,0-1 0,-1 1 0,1-1 0,0 1 0,-1-1 0,1 0 0,0 0 1,0 0-1,1 0 0,7 0 29,0-1 0,0-1 1,10-2-1,-16 3-30,55-15 89,-37 8-3334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1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13560,'0'0'0,"5"23"-360,-7-4 920,-3 10 768,-1-1 0,-1-8-241,2-3 1,4-9-280,1-1 0,-2 0-288,2 0 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2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12664,'0'0'3983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2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81 352 11552,'-2'1'98,"-7"5"310,0 1 0,0 0-1,-13 14 1,19-18-264,0 1 1,0-1-1,0 0 1,1 1-1,0 0 0,0 0 1,0 0-1,0 0 0,0 0 1,1 0-1,0 0 0,-1 0 1,1 5-1,1-7-83,0 0-1,0 0 1,0-1 0,1 1-1,-1 0 1,0 0 0,1 0-1,0-1 1,-1 1 0,1 0-1,0-1 1,0 1-1,0 0 1,0-1 0,0 1-1,0-1 1,0 0 0,1 1-1,-1-1 1,0 0 0,1 0-1,-1 1 1,1-1-1,-1-1 1,1 1 0,0 0-1,-1 0 1,1 0 0,0-1-1,0 1 1,0-1 0,-1 0-1,1 1 1,0-1-1,0 0 1,0 0 0,2 0-1,0 0 29,-1 0-1,1 0 0,-1 0 0,1-1 0,0 1 0,-1-1 1,0 0-1,1 0 0,-1 0 0,0 0 0,1 0 1,-1-1-1,0 0 0,0 1 0,0-1 0,0 0 1,0-1-1,-1 1 0,4-4 0,-3 2-58,-1 0 0,-1 0 0,1 0 0,-1 0 0,1 0 0,-1 0 0,-1-1 0,1 1 0,0 0 0,-1-1 0,0 1 0,0-1 0,0 1 0,-1 0 0,-1-8 0,-3-7 23,0 0 0,-10-22 0,5 16 1,3 4-27,1 7 20,1-1-1,1 0 0,0 0 1,-2-19-1,5 29-29,1 0 1,0 1-1,0-1 1,1 1-1,0-1 0,-1 1 1,1-1-1,1 1 1,-1 0-1,1-1 0,-1 1 1,1 0-1,0 0 1,1 0-1,-1 0 0,1 1 1,0-1-1,0 1 1,3-4-1,8-7 112,1 1-1,1 0 1,19-12 0,-31 22-76,1 0 1,-1 1-1,1-1 1,0 1-1,0 0 1,0 0 0,0 0-1,0 1 1,1 0-1,-1 0 1,0 0-1,1 1 1,-1 0 0,0 0-1,1 0 1,9 2-1,-12-1-2,0 0-1,0 1 1,0-1 0,-1 1-1,1-1 1,0 1-1,-1 0 1,1 0-1,-1 0 1,0 0-1,0 1 1,0-1 0,3 5-1,15 33-2987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2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6 14568,'-4'2'401,"-8"7"179,1-1 1,-15 16 0,24-22-420,-1 1 1,1-1 0,0 0-1,0 1 1,0-1 0,0 1 0,1 0-1,-1-1 1,1 1 0,-1 0-1,1 0 1,0 0 0,0 0-1,1 0 1,-1 0 0,0 0 0,1 0-1,0 1 1,0 4 0,0-7-100,1 1 1,0 0-1,0-1 1,-1 1-1,1-1 1,0 0 0,0 1-1,0-1 1,1 1-1,-1-1 1,0 0-1,0 0 1,1 0-1,-1 0 1,0 0-1,1 0 1,-1 0 0,1 0-1,0-1 1,-1 1-1,1-1 1,0 1-1,-1-1 1,1 1-1,0-1 1,-1 0-1,1 0 1,0 0 0,0 0-1,-1 0 1,3 0-1,3-1 74,-1 1-1,1-1 1,-1-1 0,1 1-1,-1-1 1,11-4-1,-13 4-84,0-1-1,0 1 0,0-1 0,0 0 1,-1 0-1,0 0 0,1 0 0,-1-1 1,0 1-1,0-1 0,-1 0 1,1 0-1,-1 0 0,0 0 0,3-7 1,-5 9-41,1 0 1,-1 1-1,1-1 1,-1 0-1,0 0 1,1 0-1,-1 0 1,0 0-1,0 0 1,-1 0-1,1 0 1,0 0-1,-1 1 1,1-1-1,-1 0 1,1 0-1,-1 0 1,0 1-1,0-1 0,0 0 1,0 1-1,0-1 1,0 1-1,0-1 1,-1 1-1,1-1 1,0 1-1,-1 0 1,1 0-1,-1-1 1,0 1-1,1 1 1,-1-1-1,0 0 1,1 0-1,-1 0 1,0 1-1,0-1 1,-2 1-1,-1-2 50,0 1 0,0 0 0,-1 1-1,1-1 1,0 1 0,-9 1 0,11-1-235,1 0 0,0 1 0,-1-1 0,1 1 0,0-1 0,0 1 1,0 0-1,0 0 0,-1 0 0,1 0 0,0 0 0,1 0 0,-1 1 0,0-1 1,0 1-1,0-1 0,-1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3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0 13768,'0'0'1937,"-2"3"-1145,-8 7-283,-22 23 374,30-30-769,0-1-1,0 0 0,0 1 0,1-1 0,-1 1 0,1 0 1,0-1-1,0 1 0,0 0 0,0 0 0,0 0 1,0 4-1,1-5-38,1 0 0,-1 0 0,1 0 0,-1 0 0,1 0 0,0-1 0,0 1 0,0 0 0,0 0 0,0-1 0,0 1 0,0 0 0,1-1 0,-1 1 0,0-1 0,1 0 0,2 3 0,35 20 510,-24-14-304,-10-7-211,-1-1 22,0 1 1,0 0-1,0 0 0,-1 0 0,4 4 0,-6-6-59,0 0 0,-1-1 0,1 1-1,-1 0 1,1 0 0,-1 0 0,1 0 0,-1 0-1,1 0 1,-1 0 0,0 0 0,0 0 0,1 0-1,-1 0 1,0 0 0,0 1 0,0-1 0,0 0-1,0 0 1,-1 0 0,1 0 0,0 0 0,0 0-1,-1 0 1,1 0 0,-1 0 0,1 0 0,-1 1-1,-5 7 83,0-1 0,0 0 0,-1-1 0,0 0-1,0 0 1,-1 0 0,0-1 0,0 0 0,0 0 0,-1-1 0,0 0-1,0-1 1,0 0 0,-10 3 0,7-8-119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4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0 13056,'0'0'1102,"-1"5"-10,-4 25 170,-30 205 2305,33-190-2774,-2-1-1,-2 0 0,-2-1 0,-19 57 1,35-119-1067,-1 5-427,-1-1 0,6-25 1,-10 30 488,1 1 1,0-1-1,1 1 1,-1 0 0,2 0-1,-1 0 1,1 1-1,1-1 1,-1 1-1,2 0 1,-1 1 0,1 0-1,15-13 1,-20 18 209,-1 1 0,1 0 0,0 0 0,0 0 0,0 0 1,1 1-1,-1-1 0,0 1 0,0-1 0,0 1 0,0-1 0,1 1 1,-1 0-1,0 0 0,0 0 0,0 1 0,1-1 0,-1 0 0,0 1 1,0 0-1,0-1 0,0 1 0,0 0 0,0 0 0,0 0 0,0 0 1,0 0-1,0 1 0,0-1 0,-1 0 0,1 1 0,-1 0 0,1-1 1,-1 1-1,2 2 0,0 0 32,-1 0 0,1 0 0,-1 0 1,0 0-1,0 1 0,0-1 0,0 1 0,-1-1 0,0 1 1,0-1-1,0 1 0,-1 0 0,0 0 0,1-1 1,-2 8-1,-1-6 42,1 0 0,-2 0 0,1 0 0,-1 0 0,1 0 0,-1-1 0,-1 1 0,1-1 0,-1 0 0,0 0 0,0 0 0,-1-1 0,0 1 0,-6 4 0,4-3 51,0-1 0,-1 0-1,0-1 1,1 1 0,-1-2 0,-1 1-1,1-1 1,0 0 0,-15 2 0,22-4-111,1-1 1,-1 0-1,1 0 1,-1 0-1,1 0 1,-1 1-1,1-1 1,-1 0-1,0 0 1,1 0-1,-1 0 1,1 0-1,-1-1 1,1 1 0,-1 0-1,1 0 1,-1 0-1,0 0 1,1 0-1,-1-1 1,1 1-1,-1 0 1,1-1-1,0 1 1,-1 0-1,1-1 1,-1 1-1,1 0 1,-1-1-1,1 1 1,-1-1-1,1 0-154,0 0 0,0 1 0,0-1 0,0 0 0,1 1 0,-1-1 0,0 0 0,0 0-1,0 1 1,1-1 0,-1 1 0,0-1 0,0 0 0,1 1 0,-1-1 0,1 1 0,-1-1 0,1 0 0,0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4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0 14776,'0'0'849,"1"6"-24,1 5-573,-1-1 0,0 0 0,-1 1 0,0-1-1,-1 1 1,0-1 0,-3 13 0,-23 80 1128,10-45-714,-2 12 51,9-38-268,1 1 0,2 1 0,1 0 0,-3 62 0,9-93-411,0 1 0,0-1 1,1 1-1,-1-1 1,1 0-1,0 1 1,0-1-1,1 4 0,8 3-2941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5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46 13864,'-11'22'171,"-10"24"1,20-43-25,0 0 1,0 0 0,0 0 0,0 0-1,1 0 1,0 1 0,-1-1 0,1 0-1,0 0 1,1 0 0,-1 1 0,1 3 0,0-6-54,-1 1 1,1-1 0,-1 0-1,1 1 1,-1-1 0,1 0 0,-1 0-1,1 0 1,0 0 0,0 1 0,0-1-1,0 0 1,0 0 0,0 0 0,0-1-1,0 1 1,0 0 0,0 0 0,0-1-1,0 1 1,1 0 0,1 0 0,-1-1-14,1 0 1,-1 0-1,0 0 1,0 0-1,0 0 1,0 0-1,1 0 0,-1-1 1,0 1-1,0-1 1,0 0-1,0 0 1,2-1-1,3-1 23,-1-1-1,1-1 0,-1 1 0,1-1 1,-2 0-1,10-10 0,-11 10-79,0-1 0,0 1 1,0-1-1,-1 0 0,0 0 0,0 0 0,-1 0 0,1-1 1,1-8-1,-4 13-22,1-1 0,-1 1 0,0 0 0,1-1 1,-1 1-1,0 0 0,-1-1 0,1 1 0,0 0 1,-1-1-1,1 1 0,-1 0 0,0 0 0,1-1 0,-1 1 1,0 0-1,-1 0 0,1 0 0,0 0 0,0 0 1,-1 0-1,1 1 0,-1-1 0,0 0 0,0 1 0,1-1 1,-1 1-1,0 0 0,0-1 0,-3 0 0,2 1 12,0 0-1,0 0 0,-1 0 1,1 1-1,0-1 0,-1 1 0,1 0 1,-1 0-1,1 0 0,0 1 0,-1-1 1,1 1-1,0 0 0,-1-1 1,1 1-1,0 1 0,0-1 0,0 0 1,0 1-1,-5 3 0,4-3-197,0 1 1,0 0-1,1-1 0,-1 1 0,1 1 0,-1-1 0,1 0 1,0 1-1,0 0 0,1 0 0,-1 0 0,1 0 0,0 0 1,-2 5-1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5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15272,'-3'2'310,"-25"23"1871,-42 51 1,46-42-915,22-32-1169,1 0 1,0 0-1,0 1 1,0-1-1,0 0 1,0 1-1,1-1 1,-1 0 0,1 1-1,-1-1 1,1 1-1,0-1 1,0 1-1,0 3 1,1-6-62,-1 1 0,1 0 0,-1 0 1,1 0-1,-1 0 0,1 0 0,0 0 0,0-1 0,-1 1 0,1 0 1,0-1-1,0 1 0,0-1 0,0 1 0,0 0 0,0-1 0,0 0 0,0 1 1,0-1-1,0 0 0,0 1 0,0-1 0,0 0 0,1 0 0,30 1 178,-24-1-169,37 0 195,18 0-3663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1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13560,'11'-1'612,"-7"1"763,0 12-270,-3-9-1026,18 48 1377,48 90 0,-62-132-1340,-1 0 99,2 1-1,-1-1 1,1 0-1,0 0 1,10 9 0,-15-16-162,1 0 0,0-1 0,-1 1 0,1-1 0,0 0 0,0 0 0,0 0 0,0 0 0,0 0 0,0 0 0,1 0 0,-1 0 0,0-1 0,0 1 0,0-1 0,1 0 0,-1 0 0,0 0 0,0 0 0,1 0 0,-1 0 0,0 0 0,0-1 0,1 1 0,-1-1 0,0 0 0,0 0 0,0 1 0,0-1 0,4-3 0,22-15-2558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6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0 17079,'0'0'515,"0"4"12,-35 239 6343,28-213-6066,-19 58 0,3-20-141,19-49-651,3-12-3327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16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0 15272,'-15'16'378,"-19"24"2900,32-37-3035,0 0 1,1-1 0,-1 1-1,1 0 1,0-1-1,0 1 1,0 0 0,0 0-1,0 0 1,1 0 0,-1 0-1,1 0 1,0 0-1,0 4 1,2-2-65,0-1 0,1 0 1,-1 0-1,1 0 0,0 0 0,0 0 1,0 0-1,1-1 0,-1 0 0,1 0 1,5 4-1,-1 0 23,-1 0-94,0 1-1,0 0 0,-1 0 1,11 18-1,-1-1-56,-4-13-268,-8-8-2754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32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0 8240,'0'0'537,"-1"7"104,-86 332 4701,41-178-4341,40-134-807,1 0 0,1 1-1,1-1 1,0 30 0,2-45-157,0 4 420,1-15-516,0-1 1,0 0 0,0 1-1,0-1 1,0 0-1,0 0 1,0 1-1,0-1 1,0 0 0,0 1-1,0-1 1,1 0-1,-1 0 1,0 1-1,0-1 1,0 0 0,0 0-1,1 1 1,-1-1-1,0 0 1,0 0 0,0 0-1,1 1 1,-1-1-1,0 0 1,0 0-1,1 0 1,-1 0 0,0 0-1,1 0 1,-1 1-1,0-1 1,0 0-1,1 0 1,-1 0 0,1 0-1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9:32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11952,'0'0'3088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9040,'0'0'0,"42"75"224,-1-9 8,5 7 512,2 2 0,-2-5-64,-2-2 8,-3-8-320,-7-1 0,-8-4-120,-1-6 0,-5-8-80,-4-12-8,-6-14-56,-1-3 16,-8-3-88,-1-4 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9240,'0'0'830,"5"3"-266,10 10-149,-1 0 0,0 1-1,-1 1 1,20 27-1,9 10 444,-32-40-631,1 1 154,1 0 0,0 0 0,0-1 0,1-1 0,1 0 1,-1 0-1,17 8 0,-28-19-320,0 1-1,-1 0 1,1 0 0,0-1-1,-1 1 1,1-1 0,0 1 0,0-1-1,-1 0 1,1 0 0,0 1 0,0-1-1,0-1 1,-1 1 0,1 0-1,0 0 1,0-1 0,-1 1 0,1-1-1,0 1 1,2-2 0,-2 1-8,-1-1 0,1 0 1,0 1-1,0-1 0,-1 0 0,1 0 1,-1 0-1,1 0 0,-1 0 1,0 0-1,0 0 0,0-1 0,2-3 1,-1-4 29,0 1 0,0-1 0,0 0-1,-1 0 1,-1 0 0,-1-16 0,-2 8-11,-1-1-1,0 0 1,-2 1-1,0 0 1,-1 0-1,-1 1 0,-13-22 1,-15-35 138,25 44-57,12 24-14,10 17-45,111 180 188,-114-178-222,1-1 1,0 0 0,0-1 0,1 0 0,17 15-1,10-1-2656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13464,'0'0'30,"-2"5"53,-9 27 352,2-11-4,1 1 1,1 0 0,2 0-1,0 0 1,1 1-1,-1 33 1,4-53-335,1 0 1,0 0 0,0 0-1,1 0 1,-1-1-1,0 1 1,1 0-1,0 0 1,0-1 0,0 1-1,0-1 1,0 1-1,2 2 1,-2-3-41,1 0-1,0-1 1,0 1 0,0-1-1,0 0 1,1 0-1,-1 1 1,0-1 0,0-1-1,1 1 1,-1 0 0,1 0-1,-1-1 1,5 1 0,-1 0 16,0 0 1,0-1 0,0 0-1,0 0 1,8 0-1,-12-1-47,0 1-1,0-1 0,1 1 0,-1-1 0,0 0 0,0 1 1,0-1-1,0 0 0,0-1 0,0 1 0,0 0 0,0-1 0,0 1 1,0-1-1,-1 1 0,3-3 0,-7 6 154,-5 12-134,4 2 0,0 1 1,1-1-1,0 20 1,2-30-21,1 0 0,0 1 0,1-1 0,0 1 0,0-1 0,0 0 0,0 0-1,1 1 1,0-1 0,1 0 0,4 8 0,-6-12-9,1 0 1,-1 0-1,1 0 0,0 0 0,-1-1 0,1 1 0,0 0 0,0-1 1,0 0-1,0 1 0,0-1 0,1 0 0,-1 0 0,0 0 0,0-1 1,1 1-1,-1 0 0,0-1 0,1 0 0,-1 1 0,1-1 0,-1 0 0,0 0 1,1 0-1,-1-1 0,5 0 0,0-1 23,0 1 0,0-2 0,0 1 0,-1-1 0,1 0 0,-1 0 0,10-7 0,-5 2-9,0 0 0,-1-1 0,0-1-1,-1 1 1,0-1 0,-1-1 0,0 0-1,0 0 1,-1 0 0,0-1 0,-1 0-1,-1-1 1,0 1 0,-1-1 0,6-24-1,-6 15-2785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13264,'0'0'0,"29"20"-1120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31 352 13968,'-4'9'99,"-1"0"0,1 0 0,1 0 1,0 1-1,0-1 0,0 1 0,1 0 1,1 0-1,0-1 0,0 1 1,1 0-1,0 0 0,1 0 0,0 0 1,4 15-1,-3-15 25,0 1 0,1-1 0,1 0-1,0 0 1,0 0 0,1 0 0,0-1 0,1 0 0,0 0 0,1 0 0,-1-1 0,1 0-1,1 0 1,9 8 0,-13-14-77,-1 1 0,1-1 0,0 0 0,0 0 1,0 0-1,0 0 0,0 0 0,0-1 0,1 0 0,-1 0 0,1 0 0,-1-1 0,0 1 0,1-1 0,-1 0 1,1 0-1,-1-1 0,1 1 0,-1-1 0,0 0 0,1 0 0,-1-1 0,0 1 0,0-1 0,0 0 0,0 0 1,0 0-1,0 0 0,-1-1 0,1 0 0,-1 0 0,0 0 0,1 0 0,-1 0 0,-1 0 0,1-1 0,0 0 0,-1 1 1,0-1-1,2-5 0,1 0 7,-1-1 1,0 0 0,-1 0-1,0 0 1,0 0 0,-1-1-1,-1 1 1,1-14-1,-2 17-29,0 1-1,-1-1 0,0 0 1,0 1-1,0-1 0,-1 1 0,0-1 1,0 1-1,-1 0 0,1 0 1,-1 0-1,-1 0 0,1 0 0,-7-7 1,0 2 9,0 0 1,0 1 0,-1 0-1,-1 1 1,0 0 0,0 1-1,0 1 1,-1 0 0,0 0-1,-15-4 1,28 10-32,-9-1 43,0-1 0,1 0 1,0-1-1,-1 0 1,1 0-1,1-1 0,-1 0 1,-7-6-1,15 10-29,0 0 0,0 0-1,0 0 1,0 0 0,0 0 0,0 0-1,0 0 1,0 0 0,0 0 0,0 0-1,1 0 1,-1 0 0,0 0 0,1 0-1,-1 0 1,1 0 0,-1 0 0,1 1-1,-1-1 1,1 0 0,0 0 0,-1 1-1,1-1 1,0 0 0,0 1 0,1-2-1,3-3 56,18-23 179,1 2 0,1 1 0,2 1 0,0 1-1,45-29 1,-29 24-73,25-15-3110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28 113 14368,'-2'7'-98,"-5"13"42,2-1 0,1 1 0,0 0 0,1 0-1,1 26 1,2-41 141,0-1 0,0 1 0,1-1 0,0 1 0,0-1 0,0 0 0,1 1 0,-1-1 0,1 0 0,0 0 0,0 0 0,0 0 0,5 5 0,-4-6 43,0-1-1,0 1 0,0-1 1,0 0-1,1 0 1,-1 0-1,1 0 1,-1 0-1,1-1 1,0 0-1,0 0 1,-1 0-1,1 0 0,0 0 1,0-1-1,0 0 1,0 0-1,5 0 1,-2-1-8,0 0 0,-1 0-1,0 0 1,1-1 0,-1 0 0,0 0 0,0-1 0,0 1 0,0-1-1,0-1 1,-1 1 0,1-1 0,-1 0 0,0 0 0,0-1 0,-1 1-1,1-1 1,-1 0 0,0 0 0,0-1 0,-1 1 0,0-1 0,0 0-1,3-6 1,-2 3-20,0-1 0,-1 1-1,0-1 1,-1 0 0,0 1 0,0-1-1,-1 0 1,0 0 0,-1 0-1,0 0 1,0 0 0,-1 0 0,-1 0-1,0 0 1,-4-13 0,5 20-64,-1 0 1,1 0 0,-1 0 0,0 0-1,0 0 1,0 0 0,0 0-1,0 1 1,0-1 0,-1 1 0,0 0-1,1 0 1,-1 0 0,-4-2 0,-2-1 80,0 1 1,-1 0-1,-12-3 0,10 3-15,-18 1 280,30 3-237,12-3-41,0-2-101,27-7-5,-37 12 1,-1-1 0,1 1-1,-1 0 1,1 0 0,-1 0 0,1 0 0,0 0-1,-1 0 1,1 0 0,-1 1 0,1-1 0,-1 0-1,1 1 1,-1 0 0,1-1 0,-1 1 0,0 0-1,1-1 1,-1 1 0,0 0 0,2 2 0,10 14-3,0 1 1,-2 0-1,0 1 1,8 20-1,13 22 7,-26-50-5,1 1 13,0 0 0,0 0-1,2-1 1,-1 0 0,16 15-1,-22-24-4,0 0-1,1 0 1,-1 0-1,1-1 1,-1 1 0,1-1-1,0 0 1,-1 1-1,1-1 1,0 0-1,0-1 1,0 1-1,0 0 1,0-1 0,0 0-1,0 0 1,0 0-1,0 0 1,0 0-1,0 0 1,0-1-1,0 1 1,0-1 0,0 0-1,0 0 1,0 0-1,-1-1 1,1 1-1,0 0 1,-1-1-1,5-3 1,33-29-2953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27 140 15776,'0'0'863,"-2"5"105,-4 19-266,0 1-1,1 0 0,2 0 1,0 0-1,2 0 0,1 27 0,2-32-596,0 1-1,1-1 1,1 0-1,1 0 1,0-1-1,2 1 1,0-1-1,11 19 1,-17-35-90,0 0 1,0-1 0,1 1 0,0-1-1,-1 0 1,1 1 0,0-1 0,0 0-1,0 0 1,0 0 0,0 0 0,1 0-1,-1-1 1,1 1 0,-1-1 0,1 0-1,-1 1 1,1-1 0,0 0 0,0-1-1,-1 1 1,1 0 0,0-1 0,0 1 0,0-1-1,3 0 1,-3-1-5,0 0 0,1 0 0,-1 0 0,0 0 0,0 0 0,0-1 0,0 0 0,0 1 0,-1-1 0,1 0 0,0 0 0,-1-1 0,1 1 0,-1 0 0,0-1 0,0 0 0,0 1 0,0-1 1,0 0-1,-1 0 0,3-5 0,-1 0 2,-1 1 0,0-1 0,0 0 0,0 0 0,-1 0 0,-1 0 1,1-1-1,-1 1 0,0 0 0,-1 0 0,0 0 0,0 0 0,-1 0 1,-5-14-1,3 9 2,-1 1-1,-1-1 1,0 1 0,-1 0 0,0 0 0,0 1 0,-2 0-1,-9-11 1,13 18-2,-1-1-1,1 1 0,-1 1 1,0-1-1,0 1 0,0 0 1,-12-5-1,2 2 27,14 5-34,0 0 0,0 0 0,0 0 0,1 0 0,-1 0 0,0-1 0,0 1 0,1 0 0,-1-1 0,1 1 0,-1-1 0,1 0 0,0 1 1,0-1-1,-1 0 0,1 0 0,0 0 0,1 0 0,-1 0 0,0 0 0,1 0 0,-1 0 0,1 0 0,-1 0 0,1 0 0,0-1 0,0 1 0,0 0 1,0 0-1,0 0 0,1 0 0,-1 0 0,1 0 0,-1-1 0,1 1 0,0 0 0,0 0 0,0 1 0,0-1 0,0 0 0,0 0 0,0 0 0,1 1 1,-1-1-1,1 1 0,-1-1 0,1 1 0,-1-1 0,1 1 0,0 0 0,0 0 0,0 0 0,0 0 0,3-1 0,0-1 1,-1 1-1,1-1 0,-1 0 0,0 0 1,0 0-1,0 0 0,0-1 1,5-6-1,0 0 6,6-5 16,-6 5 9,0 1 1,1-1-1,0 2 1,1-1-1,0 1 1,0 1-1,17-8 1,-16 8 113,0 0-239,-4 5-2855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3:4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860 1919 12760,'0'0'5407,"2"6"-4355,7 13 1210,-21-36-798,-4-1-1051,-1 0 0,0 2 0,-37-29 1,-6-4 9,-75-83 500,116 111-789,1-1 0,1-1 1,1-1-1,-22-41 0,-1-25 155,3-1 0,-30-120 1,-14-198 163,72 352-374,3-1-1,2 1 0,3-1 0,10-77 0,-1 63 55,2-99-1,-13 86 108,-18 85-209,17 2-31,0-1 0,1 1 0,-1 0 0,1 0 0,0 0 0,-1 0 0,1 0 0,0 0 0,0 1 0,0-1 0,0 1 0,1-1 0,-2 4 0,-4 4-1,-51 72-3,-58 109 1,106-173 12,18-33 10,9-19 2,-9 13-19,-1 0 0,5-26-1,6-20 1,-10 38-3,-7 22 1,1 1-1,-1-1 1,2 0-1,-1 1 1,1-1-1,0 1 1,0 0-1,1 0 1,-1 0-1,6-6 0,-8 11 1,0 0-1,0 0 0,0 0 0,0 0 0,1 0 1,-1 1-1,0-1 0,0 0 0,0 0 0,1 1 1,-1-1-1,0 1 0,1-1 0,-1 1 0,1 0 1,-1 0-1,0-1 0,3 1 0,23 9-2,-14-3 3,-6-3-1,9 3-5,1 2 1,-1 0 0,18 11-1,-10-3 6,28 12 0,18 12-1,-49-28 29,-12-8-3747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15776,'0'0'2150,"7"5"-1167,6 4-688,-1 1 1,0 1-1,-1 0 1,0 1-1,0 0 1,-1 0-1,-1 1 0,0 0 1,8 18-1,-4-4 88,-1 1 0,-1 0-1,-2 0 1,7 38 0,-2-22 92,0 6-3564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13864,'0'0'80,"28"-10"552,-9-4 8,10-7 16,4-1 7,-5-2-55,-5 6 0,-3 8 24,-5 3 0,-1-2-200,-4-1 8,-5 1-144,0 4 0,1 5-88,-1-1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3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 9648,'0'0'278,"-2"-5"205,1 2-295,1 1-104,0 1-1,0-1 1,-1 1-1,1-1 1,-1 1-1,1-1 0,-1 1 1,1 0-1,-1-1 1,0 1-1,0 0 1,0 0-1,0-1 1,-1-1-1,1 4 5,1-1-1,-1 0 1,1 0 0,-1 1-1,1-1 1,-1 0 0,1 1 0,0-1-1,-1 0 1,1 1 0,0-1-1,-1 0 1,1 1 0,0-1 0,0 1-1,-1-1 1,1 1 0,0-1-1,0 1 1,0-1 0,-1 0-1,1 1 1,0-1 0,0 1 0,0-1-1,0 1 1,0 0 0,0-1-1,0 1 1,0 1 142,-4 20 190,2 0-1,1 0 0,0 1 0,1-1 1,2 0-1,0 0 0,2 0 1,0 0-1,13 39 0,-13-50-283,0-1-1,0 0 0,1 0 1,1 0-1,-1 0 0,1-1 0,1 0 1,0 0-1,13 13 0,-16-19-86,0 0 0,0 0-1,0 0 1,0 0 0,1 0-1,-1-1 1,1 0 0,0 0-1,-1 0 1,1-1 0,0 0 0,0 1-1,0-2 1,0 1 0,0-1-1,0 1 1,1-1 0,-1-1-1,0 1 1,0-1 0,0 0-1,0 0 1,5-2 0,-4 1-13,0-1 1,0 0-1,-1 0 1,1-1-1,-1 0 0,0 0 1,0 0-1,0 0 1,0-1-1,-1 0 1,0 0-1,0 0 1,0 0-1,-1-1 1,1 1-1,-1-1 1,-1 0-1,5-12 0,-4 7-13,1 0-1,-2 0 0,0 0 0,0 0 1,-1 0-1,0 0 0,-1 0 0,0-1 1,-1 1-1,-2-13 0,1 17-16,0 0-1,0 1 1,0 0 0,-1-1-1,0 1 1,0 0 0,-1 1-1,0-1 1,0 0 0,0 1 0,-8-7-1,4 4 3,0 1 0,-1 1 0,1 0-1,-2 0 1,1 1 0,-19-8 0,13 7 25,0 1 0,-1 1 0,0 0 1,0 1-1,0 0 0,0 2 0,-1 0 0,1 1 0,-25 2 1,25 2-157,11-1-2589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13 250 11856,'0'0'1060,"-1"-4"-118,0-11-99,-1 9-77,0 14 337,-2 29-560,2 0-1,1 1 1,2-1 0,2 0-1,12 67 1,-11-89-375,0-1 0,1 1 0,0-1 0,2 0 0,13 23 0,-18-32-100,1 0 0,1 0 0,-1-1 0,1 1 0,-1-1 0,1 0 0,1 0-1,-1 0 1,0-1 0,1 1 0,0-1 0,0 0 0,0-1 0,0 1 0,0-1 0,1 0 0,-1 0 0,8 1 0,-8-3-32,-1 0 1,1 0-1,-1 0 1,0-1 0,0 0-1,1 0 1,-1 0-1,0 0 1,0-1 0,0 0-1,0 0 1,0 0-1,0 0 1,-1 0 0,1-1-1,-1 0 1,4-3-1,0 0 0,0-2-1,0 1 1,-1-1-1,0 0 0,0-1 1,6-11-1,-1-4-19,-1 1-1,-1-1 1,-1-1-1,-1 0 1,-2 0-1,0 0 1,1-31-1,-4 18-1,-2 0-1,-2 0 1,-1 0 0,-10-46-1,11 76-12,0-1-1,-1 0 0,0 0 0,-1 1 0,0 0 1,0 0-1,-1 0 0,-8-11 0,9 14 1,0 0-1,0 1 1,0 0-1,-1 0 0,1 0 1,-1 0-1,0 1 1,0-1-1,0 1 1,-1 1-1,1-1 0,-1 1 1,-9-3-1,14 4 3,0 1-1,0 0 0,0-1 1,0 1-1,0 0 1,-1 0-1,1 0 0,0-1 1,0 1-1,0 0 1,-1 1-1,1-1 0,0 0 1,0 0-1,0 0 0,0 1 1,0-1-1,0 0 1,-1 1-1,1-1 0,0 1 1,0 0-1,0-1 0,0 1 1,0 0-1,1 0 1,-1-1-1,0 1 0,0 0 1,0 0-1,1 0 1,-1 0-1,0 0 0,1 0 1,-1 0-1,1 0 0,-1 0 1,1 0-1,0 0 1,-1 1-1,1 0 0,-1 5 17,1 1-1,0-1 1,1 0-1,-1 0 1,4 14-1,23 92 184,57 152 0,0-4 159,44 133 599,-127-393-1087,9 21 774,-10-22-703,0 0-1,0 0 1,0 0 0,0-1 0,0 1-1,1 0 1,-1 0 0,0 0 0,0-1-1,0 1 1,0 0 0,0 0 0,0 0-1,0-1 1,1 1 0,-1 0-1,0 0 1,0 0 0,0 0 0,0 0-1,1 0 1,-1-1 0,0 1 0,0 0-1,0 0 1,1 0 0,-1 0 0,0 0-1,0 0 1,0 0 0,1 0-1,-1 0 1,0 0 0,0 0 0,0 0-1,1 0 1,-1 0 0,0 0 0,0 0-1,1 0 1,-1 0 0,0 0 0,0 0-1,0 0 1,1 0 0,-1 0 0,0 1-1,0-1 1,0 0 0,0 0-1,1 0 1,-1 0 0,0 0 0,0 1-1,0-1 1,0 0 0,0 0 0,1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32 122 9240,'0'0'5056,"-4"3"-4199,1-1-756,1 0 1,-1 1-1,1-1 1,0 1-1,0 0 1,0 0-1,0 0 0,1 0 1,-1 0-1,1 0 1,0 0-1,0 1 1,0-1-1,0 0 1,0 1-1,1-1 0,-1 1 1,1-1-1,0 0 1,0 5-1,1 6 288,-1 0 0,2 0 0,6 27 0,-8-37-312,2-1-1,-1 1 0,0-1 1,1 1-1,0-1 0,-1 1 1,1-1-1,1 0 1,-1 0-1,0 0 0,1 0 1,-1-1-1,1 1 0,0 0 1,0-1-1,0 0 0,0 0 1,1 0-1,-1 0 0,0-1 1,1 1-1,-1-1 0,1 0 1,0 1-1,-1-2 0,1 1 1,0 0-1,0-1 0,-1 0 1,1 0-1,0 0 0,0 0 1,-1-1-1,1 1 0,0-1 1,0 0-1,-1 0 0,1 0 1,-1-1-1,1 1 1,-1-1-1,0 0 0,1 0 1,-1 0-1,0 0 0,0-1 1,0 1-1,-1-1 0,6-6 1,-4 5-20,0-2 1,0 1-1,-1 0 1,1-1-1,-1 1 1,-1-1-1,1 0 1,-1 0-1,0 0 1,0-1 0,0 1-1,-1 0 1,0-1-1,-1 1 1,1-1-1,-1 1 1,0-1-1,-2-10 1,0 9-16,-1-1 0,1 1 0,-1 0 1,-1 1-1,1-1 0,-1 0 0,-1 1 0,1 0 1,-1 0-1,-1 1 0,1-1 0,-1 1 0,-13-11 1,4 6 64,-26-15 0,30 20-52,9 4-40,-3-1 45,7 3-21,13 2-46,-12-2-2,0 0 1,0-1-1,-1 1 1,1-1-1,0 0 1,-1 1-1,1-1 1,0 0 0,-1-1-1,1 1 1,2-2-1,-3 1-10,0 1 1,0-1-1,0 1 0,0 0 0,0 0 0,0 0 0,0 0 0,0 0 1,0 1-1,1-1 0,2 0 0,-3 1 18,0 1-1,-1 0 1,1-1 0,0 1 0,0 0-1,-1 0 1,1 0 0,0 0 0,-1 0-1,1 0 1,-1 0 0,1 1-1,-1-1 1,0 0 0,2 3 0,33 36 0,-15-17 28,0-1 1,27 22-1,-46-43-9,0 1 0,0-1 0,0 0-1,0 0 1,0 0 0,0 0 0,1 0 0,-1 0 0,0 0 0,1-1 0,-1 1-1,1-1 1,-1 0 0,1 1 0,-1-1 0,0 0 0,1-1 0,-1 1 0,1 0-1,-1-1 1,1 1 0,-1-1 0,0 0 0,1 0 0,1-1 0,1 0-322,-1-1 0,-1 1 0,1-1 0,0 0 0,-1 0 0,1 0 0,-1-1 0,0 1 0,0-1 0,4-6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13864,'0'0'5351,"25"32"-4839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15176,'0'0'1591,"32"47"-815,4-1 288,1 4-8,-3-3-432,-7-9 0,-3-9-168,-3 0 8,-4-5-136,-4-7 16,-2-4-112,-5-6 0,-1-2-168,-1-5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13768,'-5'21'-89,"3"-12"358,0 0-1,0 0 1,1 0-1,0 0 1,1 13-1,0-20-195,0 1 0,0-1 1,1 0-1,0 0 0,-1 0 0,1 0 0,0 1 0,0-1 0,0 0 0,0 0 1,0-1-1,0 1 0,1 0 0,-1 0 0,1-1 0,-1 1 0,1 0 1,0-1-1,0 0 0,-1 1 0,1-1 0,0 0 0,0 0 0,0 0 1,0 0-1,4 1 0,-1-1 39,0 0 1,0 0-1,-1 0 1,1-1-1,0 1 1,0-1-1,0 0 1,0-1 0,0 1-1,0-1 1,-1 0-1,1 0 1,0 0-1,-1-1 1,1 0-1,7-4 1,-2 1-368,-1-1-1,0-1 1,0 1 0,-1-1 0,0-1 0,8-8-1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16072,'-1'6'72,"-4"10"277,1 1 0,1-1 0,1 1 1,-1 22-1,3-35-210,1-1 1,-1 1-1,0 0 0,1 0 1,0-1-1,0 1 1,0 0-1,0-1 0,1 1 1,-1-1-1,1 1 0,2 2 1,-3-4-86,1-1 0,-1 1 0,1-1 0,0 1 0,0-1 0,-1 0 0,1 0 0,0 0 0,0 0 0,0 0 0,0 0 0,0 0 0,1-1 0,-1 1 0,0-1 0,0 1 0,0-1 1,1 0-1,-1 0 0,0 0 0,0 0 0,4-1 0,47-15 543,-56 38-597,-9 31 1,8-37 35,0 0 1,2 0-1,-2 31 1,3-46-4,1 1 1,0 0-1,0 0 1,0 0 0,0-1-1,1 1 1,-1 0-1,1 0 1,-1-1 0,1 1-1,-1 0 1,1-1-1,0 1 1,0-1-1,-1 1 1,1-1 0,0 1-1,1-1 1,-1 1-1,0-1 1,2 2 0,-1-3 14,-1 1 0,1 0 1,0 0-1,0-1 1,0 0-1,-1 1 0,1-1 1,0 0-1,0 1 0,0-1 1,0 0-1,0-1 1,-1 1-1,1 0 0,0 0 1,3-2-1,2 0 54,0-1 0,1 0 0,-2 0 0,1-1 0,0 0 0,-1 0-1,1 0 1,7-8 0,-6 4-50,-1-1 0,-1 0 0,1 0 0,-1 0-1,-1-1 1,8-17 0,1-9-3156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8 178 14464,'0'0'-24,"-2"-5"24,0 0 105,1 0 1,0-1 0,0 1-1,1-1 1,0 1 0,-1-1-1,2 1 1,-1-1 0,1 1 0,0-1-1,0 1 1,0 0 0,1-1-1,0 1 1,0 0 0,0 0 0,0 0-1,1 0 1,0 1 0,0-1-1,5-5 1,-5 6 16,1 0 0,-1 0-1,1 0 1,0 0 0,0 0 0,0 1 0,1 0-1,-1 0 1,1 0 0,-1 0 0,1 1-1,0 0 1,0 0 0,0 0 0,1 1 0,-1-1-1,0 1 1,1 0 0,-1 1 0,0 0 0,1-1-1,8 2 1,-6 1-2,1 0 1,-1 1-1,0-1 0,0 2 0,0-1 1,-1 1-1,1 0 0,-1 1 1,10 7-1,-6-2 64,0 0 0,0 1 0,-1 0 0,15 23 0,-1 5 277,-2 1-1,26 63 0,-44-94-392,14 35 286,3 0-1,35 53 1,-41-77-1796,24 28-1</inkml:trace>
  <inkml:trace contextRef="#ctx0" brushRef="#br0" timeOffset="1">408 300 15680,'0'0'0,"-16"43"248,6-4 8,2 9 311,3-2-7,3 3 472,2-3 8,0-4-496,2-6-8,8-7-80,3-7 8,-1-8-136,2-4 16,-2-1-160,3-8 16,7-6-152,9-8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 14368,'0'0'9269,"-5"9"-8825,-1 4-365,0 1 1,1 0 0,1 0 0,0 0 0,1 1 0,1-1-1,0 1 1,1 0 0,0 0 0,2 17 0,1 0 8,2-1 0,1 1 0,1-1 0,11 32 0,-11-44-26,1 0 0,1-1-1,20 33 1,-23-43-40,0 0-1,1-1 1,0 1-1,0-1 1,1 0-1,0-1 1,0 0 0,0 0-1,1-1 1,9 6-1,-15-10-18,0 0-1,1 0 0,-1 0 1,0 0-1,0 0 1,1-1-1,-1 1 1,0-1-1,1 0 0,-1 1 1,0-1-1,1 0 1,-1 0-1,0-1 0,1 1 1,-1-1-1,0 1 1,1-1-1,2-1 0,-2 1 3,0-1 0,0 0 0,0 0-1,0-1 1,0 1 0,-1 0 0,1-1-1,-1 0 1,0 0 0,0 1-1,3-6 1,1-5 6,0 1 1,-1-1-1,0-1 0,-1 1 0,3-18 0,-2 7-45,-2-1 1,-1 0-1,0 0 0,-2 0 0,-1 0 1,-1 0-1,-9-39 0,9 52 16,-1-1 0,-1 1 0,0-1 0,-1 1 0,0 0 0,-1 1 0,-1-1 0,0 1 0,0 0 0,-1 1 0,0 0 0,-1 0 0,0 1 0,0 0 0,-1 0 0,-13-8 0,19 14 6,0 1-1,0 0 0,-1 0 0,1 1 1,0-1-1,-1 1 0,0 0 1,1 0-1,-1 0 0,1 1 1,-1 0-1,0-1 0,1 2 1,-6 0-1,7-1-7,1 1 1,-1-1 0,1 1-1,-1 0 1,1 0 0,-1 0-1,1 0 1,0 0 0,0 1-1,-1-1 1,1 1-1,0-1 1,0 1 0,1 0-1,-1 0 1,0 0 0,1 0-1,-1 0 1,1 0-1,-1 0 1,1 1 0,0-1-1,0 1 1,0-1 0,0 0-1,0 5 1,0-2-3208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4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41 15576,'-8'25'88,"2"0"1,1 1 0,-2 33 0,6-49-41,1-1 0,0 1 0,1-1 0,-1 1 0,2 0 0,0-1-1,0 0 1,0 1 0,1-1 0,1 0 0,0 0 0,4 8 0,-5-13 39,-1-1-1,1 0 1,-1 1 0,1-1-1,0 0 1,0 0 0,0 0-1,1-1 1,-1 1-1,1-1 1,-1 0 0,1 0-1,0 0 1,0 0 0,0-1-1,0 0 1,0 0-1,0 0 1,0 0 0,1 0-1,-1-1 1,0 0 0,0 0-1,0 0 1,9-1 0,-7 0 3,0-1 1,0 0 0,0 0 0,0 0 0,0-1-1,0 1 1,-1-1 0,1-1 0,-1 1 0,0-1-1,0 0 1,0 0 0,0 0 0,-1-1-1,0 0 1,6-8 0,-4 2-31,0 1-1,-1-1 1,0 0-1,-1 0 1,0-1-1,-1 1 1,0-1-1,-1 0 1,0 0 0,-1 0-1,0-15 1,-1 21-41,0 0 0,-1 1 0,1-1 0,-1 1 0,0-1 0,-1 1 0,1-1 0,-1 1 0,0-1 0,0 1 0,-1 0 0,1 0 0,-1 0 0,-1 1 0,1-1 0,0 1 0,-1-1 0,0 1 0,0 0 0,0 1 0,-1-1 0,1 1 0,-1 0 0,0 0 0,-8-4 0,5 5 12,0-1-1,0 1 0,0 1 1,0 0-1,0 0 1,-1 0-1,1 1 0,0 0 1,0 1-1,-1 0 0,1 0 1,0 1-1,0 0 1,0 0-1,0 1 0,0 0 1,1 0-1,-1 1 0,1 0 1,0 0-1,0 1 0,0 0 1,1 0-1,0 0 1,0 1-1,-10 12 0,15-16-26,-1 1 0,1-1 0,0 1 0,-1 0 0,1 0-1,1 0 1,-1-1 0,0 1 0,1 0 0,-1 4 0,2 6-2683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1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14272,'0'0'-88,"-1"4"-836,-9 68 2963,2 1 0,3 114 0,6-148-1557,7 112 1071,-5-121-1130,2 1 1,15 54-1,-17-77-331,-1-1 0,1 1 1,0-1-1,1 0 0,6 10 0,-9-16-71,0 0-1,0 1 1,0-1 0,1 0-1,-1 1 1,0-1 0,1 0-1,-1 0 1,0 0 0,1 0-1,-1 0 1,1 0 0,-1-1-1,1 1 1,0 0 0,-1-1-1,1 0 1,0 1 0,-1-1 0,1 0-1,0 0 1,0 1 0,-1-1-1,1-1 1,0 1 0,0 0-1,-1 0 1,1-1 0,0 1-1,-1-1 1,3 0 0,7-5 21,1-1-1,-1-1 1,0 0 0,-1 0 0,0-1 0,0-1 0,-1 1 0,14-19 0,-16 20-21,11-14 0,-1-2 0,-1 1 1,-2-2-1,0 0 0,-1 0 0,-1-2 0,-2 1 0,12-46 0,-18 55-19,0-1-1,-2 1 1,0 0 0,0-1-1,-2 0 1,0 1 0,-1-1-1,-1 1 1,-1 0-1,0-1 1,-1 1 0,-1 0-1,-1 1 1,0-1 0,-11-18-1,9 23 257,6 12-734,3 6-2420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8336,'0'0'4209,"0"4"-3053,-11 379 5544,9-338-6275,0 28 760,2-65-1699,1 0 1,0 0-1,5 14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2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14272,'0'0'1322,"2"4"-588,-1-2-654,1-1 0,-1 0 0,1 1 1,0-1-1,-1 0 0,1 1 0,0-1 1,-1 0-1,1 0 0,0-1 0,0 1 1,0 0-1,0-1 0,0 1 0,0-1 1,0 1-1,0-1 0,0 0 0,0 0 1,0 0-1,1 0 0,2-1 1,10 0 286,0-1 0,17-5 0,-10 2-15,-22 5-350,7-1 184,0 0-1,0 0 1,0 0 0,12 1-1,-17 0-148,-1 0 0,0 1 0,1-1 0,-1 0 0,1 1-1,-1-1 1,0 0 0,0 1 0,1-1 0,-1 1 0,0 0 0,0 0-1,0-1 1,0 1 0,1 0 0,-1 0 0,0 0 0,-1 0 0,1 0-1,0 0 1,0 0 0,0 0 0,-1 1 0,1-1 0,0 0 0,-1 0-1,1 1 1,-1-1 0,0 0 0,1 1 0,-1 1 0,2 24 178,-1 1 0,-4 50 0,-1-13-55,3 25 45,-12 205 529,12-287-693,1 0-1,0 1 1,0-1 0,2 12 0,4 0-2985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3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16072,'0'0'595,"-2"4"-280,-19 31 751,3 2 0,-22 57 1,34-75-874,0 0 1,1 0-1,1 0 1,1 0-1,1 1 1,0 0-1,2 29 1,0-44-145,1-1 1,0 0 0,-1 1-1,2-1 1,-1 1-1,0-1 1,1 0 0,0 0-1,0 0 1,0 0-1,0 0 1,1 0 0,-1-1-1,6 7 1,-5-8-32,-1-1 0,0 1-1,1-1 1,-1 1 0,1-1 0,-1 0 0,1 0 0,0 0 0,0 0-1,-1 0 1,1-1 0,0 1 0,0-1 0,0 0 0,0 0 0,-1 0-1,1 0 1,0 0 0,0-1 0,0 1 0,0-1 0,-1 0 0,1 1-1,3-3 1,1 0-13,0-1-1,1 0 0,-1 0 0,-1 0 1,1-1-1,-1 0 0,0-1 0,0 1 1,0-1-1,-1 0 0,0-1 0,0 1 1,-1-1-1,6-11 0,0-1-35,-2-1-1,0 0 1,-1 0-1,6-29 1,-11 40-6,-1-1-1,0 0 1,0 1-1,-1-1 1,0 0-1,-1 0 1,0 1-1,0-1 1,-1 1 0,-1-1-1,-5-14 1,7 20 25,0 1 0,-1 0 0,0-1 0,0 1 1,0 0-1,0 0 0,0 0 0,0 1 0,-1-1 1,1 0-1,-1 1 0,0 0 0,0-1 0,0 1 1,0 0-1,0 0 0,0 1 0,-1-1 0,1 1 1,0 0-1,-1 0 0,1 0 0,-1 0 0,0 0 1,1 1-1,-1 0 0,1-1 0,-1 1 0,0 1 1,1-1-1,-1 0 0,0 1 0,-6 2 0,3-1 128,1 1 1,-1-1-1,0 1 0,1 1 0,-7 4 0,11-7-192,0 1 1,0 0-1,0-1 0,0 1 1,0 0-1,1 0 0,-1 0 1,-1 2-1,3-3-34,-1 0 0,1 0 1,0-1-1,-1 1 0,1 0 0,0 0 0,0-1 0,0 1 0,-1 0 1,1 0-1,0 0 0,0-1 0,0 1 0,0 0 0,1 0 0,-1 0 1,0-1-1,0 1 0,0 0 0,1 0 0,-1-1 0,0 1 0,1 0 1,0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3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35 14464,'0'0'141,"-3"-2"63,1 0-90,1 1 0,-1 0 0,0 0 0,1 0 1,-1 0-1,0 0 0,0 0 0,1 0 0,-1 1 0,0-1 1,0 1-1,0-1 0,0 1 0,0 0 0,0 0 0,0 0 0,0 0 1,0 0-1,0 0 0,0 0 0,0 1 0,0-1 0,0 1 1,0-1-1,-2 2 0,-4 3 139,0 0 1,0 0-1,0 1 1,1 1-1,0-1 0,0 1 1,1 0-1,-1 0 1,-8 14-1,-1 6 539,-23 46 0,33-62-584,2-1-1,0 1 1,0 0-1,1 0 1,0 0-1,-1 14 1,4-23-168,-1 0-1,1 0 1,0 0 0,0 1 0,0-1 0,0 0-1,1 0 1,-1 1 0,1-1 0,-1 0 0,1 0 0,0 0-1,-1 0 1,1 0 0,0 0 0,1 0 0,-1 0-1,0 0 1,0-1 0,1 1 0,-1 0 0,1-1 0,0 1-1,-1-1 1,1 1 0,0-1 0,0 0 0,0 0-1,0 0 1,0 0 0,0 0 0,0 0 0,0 0 0,0-1-1,0 1 1,0-1 0,1 0 0,2 1 0,1-1-28,-1 0 0,0 0 0,0 0 0,0-1 0,1 0 0,-1 0 0,0 0 0,0 0 0,0-1 0,0 0 0,-1 0 0,1 0 1,0-1-1,-1 0 0,0 1 0,1-2 0,-1 1 0,0 0 0,-1-1 0,1 0 0,-1 1 0,1-2 0,-1 1 0,0 0 0,-1 0 0,1-1 1,-1 0-1,3-6 0,-1 1-80,0 0 1,-1 0 0,0-1-1,-1 0 1,0 1 0,-1-1-1,0 0 1,0 0 0,-1 0-1,-1 0 1,0 0 0,-3-17-1,-8-8-201,-3-15 41,15 51 227,0-1 1,0 1-1,0-1 1,0 1-1,0-1 1,0 1-1,0-1 1,0 1-1,1-1 1,-1 1-1,0-1 1,0 1-1,0 0 1,1-1-1,-1 1 0,0-1 1,1 1-1,-1 0 1,0-1-1,1 1 1,-1 0-1,1-1 1,-1 1-1,0 0 1,1 0-1,-1-1 1,1 1-1,-1 0 1,1 0-1,-1 0 1,1-1-1,20-3 34,-15 3-24,15-3 91,-1 0 1,1 2-1,0 1 0,-1 0 0,30 4 1,-14-2 167,0 0-383,-14 3-2702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16783,'0'0'1256,"1"4"-661,2 24 891,10 123 2209,-13-132-3346,-1-1 0,0 0 0,-1 0-1,-1 0 1,-1 0 0,-8 24 0,8-33-199,-4 10 254,8-17-232,6-10-89,2-6-447,-1-2 1,0 1 0,10-32-1,-13 32-2150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13864,'0'0'4221,"4"1"-3131,4 1-640,1 0 0,1-1 0,-1 0 0,0-1 0,0 0 0,0 0 0,18-3 0,3-2 806,33-11 0,-38 7-778,-18 6-3470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5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29 16072,'0'0'3423,"0"10"-2411,0 4-804,-3 98 1077,2-91-1021,-2-1 0,0 1 1,-10 33-1,-31 65 832,44-119-1096,0 0 1,0 0 0,1 0 0,-1 0 0,0 0-1,0 0 1,0 0 0,0 0 0,0 0 0,0 0-1,0 0 1,0 0 0,0 0 0,0 0 0,1 0-1,-1 0 1,0 0 0,0 0 0,0 0 0,0 0-1,0 0 1,0 0 0,0 0 0,0 0 0,0 0-1,1 0 1,-1 0 0,0 0 0,0 0 0,0 0-1,0 0 1,0 0 0,0 0 0,0 1-1,0-1 1,0 0 0,0 0 0,0 0 0,0 0-1,0 0 1,0 0 0,1 0 0,-1 0 0,0 0-1,0 0 1,0 0 0,0 1 0,0-1 0,0 0-1,0 0 1,0 0 0,0 0 0,0 0 0,0 0-1,0 0 1,0 0 0,0 0 0,0 1 0,7-7-8,5-6-21,-1-1 0,0 0 0,-1-1 0,9-15 1,32-65-282,-49 90 293,19-36-154,1 0 0,2 2 0,33-40 0,-55 75 164,0 1 0,1-1 0,-1 1 0,1-1 0,-1 1 0,5-3 0,-6 5 7,-1 0 0,1 0-1,-1-1 1,1 1 0,-1 0 0,1 0-1,-1 0 1,1 0 0,0 0-1,-1 0 1,1 0 0,-1 0-1,1 0 1,-1 0 0,1 0-1,-1 0 1,1 0 0,-1 0 0,1 1-1,0-1 1,-1 0 0,1 0-1,-1 1 1,0-1 0,1 0-1,-1 1 1,1-1 0,-1 0-1,1 1 1,-1-1 0,0 1 0,1-1-1,-1 1 1,0-1 0,1 1-1,-1-1 1,0 1 0,0-1-1,0 1 1,1-1 0,-1 1-1,0-1 1,0 1 0,0-1 0,0 1-1,0-1 1,0 2 0,5 20 78,-1 0 1,-1 0 0,0 0-1,-2 0 1,-2 32 0,-20 113 719,11-98-342,9-64-390,1 1-1,-1-1 1,1 1-1,0-1 0,1 7 1,5 2-3112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5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41 15376,'0'0'186,"-2"5"129,-5 10 271,-10 23 608,-14 45-1,28-72-980,0 1-1,0 0 0,1 1 0,0-1 0,1 0 0,1 1 0,0-1 0,2 20 0,-1-30-155,-1 0 0,0 0 0,1 0 0,-1-1 0,1 1-1,0 0 1,-1 0 0,1 0 0,0-1 0,0 1 0,0 0-1,1-1 1,-1 1 0,0-1 0,1 1 0,-1-1 0,0 0-1,1 1 1,0-1 0,2 2 0,-1-2 0,-1-1 0,1 1 1,0 0-1,-1-1 0,1 1 0,0-1 1,0 0-1,0 0 0,0 0 0,-1 0 1,1 0-1,5-2 0,0 0 32,0 0 1,-1-1-1,0 0 0,1 0 1,-1-1-1,0 0 0,-1 0 0,1 0 1,8-9-1,-4 2 9,-1 0 0,0-1 0,-1 0 0,-1-1 0,0 0 0,0-1 0,-1 1 0,7-20 0,-12 26-68,0 1 1,0-1-1,0 1 0,-1-1 1,1 0-1,-2 0 1,1 1-1,-1-1 1,0 0-1,0 0 1,-1 0-1,0 0 1,0 1-1,-1-1 0,0 0 1,0 1-1,0 0 1,-1-1-1,0 1 1,-7-11-1,9 15-21,-1 0 0,1 0 0,-1 1 0,1-1 0,-1 0 0,0 1 0,0-1-1,0 1 1,0 0 0,0 0 0,0-1 0,0 1 0,0 0 0,0 1 0,-1-1 0,1 0 0,0 1-1,0-1 1,-1 1 0,1 0 0,-1 0 0,1 0 0,0 0 0,-1 0 0,1 0 0,0 1 0,-1-1-1,1 1 1,0-1 0,0 1 0,-1 0 0,1 0 0,-4 2 0,-1 2 8,0 0 0,0 0 0,0 0-1,1 1 1,0 0 0,0 0 0,0 0 0,-5 9 0,-1 4 13,1 1-1,1 0 1,1 0 0,0 1 0,-7 27-1,-21 112 211,37-159-238,-16 106 289,-4 110 1,12-101-3434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14464,'0'0'624,"21"49"160,-6-4-9,7 11 137,7-2 0,2 1-160,5-6 16,1-5-16,4-8 8,5-3-264,-4-16 0,-1-12-200,-7-7 0,-12-7-112,2-6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15272,'0'0'384,"-1"32"743,-3 4 17,-3 21 80,-1 0 8,-1-7-472,4-9 16,1-9-176,1-9 8,1-5-144,0-4-8,2-8-184,2-2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6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62 13560,'0'0'8185,"4"-2"-7400,10-1-351,1 0 1,0 1-1,0 1 1,16 0-1,24-3 283,-39 1-423,1-1-1,-1 0 0,19-8 1,5-2 193,-31 10-356,3-1 111,-11 6-107,-6 3-3,-29 18 70,24-17-163,1 1 1,0 0 0,0 0 0,1 1 0,0 0 0,-14 15-1,15-12-16,-1 1 0,1-1 0,1 1 0,0 0 0,1 1 0,0 0 0,0 0 0,2 0 0,-1 0 0,1 0-1,1 1 1,0-1 0,1 1 0,1 0 0,0-1 0,0 1 0,1 0 0,1-1 0,0 1 0,1-1 0,7 22-1,12 17 10,-13-33-19,0 0 0,-2 1 0,0 0 0,-1 1 0,4 27 0,-10-35-7,0 0 1,0 0-1,-1 0 0,-1 0 1,0 0-1,-1 0 1,0 0-1,-1-1 0,0 1 1,-1-1-1,0 0 1,-1-1-1,0 1 0,0-1 1,-12 13-1,10-13 5,0 0 0,-1-1 0,0 0 0,-1-1 0,0 0 0,0 0 0,0-1 0,-1 0 0,-1-1 0,1 0 0,-1-1 0,0 0 0,0-1 0,-19 4-1,26-8-4,0 1-1,-1-1 1,1 0-1,0 0 0,-1 0 1,1-1-1,0 0 1,-1 0-1,1 0 0,0-1 1,0 1-1,-6-4 0,-13-10-3650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16280,'-3'4'255,"-104"105"3187,94-92-2868,0-1-1,1 2 0,1-1 0,0 2 0,-11 27 1,20-41-451,1 0 1,-1 0 0,1 0-1,0 0 1,0 0 0,0 0 0,1 0-1,-1 1 1,1-1 0,1 0-1,-1 0 1,1 0 0,1 8 0,-1-11-78,0 1-1,0-1 1,1 0 0,-1 0 0,0 0 0,1 0 0,0 1 0,-1-2 0,1 1-1,0 0 1,0 0 0,0-1 0,0 1 0,0-1 0,0 1 0,0-1 0,1 0-1,-1 0 1,0 0 0,1 0 0,-1 0 0,1-1 0,-1 1 0,1-1 0,-1 0 0,1 1-1,-1-1 1,5-1 0,0 1 0,0-1 0,0 0 0,0-1-1,0 1 1,-1-1 0,1-1 0,-1 1 0,0-1-1,1 0 1,-1-1 0,0 1 0,-1-1 0,1 0-1,-1-1 1,0 1 0,0-1 0,0 0 0,0 0 0,4-9-1,-2 5-29,-1-1 1,0 0-1,0 0 0,-1-1 0,0 1 0,-1-1 0,-1-1 0,1 1 0,-2 0 0,3-20 0,-5 24-21,0 0-1,-1 0 0,0 0 0,0 0 1,-1 1-1,0-1 0,0 1 0,0-1 1,-1 1-1,0-1 0,0 1 0,-1 0 1,1 1-1,-1-1 0,-9-9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16384,'0'0'791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 17583,'-1'6'226,"-79"363"3483,48-211-2786,-25 58 133,33-137-523,-24 139 0,48-216-529,-1 27 33,1-28-37,-1-1-1,1 1 1,0-1 0,0 1-1,0-1 1,0 0 0,0 1-1,0-1 1,0 1-1,0-1 1,1 1 0,-1-1-1,0 1 1,0-1 0,0 1-1,0-1 1,1 1-1,-1-1 1,0 1 0,0-1-1,1 0 1,-1 1 0,0-1-1,1 0 1,-1 1-1,0-1 1,1 0 0,-1 1-1,1-1 1,-1 0 0,0 0-1,1 1 1,-1-1-1,1 0 1,-1 0 0,1 0-1,-1 0 1,1 1 0,-1-1-1,1 0 1,-1 0-1,1 0 1,-1 0 0,1 0-1,-1 0 1,1-1 0,-1 1-1,2 0 1,13-10-3088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8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12056,'0'0'-39,"-2"5"-256,-51 167 1581,47-147-690,1 0 1,1 1-1,2-1 0,0 1 1,3 29-1,-1-53-504,0 1-1,0-1 0,0 1 1,1 0-1,-1-1 0,1 1 1,0-1-1,0 1 0,0-1 1,0 0-1,0 1 0,0-1 1,1 0-1,-1 0 0,1 0 1,2 4-1,-2-5-49,0-1 0,-1 1 0,1 0 0,0 0 0,0-1-1,-1 1 1,1-1 0,0 0 0,0 0 0,0 1 0,0-1 0,0 0 0,-1 0 0,1-1 0,0 1 0,0 0-1,0-1 1,-1 1 0,1-1 0,0 1 0,0-1 0,-1 0 0,4-2 0,7-3 0,-1-1-1,0 0 1,0-1 0,0 0 0,-1-1 0,-1 0 0,1 0-1,-1-1 1,-1-1 0,0 1 0,8-15 0,-2 1-40,-1-1-1,-2 0 1,-1-1 0,11-39-1,-15 47-10,-4 12 2,-3 12 2,-3 11 125,1 1-1,1 1 1,0-1 0,2 0-1,0 0 1,1 1 0,6 35-1,-6-52-71,-1 0 0,1 0-1,0-1 1,0 1 0,0 0 0,0 0-1,0-1 1,0 1 0,0 0-1,1-1 1,-1 1 0,0-1-1,1 0 1,0 0 0,-1 1 0,1-1-1,0 0 1,-1 0 0,4 1-1,1 0-508,0 0 1,0 0-1,0-1 0,8 1 0,-13-2 162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9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17079,'-16'21'2,"-28"40"44,40-53-20,0-1-1,0 1 0,0 0 0,1 0 0,0 0 0,-2 12 0,5-20 14,0 1 0,0-1 0,0 1-1,0-1 1,0 0 0,0 1 0,0-1-1,0 1 1,0-1 0,0 0 0,0 1-1,0-1 1,1 0 0,-1 1-1,0-1 1,0 1 0,1-1 0,-1 0-1,0 1 1,0-1 0,1 0 0,-1 0-1,0 1 1,1-1 0,-1 0-1,0 0 1,1 1 0,-1-1 0,0 0-1,1 0 1,-1 0 0,1 0 0,-1 0-1,0 0 1,1 1 0,-1-1 0,1 0-1,-1 0 1,0 0 0,1 0-1,-1 0 1,1-1 0,25-1 917,-15 1-587,-10 0-348,0 1 0,-1 0 0,1 0-1,-1 0 1,1 0 0,0 0 0,-1 0 0,1 0-1,0 0 1,-1 0 0,1 0 0,-1 0 0,1 0 0,0 0-1,-1 0 1,1 0 0,0 1 0,-1-1 0,1 0 0,-1 1-1,1-1 1,-1 0 0,1 1 0,-1-1 0,1 0 0,-1 1-1,1-1 1,-1 1 0,0-1 0,1 1 0,-1-1-1,1 2 1,-2 0 0,1-1 0,-1 1 0,1 0 0,-1 0 0,0 0 0,0-1 0,0 1 0,0 0 0,-2 1 0,-2 5-27,-24 32 126,22-33-29,1 1 0,0 0 1,0 1-1,1-1 0,0 1 0,0 0 1,1 1-1,-4 12 0,8-21-44,-1 1 1,1-1-1,0 0 0,0 1 0,0-1 1,0 0-1,0 1 0,0-1 1,0 0-1,0 1 0,0-1 1,1 0-1,-1 1 0,0-1 0,1 0 1,-1 0-1,1 1 0,0-1 1,-1 0-1,1 0 0,0 0 1,0 0-1,1 2 0,0-2 15,0 1 0,1-1 1,-1 0-1,0 0 0,1 0 0,-1 0 0,0 0 0,1 0 0,-1-1 0,1 1 1,3-1-1,4 1 82,0-1 0,0 0 0,0-1 0,0 0 0,11-4 0,-8 1-45,0 0 1,-1-1-1,0-1 0,0 0 0,-1-1 0,18-13 1,6-7-3261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4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62 14168,'0'0'3878,"-3"3"-2947,1 2-782,-1-1 0,1 1-1,0-1 1,0 1 0,0 0 0,0-1 0,1 1 0,0 0 0,0 0 0,0 0 0,0 6 0,1 67 910,1-29-365,-9 34 569,1 11 68,7-94-1327,0 1 0,0-1 0,0 0 1,0 0-1,0 1 0,0-1 0,1 0 0,-1 0 0,0 0 0,0 1 0,0-1 0,0 0 0,0 0 0,1 0 0,-1 1 0,0-1 0,0 0 0,0 0 1,1 0-1,-1 0 0,0 0 0,0 0 0,0 1 0,1-1 0,-1 0 0,0 0 0,0 0 0,1 0 0,-1 0 0,0 0 0,0 0 0,0 0 0,1 0 1,-1 0-1,0 0 0,0 0 0,1 0 0,-1 0 0,0 0 0,0 0 0,1-1 0,-1 1 0,0 0 0,0 0 0,0 0 0,1 0 0,-1 0 1,0 0-1,0-1 0,0 1 0,0 0 0,1 0 0,-1 0 0,0-1 0,0 1 0,0 0 0,15-12 14,7-9-77,-2 0 0,-1-2 0,0-1 0,-2 0 0,29-52 0,-22 26-671,-2 0 1,21-72-1,-39 112 204,-4 15-151,0 10 444,2-1-2588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0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19 15072,'-3'6'89,"-13"21"-83,2-4 535,1 1 1,-13 34-1,23-50-313,0 0 0,1 1 0,0-1 0,1 0 0,0 1-1,0-1 1,0 1 0,1-1 0,1 1 0,-1-1 0,1 0 0,3 11 0,-4-17-139,1 0-1,0 1 1,-1-1 0,1 0 0,0 0-1,0 0 1,0 0 0,0 0-1,0 0 1,1 0 0,-1 0 0,0-1-1,1 1 1,-1 0 0,1-1-1,0 1 1,0-1 0,0 0-1,-1 0 1,1 1 0,0-1 0,4 1-1,-3-2-16,0 1 0,0-1 0,0 0 0,-1 0-1,1 0 1,0-1 0,0 1 0,0-1 0,0 0 0,0 1-1,0-1 1,-1 0 0,1-1 0,0 1 0,-1 0-1,5-4 1,1-1-42,0 0 0,-1 0 0,0-1 0,0 0-1,-1 0 1,0 0 0,0-1 0,-1 0 0,0 0 0,0-1-1,-1 1 1,0-1 0,4-15 0,-4 14-31,-1-1 1,-1 0-1,0 0 0,0 0 0,-1-1 1,-1 1-1,0 0 0,0-1 1,-1 1-1,-1 0 0,-4-17 1,6 27-10,0 0 1,0-1-1,0 1 1,0 0-1,0 0 1,0-1-1,1 1 1,-1 0-1,0 0 0,1 0 1,-1-1-1,1 1 1,-1 0-1,1 0 1,-1 0-1,1 0 1,0 0-1,0 0 1,-1 0-1,1 0 1,0 0-1,0 0 1,0 1-1,0-1 1,0 0-1,0 0 1,0 1-1,0-1 1,1 1-1,-1-1 1,2 0-1,0 0-63,-3 1 70,0 0-1,0 0 0,0 0 1,1 0-1,-1 0 0,0 0 1,0 0-1,0 0 0,0 0 1,0 0-1,0 0 0,1 0 1,-1 0-1,0 0 0,0 0 1,0 1-1,0-1 0,0 0 1,0 0-1,0 0 0,0 0 1,0 0-1,1 0 0,-1 1 1,0-1-1,0 0 0,0 0 1,0 0-1,0 0 0,0 0 1,0 0-1,0 1 0,0-1 1,0 0-1,0 0 0,0 0 1,0 0-1,0 0 0,0 1 0,0-1 1,0 0-1,0 0 0,0 0 1,-1 0-1,1 0 0,0 0 1,0 1-1,0-1 0,0 0 1,0 0-1,0 0 0,0 0 1,0 0-1,-1 0 0,-2 16-54,1-9 24,-7 34 14,2 0 1,2 0 0,2 1 0,2 42 0,1-78 41,1 0 1,-1 0 0,1 1-1,0-1 1,1 0 0,0 0 0,-1 0-1,2 0 1,4 9 0,-5-12-419,0 0 1,0 0 0,0-1 0,0 1-1,1-1 1,3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1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 13168,'0'0'4031,"-3"-1"-2775,-1 1-1109,0 0 0,0 0 0,0 0 0,1 1 0,-1-1 0,0 1 0,0 0 0,1 0 0,-1 0 0,0 0 0,1 1 0,-1 0 0,1-1 0,0 1 0,-5 4 0,-5 4 195,1 0-1,-19 19 0,20-17-100,1 1 0,0 0 0,1 0 0,0 1 0,1 1 0,-12 28 0,17-36-158,0 0-1,1 0 1,0 0 0,0 0-1,1 1 1,0-1 0,0 0-1,0 1 1,1-1 0,1 1-1,-1-1 1,1 1 0,0-1-1,1 0 1,-1 0 0,2 1-1,3 9 1,-4-14-57,0 1-1,-1-1 1,1 0 0,1 0 0,-1 0-1,0 0 1,1-1 0,-1 1 0,1 0-1,0-1 1,0 0 0,0 0 0,0 0 0,0 0-1,1 0 1,-1-1 0,0 1 0,1-1-1,-1 0 1,1 0 0,0 0 0,-1-1-1,1 1 1,0-1 0,-1 0 0,1 0-1,0 0 1,-1 0 0,1-1 0,0 1-1,-1-1 1,6-2 0,-1 0-19,0 0 1,0-1-1,0 0 1,0-1-1,-1 1 1,1-1-1,-1-1 0,0 0 1,-1 0-1,0 0 1,0-1-1,8-10 1,-7 7-46,0-1 1,-1-1 0,0 1 0,-1-1 0,0 0 0,-1 0 0,-1-1 0,5-24 0,-7 30-19,0-1 0,-1 1 0,0-1 0,0 1 1,-1-1-1,0 1 0,0-1 0,0 1 0,-1 0 1,-1 0-1,1 0 0,-1 0 0,0 0 0,0 0 1,-1 1-1,-8-11 0,10 15 22,0 0-1,0 1 1,0-1 0,0 1 0,0 0 0,0 0-1,-1 0 1,1 0 0,0 0 0,-4-1-1,0 0-272,6 0-216,5 0-2582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30 122 11656,'0'0'1290,"-3"8"-494,-3 14-464,0 0-1,1 0 1,1 1 0,1 0-1,1 0 1,1 0-1,2-1 1,4 44-1,-3-52-259,1-1 1,0 1-1,0-1 0,2 0 0,-1 0 0,2 0 0,0-1 0,0 0 0,1 0 0,0 0 0,1-1 0,1 0 0,0-1 0,0 0 0,1 0 0,18 14 0,-22-20-37,0 0-1,0-1 0,1 1 0,-1-1 1,1-1-1,0 1 0,0-1 0,0 0 0,0-1 1,0 1-1,0-1 0,0-1 0,1 0 1,13 0-1,-15-1-14,0-1 0,0 1 0,0-1 1,-1 0-1,1 0 0,0-1 0,-1 0 0,0 0 1,0 0-1,0 0 0,0-1 0,0 0 0,0 0 1,-1 0-1,0-1 0,0 1 0,0-1 1,3-5-1,-1-2 4,1 1 1,-2-1-1,0 0 1,0 0-1,-1 0 1,-1 0-1,0-1 1,-1 0 0,0 1-1,-1-1 1,0 0-1,-1 0 1,0 0-1,-1 0 1,-1 0-1,0 1 1,-1-1-1,0 1 1,-1-1-1,0 1 1,-1 0-1,0 0 1,-1 1 0,-1 0-1,1 0 1,-2 0-1,0 1 1,0 0-1,-9-9 1,-95-76 244,36 33 28,73 59-266,-31-22 210,33 24-231,0 1 1,1-1-1,-1 1 1,0-1 0,0 1-1,1 0 1,-1-1-1,0 1 1,0 0 0,1-1-1,-1 1 1,0 0-1,0 0 1,0 0-1,0 0 1,0 0 0,1 0-1,-1 0 1,0 0-1,0 0 1,0 0 0,0 0-1,0 0 1,1 1-1,-1-1 1,0 0 0,0 1-1,0-1 1,1 0-1,-1 1 1,0-1-1,1 1 1,-1-1 0,0 1-1,1 0 1,-1-1-1,1 1 1,-1 0 0,1-1-1,-1 2 1,-2 4 29,1 1 0,0 0 0,1-1 0,0 1 0,0 0 0,0-1 1,1 11-1,5 50 126,-4-53-125,6 38 76,2-1 0,17 51 0,40 100 193,-39-135-113,2-1 0,74 123 1,101 107 390,-171-253-654,-21-29-2760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1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12664,'0'1'199,"-1"0"0,1 0 1,-1 1-1,1-1 0,0 0 1,0 0-1,-1 0 0,1 0 1,0 0-1,0 0 0,0 0 1,0 1-1,0-1 0,0 0 1,1 1-1,-1 11 1317,-11 64-476,-4 30-68,15-95-818,-1 1-1,2-1 1,-1 0 0,2 1-1,0-1 1,4 17 0,-5-27-111,0 0 1,-1 0-1,1 0 1,0 0-1,0 0 1,0-1-1,0 1 1,1 0-1,-1-1 1,0 1-1,1 0 1,-1-1-1,1 0 1,-1 1-1,1-1 1,0 0-1,-1 0 1,1 0-1,0 0 1,0 0-1,4 1 1,-2-1-360,1 0 0,-1-1 0,1 1 0,-1-1 0,1 0 0,-1 0 0,7-2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1 13056,'0'0'601,"-5"3"-90,-5 7 74,0 0 1,1 0 0,0 1 0,0 0 0,1 1 0,0-1 0,1 2-1,1-1 1,-10 26 0,13-29-436,1-1-1,0 1 1,0-1-1,1 1 1,0 0-1,1 0 1,0 15-1,1-18-59,0 0-1,0-1 0,0 1 0,1 0 0,0-1 1,0 1-1,1-1 0,-1 0 0,1 1 0,0-1 1,1-1-1,5 8 0,-7-9-42,1 0 0,0 0-1,0 0 1,1-1 0,-1 1 0,0-1-1,1 0 1,-1 0 0,1 0 0,0-1 0,0 1-1,-1-1 1,1 0 0,0 0 0,7 1-1,-5-2 9,0 0 0,0 0-1,0-1 1,0 1-1,0-1 1,0-1 0,0 1-1,-1-1 1,11-5-1,-5 2 12,-1 0 0,0-1-1,-1-1 1,0 0-1,0 0 1,0-1 0,-1 0-1,0 0 1,0-1-1,11-17 1,-16 22-51,-1 0 1,0 0-1,0-1 1,0 1-1,0-1 0,-1 1 1,0-1-1,0 1 1,0-1-1,0 0 0,-1 0 1,0 1-1,0-1 0,0 0 1,0 0-1,-1 1 1,0-1-1,0 0 0,0 1 1,-1-1-1,1 1 1,-4-6-1,3 5-4,-2 0 0,1 0-1,-1 1 1,1-1 0,-1 1 0,-1 0-1,1 0 1,0 0 0,-1 1 0,0-1 0,0 1-1,0 0 1,0 1 0,0-1 0,-1 1-1,1 0 1,-10-2 0,9 2 5,0 1 1,0 0-1,0 0 0,0 0 1,1 1-1,-1-1 0,0 2 1,0-1-1,0 1 0,0-1 1,0 2-1,0-1 0,0 1 1,1 0-1,-1 0 1,1 0-1,-1 1 0,1 0 1,0 0-1,0 0 0,0 1 1,0-1-1,1 1 0,0 0 1,-1 1-1,1-1 0,1 1 1,-1 0-1,1 0 0,0 0 1,0 0-1,0 0 1,-2 8-1,-6 16 77,2 0 0,1 0-1,-6 46 1,-2 94 200,-4 22 22,3-107-95,-4 0 0,-44 110 0,46-141-188,13-34-3372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2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14272,'0'0'4231,"2"4"-3256,2 9-575,0 1 0,0 1-1,-1-1 1,1 20 0,0 65 519,-3-64-532,3 92 1205,-19 182 0,13-293-1473,0-11-75,1 0 0,0 0 1,1 0-1,-1 0 0,1 0 1,0 1-1,1-1 0,-1 0 1,1 0-1,0 0 0,3 9 1,-4-13-148,1-1 1,-1 1-1,1-1 1,-1 1-1,1-1 1,-1 1-1,1-1 1,0 0-1,-1 1 1,1-1-1,-1 0 1,1 1-1,0-1 1,-1 0-1,1 0 1,0 0-1,0 1 1,-1-1-1,1 0 1,0 0-1,-1 0 0,2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641 0 15976,'-21'48'464,"-1"-1"1,-31 46-1,-64 82 2016,-47 44-599,-26 38 222,127-162-1333,53-78-3536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3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15472,'-19'14'241,"0"1"1,1 0 0,1 1 0,0 1 0,1 1 0,1 0 0,1 1 0,-16 27 0,29-43-161,-1-1 0,1 0 0,0 0 0,0 1 0,0-1 0,0 1 0,0-1 0,0 1 0,1-1 0,-1 1 0,1 0 0,0-1 0,0 1 0,0 0 0,0 3 0,1-5-40,-1 0 1,1 0-1,-1 1 1,1-1-1,0 0 1,0 0-1,-1 0 1,1 0-1,0 0 1,0 0-1,0 0 1,0 0-1,0 0 1,0 0-1,1-1 1,-1 1-1,0 0 1,0-1-1,0 1 1,1-1-1,-1 1 1,0-1-1,1 0 1,-1 1-1,0-1 1,1 0-1,-1 0 1,0 0-1,1 0 1,0 0-1,11-1 81,0 0 0,0-1-1,0 0 1,-1-1 0,23-8-1,22-4-13,-80 34-207,-5 2 74,-25 25 0,45-38 42,-1 1 0,2-1 0,0 1 0,0 1 0,0-1 1,1 1-1,-6 14 0,11-23 7,1 1 1,-1-1 0,0 0-1,1 1 1,-1-1 0,1 0-1,-1 1 1,1-1 0,0 1-1,0-1 1,0 0 0,0 1-1,0-1 1,0 1 0,0-1-1,0 1 1,0-1-1,0 0 1,1 1 0,-1-1-1,1 1 1,-1-1 0,1 0-1,0 1 1,-1-1 0,1 0-1,0 0 1,0 0 0,0 0-1,0 1 1,0-1 0,0 0-1,0-1 1,0 1 0,0 0-1,0 0 1,2 0 0,1 1 34,0-1 0,-1 0 0,1 0 0,0 0 0,0-1 0,0 0 0,0 1 0,0-1 0,0 0 0,0-1 0,0 1 0,6-2 0,14-5 89,-1-1 1,44-20 0,-27 5-3047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15880,'0'0'0,"-4"32"40,4-7 8,0 2 16,0-2 8,0-2 176,0-5 15,-3 3-87,3-3 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16687,'0'0'2472,"-4"22"-1880,4-9-344,4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6:54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58 14872,'0'0'54,"-5"5"114,-7 5 129,1 0-1,1 1 1,-1 1 0,2 0-1,0 0 1,0 1 0,1 0-1,1 0 1,0 1-1,1 0 1,0 0 0,1 1-1,1 0 1,-5 24-1,9-35-174,-1 1-1,1-1 0,0 1 0,0-1 0,1 1 0,-1-1 1,1 0-1,0 1 0,2 5 0,-2-8-72,-1-1 0,1 1-1,0 0 1,0-1 0,0 1 0,0-1-1,1 1 1,-1-1 0,0 0-1,1 1 1,-1-1 0,1 0 0,-1 0-1,1 0 1,-1 0 0,1 0-1,0 0 1,-1-1 0,1 1 0,0 0-1,0-1 1,0 0 0,-1 1 0,1-1-1,2 0 1,7 0 14,-1 0-1,1-1 1,-1-1 0,0 0 0,0 0-1,0-1 1,0 0 0,0-1 0,0 0-1,-1-1 1,0 0 0,0 0-1,0-1 1,-1 0 0,0 0 0,0-1-1,0 0 1,-1-1 0,0 0-1,0 0 1,-1 0 0,8-14 0,-12 19-53,-1 0 0,0-1 0,0 1 0,0 0 0,0-1 0,0 1 1,0 0-1,-1-1 0,0 1 0,0-1 0,0 1 0,0-1 0,0 1 1,-1-1-1,1 1 0,-1-1 0,0 1 0,-1-4 0,-1 1 2,0 1 0,-1-1 1,1 1-1,-1 0 0,0 0 0,0 0 0,0 0 0,-10-6 0,12 9-8,0 0 1,1 1-1,-1-1 1,0 0-1,0 0 1,1 0-1,-1 0 1,1 0-1,0-1 0,-1 1 1,1 0-1,-1-6 1,2 7-3,-1-1 0,1 1 0,0-1 0,1 0 1,-1 1-1,0-1 0,0 1 0,1-1 0,-1 1 0,1-1 0,-1 1 1,1-1-1,0 1 0,-1-1 0,1 1 0,0 0 0,0 0 0,0-1 1,0 1-1,0 0 0,0 0 0,0 0 0,2-1 0,2-2-3,30-24 9,-33 26-19,1 0 0,0 0 0,0 1 0,0-1-1,0 1 1,0 0 0,0 0 0,1 0 0,-1 0-1,6-1 1,-9 2 3,1 0-1,-1 1 0,1-1 0,-1 0 0,0 0 1,1 0-1,-1 1 0,1-1 0,-1 0 1,0 0-1,1 1 0,-1-1 0,0 0 0,1 1 1,-1-1-1,0 0 0,0 1 0,1-1 1,-1 1-1,0-1 0,0 0 0,0 1 1,1-1-1,-1 1 0,0-1 0,0 1 0,0-1 1,0 1-1,0-1 0,0 0 0,0 1 1,0-1-1,0 1 0,0-1 0,0 1 1,-1 0-1,-2 21-73,2-16 58,-3 24-248,-2 1 440,2 0 0,1 52-1,3-75-335,0 0 0,1 0 0,0 0-1,1 0 1,0-1 0,0 1 0,1 0 0,-1-1-1,2 1 1,-1-1 0,1 0 0,0 0-1,1-1 1,-1 1 0,8 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08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961 1641 12456,'0'0'6345,"-5"-3"-5367,-10-8-525,1 0 0,0-2 0,1 0 0,-14-17 0,-24-24 190,24 29-439,1-1 0,1-1 0,2-2 0,0 0 0,-29-52 0,-180-414 986,214 453-1124,-93-244 346,16 35-69,84 228-270,-1 0 1,0 1-1,-2 1 1,-29-36-1,36 47-24,-2-4 21,9 13-64,-1-1 0,0 1 0,0-1-1,0 1 1,0-1 0,0 1-1,0 0 1,0-1 0,0 1 0,-3-2-1,2 2-14,-1 0 0,1-1-1,-1 1 1,1 1 0,-1-1-1,0 0 1,1 1 0,-1-1-1,0 1 1,0 0 0,1 0-1,-4 0 1,6 0-4,-7 19-133,0 111 131,-3 34-16,7-144 24,2-14 5,0 0-1,0-1 0,0 1 1,1 0-1,0-1 0,0 1 0,0 0 1,1 0-1,1 8 0,-1-14 2,-1 0 0,1-1 0,-1 1 0,1 0-1,-1 0 1,1 0 0,-1-1 0,1 1 0,-1 0 0,1-1-1,-1 1 1,0 0 0,1-1 0,-1 1 0,0 0 0,1-1-1,-1 1 1,0-1 0,1 1 0,-1-1 0,0 1 0,0-1-1,1 1 1,-1-1 0,0 1 0,0-1 0,0 1 0,0-1-1,10-22-12,-5 0 6,0 0 0,-2 0 0,-1-1 1,-1 1-1,-2-33 0,0 27-8,1 0-1,8-57 1,-6 70 3,-1 11 6,-1 0-1,1 1 0,0-1 1,0 1-1,0-1 0,5-8 0,-6 12 6,1 0 0,0 1-1,-1-1 1,1 0 0,0 0-1,0 0 1,0 1-1,0-1 1,-1 1 0,1-1-1,0 0 1,0 1 0,0-1-1,0 1 1,1 0 0,-1-1-1,0 1 1,0 0-1,0 0 1,0 0 0,0 0-1,0 0 1,0 0 0,1 0-1,-1 0 1,0 0 0,0 0-1,0 1 1,0-1-1,0 0 1,0 1 0,0-1-1,0 1 1,0-1 0,1 2-1,10 4-7,0 1-1,-1 1 1,0 0-1,-1 0 1,0 1-1,0 1 1,0 0-1,13 18 1,8 8-22,-9-2 291,-19-28-978,0-1-1,0 1 0,1-1 1,6 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09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1521 13056,'0'0'3977,"2"-5"-3356,8-33 99,-2-2-1,4-40 1,2-87 365,-6 42-576,13-308 739,-27 201-630,-1-2 86,6 173-490,-1 41-6,2 0-1,3-39 1,-1 52 44,-3 17-321,1-5-2978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14368,'0'0'368,"6"1"82,8 5-25,0-1 0,-1 2 0,0 0-1,24 16 1,51 47 943,-49-35-280,56 66-1,26 52 700,-87-109-1380,-8-13-79,1-2 1,1 0-1,1-2 0,2-1 0,1-2 0,36 21 1,-36-28 93,-30-16-392,0 0-1,0 0 1,0 0 0,0-1-1,0 1 1,1-1-1,-1 1 1,0-1 0,0 0-1,0 0 1,1 0 0,-1 0-1,3-1 1,-5 1-106,1-1 0,0 1 0,-1-1-1,1 1 1,-1-1 0,0 1 0,1-1 0,-1 0 0,1 1 0,-1-1 0,0 0 0,1 1 0,-1-1 0,0 0-1,0 1 1,1-1 0,-1 0 0,0 0 0,0 1 0,0-1 0,0 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0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9440,'0'0'528,"-1"4"89,-110 246 5992,21-52-3320,87-189-3189,-3 6-2290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12160,'0'0'4193,"4"2"-3695,8 3-322,0 1 0,-1 0 0,0 1 0,-1 0 0,1 1 0,-1 0 0,-1 1 0,1 0 0,-2 0 0,1 1 0,-1 0 0,7 13 0,0 3 176,-1 0-1,-1 1 1,-2 1-1,10 34 1,-17-51-215,0 5 171,1 0 0,1-1-1,0 1 1,1-1 0,14 22 0,-17-33-3023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1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12760,'0'0'5975,"2"6"-5004,3 8-653,-1 0 1,0 1-1,-1-1 1,-1 0-1,1 28 1,-5 84 826,-1-64-644,10 180 999,-2-123-974,-5-102-941,0-12-2306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2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10248,'0'0'2585,"4"-1"-1960,151-19 3081,-99 15-1946,68-15 1,-101 15-986,33-1-1,0 0 358,-48 3-985,3-1 255,-6 8-3279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3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19 13768,'0'0'106,"-4"-3"38,1 1-56,0 1-1,0-1 1,0 0-1,0 1 1,0-1-1,0 1 1,-1 0-1,1 0 1,0 0-1,-1 1 1,1-1-1,-1 1 1,1 0-1,-1 0 1,1 0-1,-1 0 1,1 1-1,0-1 1,-1 1-1,-4 1 1,1 2 53,-1-1 1,1 1 0,0 1 0,0-1 0,1 1 0,0 0-1,-1 1 1,2 0 0,-1 0 0,1 0 0,0 0 0,0 1-1,0 0 1,1 0 0,0 0 0,1 0 0,-1 1 0,2-1-1,-1 1 1,1 0 0,0 0 0,0 0 0,1 0 0,0 0-1,1 1 1,0-1 0,0 0 0,2 13 0,-1-19-110,-1 1 1,1 0 0,-1-1-1,1 1 1,0-1-1,0 1 1,0-1-1,0 1 1,1-1 0,-1 1-1,0-1 1,1 0-1,0 0 1,0 0 0,0 0-1,0 0 1,0 0-1,0-1 1,0 1 0,0 0-1,1-1 1,-1 0-1,0 0 1,1 1 0,-1-1-1,1-1 1,0 1-1,-1 0 1,1-1 0,0 1-1,-1-1 1,1 0-1,0 0 1,0 0-1,-1 0 1,6-1 0,1-1 20,1 0 1,-1-1 0,1 0-1,-1-1 1,0 0 0,0 0-1,-1-1 1,1 0 0,7-6-1,-6 4-6,-2-1 0,1 0-1,-1 0 1,0 0-1,-1-1 1,9-14-1,-14 20-31,0 0 0,0-1 0,0 1 0,0-1 0,-1 1 0,1-1 0,-1 0 0,0 0 0,0 1 0,0-1 0,-1 0 0,0 0 0,1 0 0,-1 0 0,0 0 0,-1 0 0,1 0 0,-1 0 0,0 0 0,0 1 0,0-1 0,-2-4 0,2 6-5,-1 0 0,0 0 0,0 0-1,1 0 1,-1 0 0,-1 0 0,1 1 0,0-1 0,0 1 0,-1-1-1,-2-1 1,-13-8 56,18 11-64,-1 0 0,1-1-1,-1 1 1,1-1 0,-1 0 0,1 1 0,0-1-1,0 1 1,-1-1 0,1 1 0,0-1 0,0 0 0,-1 1-1,1-1 1,0 0 0,0 1 0,0-1 0,0 0-1,0 1 1,0-1 0,0 1 0,0-1 0,0 0-1,0 1 1,1-1 0,-1 0 0,0 1 0,0-1-1,0 1 1,1-1 0,-1 0 0,0 1 0,1-1 0,-1 1-1,1-1 1,-1 1 0,1-1 0,-1 1 0,1-1-1,-1 1 1,1 0 0,-1-1 0,1 1 0,-1 0-1,1-1 1,-1 1 0,1 0 0,0 0 0,-1 0 0,1-1-1,0 1 1,-1 0 0,1 0 0,0 0 0,-1 0-1,1 0 1,0 0 0,-1 0 0,1 0 0,-1 1-1,1-1 1,0 0 0,-1 0 0,1 0 0,0 1-1,0 0 1,0 0-2,0 1 0,0 0 0,0-1 0,0 1 0,0 0 0,-1 0 0,1 0 0,-1 0 0,1 0 0,-1 0 0,0 0 0,0 0 0,0-1 0,0 3 0,0 2 0,2 71 23,-3-60-11,1-1-1,0 1 1,1 0 0,1-1-1,1 1 1,8 28-1,-9-41 31,0 1-1,0-1 1,0 1 0,1-1-1,0 0 1,0 0-1,0 0 1,7 7-1,-8-9-199,0-1-1,0 1 0,0-1 0,0 0 0,0 1 0,1-1 1,-1 0-1,0 0 0,1-1 0,-1 1 0,0 0 0,1-1 0,-1 1 1,1-1-1,-1 0 0,1 0 0,-1 0 0,4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4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13560,'0'0'3089,"0"6"-2195,11 275 1500,-2-106-1586,-9-126-372,-12 85 1,4-63 32,3-48-133,3-16-168,3-17-96,5-55-161,11-76-295,-16 135 346,1 1 1,0-1-1,0 1 0,0 0 0,0 0 1,1 0-1,0 0 0,0 0 0,0 0 1,0 1-1,1 0 0,0-1 0,0 1 1,0 1-1,1-1 0,-1 1 1,1-1-1,-1 1 0,1 0 0,0 1 1,1 0-1,-1-1 0,0 1 0,1 1 1,-1-1-1,1 1 0,-1 0 1,1 0-1,-1 1 0,1 0 0,0 0 1,-1 0-1,1 1 0,0-1 0,-1 1 1,1 1-1,-1-1 0,1 1 0,8 4 1,-12-6 29,-1 1 0,1 0 0,0 0 0,-1 0 0,1 0 0,-1 0 0,1 0 1,-1 0-1,0 0 0,1 1 0,-1-1 0,0 1 0,0-1 0,0 0 0,0 1 1,0 0-1,0-1 0,-1 1 0,1 0 0,0 1 0,0 0 1,-1 0 0,0 1 0,0-1 0,0 0 0,0 0 0,0 0 0,0 0 0,-1 0 0,0 0 0,-2 6 0,0 0 0,-1 0 1,-1 0 0,0-1-1,0 1 1,-1-1-1,-9 10 1,9-11 7,-1 0 0,1-1 0,-1 1 0,-1-2 0,1 1 0,-1-1 1,0 0-1,0-1 0,0 0 0,-1 0 0,0-1 0,-9 3 0,17-6 0,1 0 1,-1 0-1,0 0 0,1 0 0,-1 0 0,1 0 0,-1 0 0,0 0 0,1 0 0,-1 0 0,0 0 0,1 0 0,-1-1 0,1 1 1,-1 0-1,1 0 0,-1-1 0,1 1 0,-1 0 0,1-1 0,-1 1 0,1-1 0,-1 1 0,1 0 0,-1-1 0,1 1 0,0-1 1,-1 0-1,1 1 0,0-1 0,-1 1 0,1-1 0,0 1 0,0-2 0,-2-5-2563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4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10448,'0'0'2465,"-4"1"-1425,-2 0-787,1 0-1,0 0 1,0 1 0,-1 0 0,1 0-1,1 1 1,-1-1 0,0 1-1,1 0 1,-1 0 0,1 0 0,0 1-1,0 0 1,0 0 0,1 0 0,-1 0-1,1 0 1,-4 8 0,4-9-161,2 0 0,-1 0 1,0 0-1,0 0 1,1 0-1,0 1 0,0-1 1,0 1-1,0-1 0,0 1 1,1-1-1,-1 1 1,1-1-1,0 1 0,0-1 1,0 1-1,1 0 0,-1-1 1,1 1-1,0-1 1,0 1-1,0-1 0,1 0 1,-1 1-1,1-1 0,-1 0 1,1 0-1,0 0 1,5 5-1,-2-3 21,1-1 1,-1 0-1,1 0 0,0-1 0,0 1 1,0-1-1,10 3 0,-5-2 48,-9-3-135,0 0 0,-1 0-1,1 0 1,0 0 0,-1 0 0,1 0 0,-1 0 0,1 0 0,-1 1 0,0-1 0,1 0 0,-1 1 0,0-1 0,0 1 0,0 0-1,0-1 1,0 1 0,-1 0 0,2 3 0,-1-2 2,-1 0 0,1 1-1,-1-1 1,0 0 0,0 1-1,0-1 1,-1 0 0,1 1 0,-1-1-1,-1 5 1,-1 1 14,0-1 0,-1 0 0,0-1 0,0 1 0,-1-1-1,0 1 1,-11 11 0,9-11 2,-2-1 0,1 0 0,-1 0 0,0-1-1,0-1 1,-1 1 0,-11 4 0,22-11-74,-1 1 0,0 0 0,0 0 0,0 0 0,0-1 0,0 1 1,1 0-1,-1 0 0,0-1 0,0 1 0,0 0 0,0 0 0,0 0 0,0-1 0,0 1 0,0 0 0,0 0 0,0-1 1,0 1-1,0 0 0,0 0 0,0-1 0,0 1 0,0 0 0,0 0 0,0-1 0,0 1 0,-1 0 0,1 0 0,0 0 1,0-1-1,0 1 0,0 0 0,0 0 0,-1 0 0,1-1 0,0 1 0,0 0 0,0 0 0,0 0 0,-1 0 0,1 0 0,0-1 1,0 1-1,-1 0 0,1 0 0,0 0 0,0 0 0,-1 0 0,1 0 0,0 0 0,0 0 0,0 0 0,-1 0 0,1 0 1,0 0-1,0 0 0,-1 0 0,1 0 0,0 0 0,0 0 0,-1 0 0,1 0 0,0 0 0,0 1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5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15976,'0'0'0,"-4"24"-56,3 9 40,-2 23 591,3 5 9,0-1 360,0-2 8,3-2-48,1-3 0,-3-9-200,2-2 0,1-6-280,-2-8 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1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17887,'0'0'1656,"0"21"-880,0-18 528,3-7-1008,3-8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2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5611 1 12360,'-3'0'574,"-109"1"4163,66 1-3369,-80 14 0,-182 21-79,82-15-778,-737 157 817,732-122-1116,-447 104 248,272-76-241,-648 158 57,325-28-241,379-110-29,282-86-15,0 4 0,-73 36 1,112-23-3060,27-41 2896,-3-11 85,8 7 84,0 1-1,0-1 1,1 1-1,0 0 1,0 0-1,1 0 1,0 1-1,1-1 1,-1 1-1,1 1 1,8-8-1,9-6 7,50-33-1,-7 6-4,27-38 15,-16 15 46,-99 116 47,6-9-84,10-27-10,0 0 0,-1 0 0,0-1 0,0 0 0,-1 0 0,0-1 0,-11 9 0,-70 48 19,40-31-14,10-5 0,1 2-1,2 2 0,-55 65 1,80-79 41,11-19-52,0 0 0,0 1-1,0-1 1,0 0 0,0 1 0,0-1 0,0 0-1,0 1 1,0-1 0,0 0 0,0 1 0,0-1 0,0 0-1,0 0 1,1 1 0,-1-1 0,0 0 0,0 1-1,0-1 1,0 0 0,1 0 0,-1 1 0,0-1-1,0 0 1,0 0 0,1 0 0,-1 1 0,0-1-1,0 0 1,1 0 0,-1 0 0,0 0 0,1 1 0,3-1 17,-1 1 1,1-1-1,0 0 1,0 0-1,-1 0 1,1-1 0,0 1-1,4-2 1,163-37 340,-96 19-136,77-8 1,-146 26-205,1 1 0,-1 1 1,1-1-1,-1 1 0,1 0 0,-1 1 1,1-1-1,-1 1 0,1 1 0,-1-1 1,0 1-1,1 0 0,-1 0 0,0 1 1,10 6-1,-7-4-241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13360,'0'11'65,"23"603"5997,-6-441-4830,7 63 178,-17-190-1146,2 20 312,3 86 0,-11-142-624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02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1950 91 9944,'0'0'7089,"-2"2"-6155,-4 1-699,0 0-1,1 1 1,-1-2-1,0 1 0,-1-1 1,1 0-1,0 0 0,-10 1 1,-58 5 667,53-7-464,-15 1 416,-44-5 0,40 1-498,-15-3 146,0-3 1,-95-26 0,-10-3 29,66 21-262,0 4 0,-181 1 0,213 13-199,-22 1 71,-96 16 0,172-18-127,-5 1 9,0 0 0,0 1 0,0 1 0,-23 9 0,-141 62 84,83-40 22,75-29-94,-16 7 335,35-10-345,-1 0 1,1 0-1,-1 0 1,1 0-1,0 0 1,0 0-1,0 0 1,0 0-1,1 0 1,0 4 0,0-3-13,24 399 333,-26-363-314,-7 47-1,4-58 6,1-1 0,2 0-1,0 1 1,6 43-1,-4-69-18,0 0 0,0-1 0,-1 1 0,2-1 0,-1 1 0,0-1 0,1 0 0,-1 1 0,1-1 0,-1 0 0,5 4 0,-6-6-12,1 0-6,0 1 1,0 0-1,1-1 0,-1 1 1,0-1-1,0 0 0,1 1 1,-1-1-1,0 0 0,1 0 1,-1 0-1,0 0 0,0 0 1,1 0-1,-1 0 0,2 0 1,49-7 3,82-21 0,3 0-6,222-12 12,-110 15 82,288-20 432,-281 27-126,-91-8-105,-107 15-104,-1 4 259,-37 6-222,-1-2 0,22-5-1,-35 7-143,-6 1-70,1 0-1,0 0 0,0 0 0,0-1 1,0 1-1,0 0 0,0 0 0,0-1 1,-1 1-1,1 0 0,0-1 0,0 1 0,0-1 1,-1 1-1,1-1 0,0 0 0,-1 1 1,1-1-1,-1 0 0,1 1 0,0-1 1,-1 0-1,1 0 0,-1 1 0,0-1 1,1 0-1,-1 0 0,0 0 0,1 0 0,-1 0 1,0 1-1,0-1 0,0 0 0,0 0 1,0 0-1,0 0 0,0-1 0,1-8 23,-1 0 0,0 0 0,0 0 0,-1 0 0,-1 0 0,-4-17 0,-23-60 111,7 25-75,-22-126 125,4 11 0,40 176-174,-1-1 1,1 1 0,0-1 0,-1 1 0,1-1 0,-1 1-1,0-1 1,1 1 0,-1 0 0,0-1 0,0 1 0,0 0-1,0 0 1,0-1 0,0 1 0,0 0 0,-2-1 0,2 2-77,1 0 1,-1 0 0,1 0 0,-1 0 0,0 0 0,1 0 0,-1 0 0,0 0-1,1 0 1,-1 0 0,1 0 0,-1 0 0,0 0 0,1 1 0,-1-1 0,1 0-1,-1 1 1,1-1 0,-2 1 0,-9 8-3421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10.4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3127 613 16384,'0'0'-87,"-2"3"-70,-3 1 250,0 1 1,-1-1 0,0 1 0,1-1 0,-1-1 0,-1 1-1,1-1 1,0 0 0,-1-1 0,0 0 0,1 0 0,-15 2-1,-9 1 2021,-55-1 0,24-2-1218,-109 13 462,-361 23 583,-1-34-1286,525-5-648,-460-27 383,4-34-186,412 52-198,0-3 1,1-2 0,0-2 0,2-3-1,-70-37 1,107 50-25,0 1-1,1-2 1,0 1 0,0-2-1,1 1 1,0-1 0,1 0 0,0-1-1,0 0 1,1-1 0,0 1 0,1-1-1,0-1 1,0 1 0,2-1-1,-1 0 1,2 0 0,-1 0 0,2 0-1,-1-1 1,2 1 0,0-1-1,0-16 1,2 4-106,-2-1-1,-2 1 1,-7-41 0,-2-6-60,8 45 53,3 29-28,0 15-71,-1-11 200,0-1 1,0 1-1,-1-1 0,0 1 1,0-1-1,0 0 1,-1-1-1,1 1 0,-7 6 1,-3 6-26,-15 19 73,18-25-4,1 0 1,1 1 0,0 0-1,0 1 1,-9 22 0,39-57 273,6-18-169,0 0-51,33-38-1,-61 77-63,1 0-1,0 0 1,0 1-1,0-1 1,0 0-1,-1 1 0,1-1 1,0 1-1,0-1 1,0 1-1,0-1 1,0 1-1,1 0 1,-1-1-1,0 1 1,0 0-1,0 0 1,0 0-1,0 0 0,0 0 1,0 0-1,0 0 1,2 1-1,0-1 3,0 1 0,0 1 0,0-1 1,0 0-1,-1 1 0,1-1 0,0 1 0,3 3 0,3 3 26,0 1 1,-1 0 0,9 12-1,-5-5 126,-1 1-1,14 26 0,-25-43-270,1 1 1,-1 0-1,1 0 0,-1-1 0,1 1 0,0 0 0,-1-1 1,1 1-1,0-1 0,0 1 0,0-1 0,-1 1 0,1-1 1,0 1-1,0-1 0,0 0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0.6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220 4 12456,'0'0'8950,"-4"-1"-8451,-2 0-397,-1 0 0,1 1 1,-1 0-1,0 0 1,1 0-1,-1 1 0,1 0 1,-1 0-1,1 1 1,0-1-1,-1 1 1,1 1-1,0-1 0,0 1 1,1 0-1,-1 1 1,0-1-1,1 1 0,0 0 1,-5 5-1,2-2 1,0 1 0,1-1 0,0 1 0,0 1 0,1-1-1,0 1 1,0 0 0,1 1 0,0-1 0,1 1 0,0 0 0,-2 11 0,5-19-74,0 0 1,1 0 0,-1 0 0,1 0 0,0 0 0,0 0 0,0 0 0,0 0 0,0 0-1,0 0 1,1 0 0,-1 0 0,0 0 0,1 0 0,0 0 0,-1 0 0,1 0-1,0-1 1,0 1 0,0 0 0,0 0 0,1-1 0,1 4 0,0-4 0,-1 1-1,1-1 1,-1 0 0,1 0 0,0 0 0,-1 0-1,1 0 1,0 0 0,0-1 0,-1 0 0,1 1-1,0-1 1,0 0 0,0 0 0,-1 0 0,6-2 0,-1 2-4,0-1 0,0 0 0,0-1 0,-1 0 0,1 0 0,0 0 0,-1-1 0,0 0 0,12-7 0,-64 37-184,34-18 156,1 1 0,0 0-1,-17 20 1,25-27 2,1 0 0,0 1 1,0-1-1,0 0 0,0 1 0,1 0 1,-1-1-1,-1 8 0,3-9 0,0 0 1,-1 0-1,1-1 0,0 1 0,1 0 1,-1 0-1,0 0 0,0-1 1,1 1-1,-1 0 0,1 0 0,-1-1 1,1 1-1,0 0 0,0-1 0,0 1 1,0-1-1,0 1 0,0-1 1,1 2-1,1-1 3,0 0 0,-1 0 1,1 0-1,0-1 0,0 1 0,0-1 0,0 0 1,0 0-1,0 0 0,0 0 0,1 0 1,-1-1-1,0 0 0,0 1 0,1-1 0,-1 0 1,0-1-1,1 1 0,-1-1 0,0 1 1,4-2-1,4-1 41,-1 0 0,1 0 0,-1-1 1,0-1-1,11-6 0,8-8 62,-19 12-3559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3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 13968,'0'0'-118,"1"4"-555,1 15 1467,-1 0 0,-1 0 0,-1 0-1,0 0 1,-8 36 0,1 0 593,2-13-483,2-9-1251,-2 35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3.7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114 0 13056,'0'3'110,"-12"24"1764,-1 1-1,-27 42 1,21-39-638,7-13-268,9-15-607,1 1-1,-1 0 0,1-1 1,0 1-1,0 0 1,-2 6-1,5-9-269,-1 0 0,1 0 1,0 0-1,-1 0 0,1 1 0,0-1 1,0 0-1,0 0 0,0-1 0,0 1 1,0 0-1,0 0 0,0 0 0,0-1 1,1 1-1,1 0 0,-2 0-29,36 19 579,-16-9-155,-1 0-1,34 26 1,-48-34-538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6.7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0 11152,'0'0'2042,"1"3"-427,2 9-906,-1 0 0,-1 0 1,0 0-1,-1 1 0,0-1 0,-2 18 1,0-4-162,-2 55 519,-3 63-2097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7.2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37 11760,'0'0'-166,"2"0"-30,41 1-226,-22 0 1602,1 0 0,-1-2 0,0-1 0,25-5-1,-13-1 9,-9 2-68,0 1-1,0 0 1,40-1 0,-61 6-905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7.8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123 1 14968,'0'0'832,"-2"0"17,-3 0-666,1 0 1,-1 0-1,0 1 0,1 0 1,0 0-1,-1 0 1,1 0-1,-1 1 0,1 0 1,0 0-1,0 0 0,0 0 1,0 1-1,1-1 1,-1 1-1,1 0 0,-1 0 1,1 0-1,0 1 0,0-1 1,-3 5-1,3-4-35,0 1 0,-1-1 0,1 1 0,1-1 0,-1 1 0,1 0 0,0 0 0,0 0 0,0 0 0,1 0 0,0 1 0,0-1 0,0 0 0,1 1 0,-1-1 0,1 1 0,0-1 0,2 7 0,-2-11-107,0 1 0,1-1 0,-1 0 0,0 1 0,1-1 0,-1 0 0,1 1 0,0-1 0,-1 0 0,1 0-1,0 1 1,0-1 0,0 0 0,0 0 0,0 0 0,0 0 0,0 0 0,0 0 0,0-1 0,1 1 0,-1 0 0,0 0-1,0-1 1,3 1 0,-1 0 18,1-1 1,-1 0-1,1 0 0,-1 0 0,0-1 0,1 1 0,-1-1 0,4-1 0,-3 1-32,0 0 0,0 0 0,0 1 0,1-1-1,6 1 1,-11 0-27,0 0 0,0 1 0,1-1 0,-1 0 0,0 0 0,0 0 0,0 1 0,0-1 0,1 0 0,-1 1 0,0-1 0,0 0 0,0 0 0,0 1 0,0-1 0,0 0 0,0 1 0,0-1 0,0 0 0,0 0 0,0 1 0,0-1 0,0 0 0,0 1 0,0-1 0,0 0 0,0 0 0,0 1-1,0-1 1,-1 0 0,1 0 0,0 1 0,0-1 0,0 0 0,0 0 0,-1 1 0,1-1 0,0 0 0,0 0 0,-1 1 0,-7 12-5,-7 6 0,-22 31-8,34-45 26,0 1 0,0-1-1,0 1 1,1-1 0,0 1 0,0 0 0,-2 10 0,4-15 1,0 0 0,0 0 1,0 0-1,0 0 0,0 0 0,0 0 1,0 0-1,0 0 0,0 0 0,0 0 0,0 0 1,1 0-1,-1 0 0,0 0 0,1 0 1,-1-1-1,1 1 0,-1 0 0,1 0 1,-1 0-1,1-1 0,0 1 0,-1 0 1,1 0-1,1 0 0,0 0 12,-1 0 0,1-1 0,0 1 0,-1-1 1,1 1-1,0-1 0,0 0 0,0 0 0,-1 1 0,1-1 0,0-1 0,3 1 0,3-1 44,-1-1-1,1 0 1,0 0-1,-1-1 1,8-3 0,38-25 164,-35 19-3568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8.1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14872,'0'0'616,"2"15"-616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8.6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42 12864,'3'-3'440,"1"-1"-223,0 1 1,0-1-1,0 1 1,0 0 0,0 0-1,1 0 1,-1 1-1,1 0 1,0-1 0,0 2-1,0-1 1,7-1 0,-10 2-109,1 1 0,-1-1 1,1 1-1,0-1 0,-1 1 1,1 0-1,0 0 0,-1 1 1,1-1-1,0 0 0,-1 1 1,1 0-1,-1 0 0,1-1 1,-1 1-1,1 1 0,-1-1 1,0 0-1,1 1 0,-1-1 1,0 1-1,0-1 0,0 1 1,0 0-1,0 0 0,-1 0 1,1 0-1,1 3 0,1 1 43,-1 1-1,0 1 0,-1-1 1,0 0-1,0 1 0,0-1 1,1 16-1,-2 57 598,-1-69-642,-4 98 722,4 166 597,1-220-945,0-13-3682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0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11952,'0'0'488,"-6"6"241,-6 4-383,2 0-1,0 1 1,0 0-1,1 1 1,0 0-1,1 0 1,0 1 0,1 0-1,-7 17 1,11-20-12,0 0 1,1 1-1,-1 0 0,2-1 1,0 1-1,0 18 1,1-27-289,0 0 1,0 0-1,1 0 1,-1 0-1,0 0 0,1 0 1,-1 0-1,1 0 1,0 0-1,0 0 1,0 0-1,0-1 1,0 1-1,0 0 1,0 0-1,0-1 1,1 1-1,-1-1 0,1 0 1,-1 1-1,1-1 1,0 0-1,-1 0 1,1 0-1,0 0 1,0 0-1,0 0 1,-1 0-1,1-1 0,0 1 1,0-1-1,0 1 1,0-1-1,0 0 1,0 0-1,0 0 1,1 0-1,-1 0 1,0 0-1,0 0 0,0-1 1,2 0-1,6-2 35,0 0-1,-1 0 1,1-1-1,-1-1 0,1 1 1,-1-2-1,-1 1 1,1-1-1,-1 0 0,0-1 1,0 0-1,10-13 1,-8 1 14,-10 15-56,-5 15-19,-2 6 11,1 0 0,1 0 0,0 1 0,1 0 0,1 0-1,1 0 1,-1 31 0,3-40 11,1 0 0,0 0 0,0 0 0,1 0 1,0 0-1,0 0 0,1-1 0,0 1 0,0-1 0,1 1 0,1-1 0,-1 0 0,1-1 0,0 1 0,1-1 0,0 0 0,10 9 0,-9-9 40,1-1-1,0 0 0,0-1 1,1 0-1,-1 0 1,1-1-1,12 4 0,-17-7-46,-1 0-1,0 0 0,1 0 0,0-1 1,-1 1-1,1-1 0,-1 0 0,1 0 1,-1 0-1,1-1 0,0 1 0,-1-1 1,1 0-1,-1 0 0,0 0 1,1-1-1,-1 1 0,0-1 0,0 1 1,0-1-1,0 0 0,0 0 0,4-5 1,-1 1 42,0-1 0,0-1 0,-1 1 1,0-1-1,0 0 0,-1 0 0,5-12 1,17-61-1512,-21 64-254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8.9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171 1 14872,'0'0'0,"-22"13"192,3 1 0,-1 4 136,0 4-8,4 2-16,1 6-1,1 2 409,1 1 8,-1-4 320,3-2 0,6-5-264,3-4 0,2-5-208,0-4 0,0-4-312,2-2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29.5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146 1 14368,'0'0'2509,"-2"2"-1665,-10 5-347,2 0 0,-1 1 0,1 0 0,0 1 1,1 0-1,-9 11 0,13-14-303,0 0 0,1 1 0,0 0 0,0-1 0,1 1 0,-1 1 0,2-1 0,-1 0 0,1 1 0,0-1 0,-1 14 0,2-20-165,1 0 1,0 0-1,0 0 1,0 0-1,0 0 0,0 0 1,0 0-1,0-1 1,1 1-1,-1 0 1,0 0-1,0 0 1,1 0-1,-1 0 1,0-1-1,1 1 1,-1 0-1,1 0 1,-1-1-1,1 1 1,-1 0-1,1-1 1,0 1-1,-1 0 1,1-1-1,0 1 1,-1-1-1,1 1 0,0-1 1,0 1-1,-1-1 1,1 0-1,0 1 1,0-1-1,0 0 1,0 0-1,0 0 1,-1 0-1,1 1 1,0-1-1,0 0 1,0-1-1,0 1 1,0 0-1,0 0 1,0 0-1,1-1 1,7-1 105,-1 0 0,1-1 0,15-6 0,-13 4-26,20-8 92,-63 48-180,16-18 7,-40 44 297,52-55-285,-1 0 0,1 1 0,0-1-1,0 1 1,1 0 0,0 0-1,0 0 1,-3 10 0,6-16-7,0 0-1,-1 1 1,1-1 0,0 1 0,0-1 0,0 0 0,0 1-1,0-1 1,0 1 0,0-1 0,0 0 0,0 1-1,1-1 1,-1 0 0,0 1 0,1-1 0,0 0-1,-1 1 1,1-1 0,0 1 0,0-1-3,0 0 0,0-1 0,0 1 0,0-1 0,0 1 0,0-1 0,0 1 0,0-1 0,0 0 0,1 1 0,-1-1 0,0 0 0,0 0 0,0 0 0,0 0 0,0 0 0,0 0 0,1 0 0,0-1 0,6-1 82,1 0 0,-1-1 0,0 0 0,14-8 0,-1 0-310,55-29 876,-31 13-4506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0.2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95 69 11448,'0'0'464,"-1"2"128,-23 29 2117,11-15-1291,1 0 0,-16 29 0,25-40-1183,1-1 1,0 1-1,0 0 0,0 0 0,1 0 1,-1 0-1,1 0 0,1 0 0,-1 0 1,1 0-1,0 0 0,0 0 1,0 1-1,1-1 0,1 7 0,-2-10-166,1-1-1,-1 1 0,1-1 0,-1 0 1,1 1-1,-1-1 0,1 1 1,0-1-1,0 0 0,0 0 0,0 1 1,0-1-1,0 0 0,0 0 1,0 0-1,0 0 0,0 0 1,1 0-1,-1-1 0,0 1 0,1 0 1,-1 0-1,1-1 0,-1 1 1,1-1-1,-1 0 0,1 1 0,-1-1 1,1 0-1,-1 0 0,1 0 1,-1 0-1,1 0 0,-1 0 0,1 0 1,-1-1-1,1 1 0,1-1 1,2 0-4,-1-1 1,0 0 0,0 0-1,0 0 1,0 0 0,0 0-1,-1-1 1,1 1 0,-1-1-1,1 0 1,-1 0 0,3-4 0,-2 1-61,0-1 1,-1 1 0,1-1 0,-1 1 0,-1-1 0,1 0 0,-1 0 0,0 0 0,-1 0 0,1 0 0,-2-1 0,1 1 0,-1-10 0,-1 5-85,0-1 0,-1 1 1,0 0-1,-1 0 1,0 0-1,-11-22 1,14 33 66,0 1 0,0-1 0,0 0 0,0 1 0,-1-1 0,1 1 0,0-1 0,0 1 0,0-1 0,0 1 0,0-1 0,0 1 0,0-1 0,1 0 0,-1 1 1,0-1-1,0 1 0,0-1 0,0 1 0,1-1 0,-1 1 0,0-1 0,1 1 0,-1-1 0,0 1 0,1 0 0,-1-1 0,0 1 0,1-1 0,20-10-61,29 0 139,-46 11-87,68-7 357,-66 6-722,1 1 1,-1 1-1,1-1 0,-1 1 0,1 1 1,-1-1-1,1 1 0,8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0.7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59 18295,'-13'92'873,"-12"53"3658,26-142-3839,1-6-295,8-14-205,10-24-265,4-8 79,-9 15-28,20-32 0,-29 56 8,1 1 1,0-1-1,0 2 0,1-1 0,0 1 1,0 0-1,15-10 0,-22 17 13,0 0-1,0 0 1,0 0-1,0 1 0,0-1 1,1 1-1,-1-1 1,0 1-1,0-1 1,1 1-1,-1 0 1,0-1-1,0 1 1,1 0-1,-1 0 0,0 0 1,1 0-1,-1 0 1,0 0-1,1 0 1,-1 1-1,0-1 1,2 1-1,-1 0 2,-1 0 0,1 0 0,0 1 1,-1-1-1,0 0 0,1 1 0,-1-1 0,0 1 0,0 0 0,0-1 0,0 1 0,0 0 1,1 3-1,2 4 28,-1 1 0,-1 0-1,0-1 1,1 21 0,-2-9 136,-2 0 0,-3 21-1,2-28-508,1 0 0,0 0 0,1 1 0,0-1 0,1 0 0,3 17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4.3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63 0 13968,'0'0'2392,"0"3"-758,-1 26 558,-9 54 1,-28 83-1388,28-127-388,6-21-239,4-14-3150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4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94 1 11656,'-2'3'-15,"-25"34"-239,-12 19 3247,35-49-2071,0 0-1,1 0 1,0 1 0,1-1 0,-1 1 0,-2 16 0,5-20-748,-1 1 1,1-1 0,0 1 0,0 0-1,0-1 1,0 1 0,1 0-1,0-1 1,1 5 0,-1-7-133,0 0-1,0 0 1,0-1 0,0 1 0,0 0 0,0-1-1,0 0 1,1 1 0,-1-1 0,0 1-1,1-1 1,-1 0 0,1 0 0,0 0 0,-1 0-1,1 0 1,0 0 0,0-1 0,0 1 0,-1-1-1,1 1 1,0-1 0,0 1 0,3-1 0,-2 0-28,2 1 26,1-1 0,-1 1 0,1 0 0,-1 0 0,1 0 0,-1 1 0,0 0 0,0 0 0,0 0 0,0 0 0,8 6 0,-8 2-690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5.5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32 12960,'-7'17'263,"0"1"1,1 0-1,1 1 1,0-1-1,-2 27 1,6-28 197,-1-1 272,1 31-1,1-43-599,1 0 0,-1-1 0,1 1 1,-1-1-1,1 1 0,0 0 0,1-1 0,-1 0 1,1 1-1,-1-1 0,1 0 0,0 0 0,0 0 1,3 4-1,-4-7-95,0 1 0,0 0 0,0 0 0,0-1 0,1 1 0,-1-1-1,0 1 1,0-1 0,0 1 0,1-1 0,-1 0 0,0 0 0,1 1 0,-1-1 0,0 0 0,0 0 0,1 0 0,-1 0 0,0-1 0,1 1 0,-1 0 0,0-1 0,0 1 0,0 0 0,1-1 0,-1 0 0,0 1 0,0-1 0,0 0 0,0 1 0,0-1 0,0 0 0,0 0-1,0 0 1,0 0 0,1-1 0,4-4 22,0-1 0,-1 1-1,0-1 1,5-8-1,2-6 27,-1-1 0,-1-1 0,-1 1 0,10-39 0,-22 71-3,-3 13 16,-6 35-1,11-52-55,1 0 0,-1 0 0,1 0-1,0 1 1,0-1 0,1 0-1,0 0 1,0 1 0,0-1 0,1 0-1,0 0 1,3 7 0,-5-13-23,1 1 1,-1 0-1,1 0 1,0 0-1,-1 0 1,1-1-1,0 1 1,0 0-1,0 0 1,0-1-1,-1 1 1,1-1-1,0 1 1,0-1 0,0 1-1,0-1 1,0 0-1,0 1 1,0-1-1,0 0 1,1 0-1,0 0 1,0 0 9,1 0 1,0 0 0,0-1 0,-1 1 0,1-1 0,0 0-1,-1 1 1,5-3 0,0-1 24,0 0 0,0 0 0,-1-1 0,13-10 0,-11 7-18,-1-1-1,0 0 1,0-1 0,0 0 0,-2 0 0,1 0 0,6-19 0,22-82 14,-30 95-55,-1 8-226,1-9 521,-3 6-3458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5.9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0 16575,'0'0'88,"-8"23"-32,1-1-184,2 7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6.4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137 390 15176,'0'0'82,"-3"0"366,-1 1-254,0 0 1,0 0-1,0 0 0,0 1 1,1-1-1,-1 1 0,0 0 0,1 0 1,-1 0-1,1 1 0,0-1 0,-3 4 1,0 0 110,0 0 0,1 1 0,0 0 0,0 0 0,-6 11 0,3-1 201,0 1 0,2 0 0,0 0 0,-6 28-1,10-37-300,1 0 0,0 0 0,0 0-1,1 0 1,1 14 0,-1-22-174,0 1 0,0 0 0,1-1 0,-1 1 0,0-1 0,1 1 1,0-1-1,-1 1 0,1-1 0,0 1 0,-1-1 0,1 0 0,0 1 0,0-1 0,0 0 0,0 0 1,0 1-1,1-1 0,-1 0 0,0 0 0,0 0 0,1-1 0,-1 1 0,1 0 0,-1 0 0,1-1 0,-1 1 1,1-1-1,-1 1 0,1-1 0,-1 0 0,1 1 0,0-1 0,-1 0 0,1 0 0,-1 0 0,1-1 0,2 1 1,5-2-12,0 0 0,0 0 0,-1-1 0,1 0 1,-1 0-1,1-1 0,-1 0 0,0 0 1,-1-1-1,1-1 0,-1 1 0,0-1 0,0 0 1,0 0-1,-1-1 0,0 0 0,-1 0 0,1-1 1,6-12-1,-6 9 1,-1 0 0,0 0 0,-1 0 0,0-1 0,0 1 0,-1-1 0,-1 0 0,0 0 0,-1 0-1,0 0 1,-1 0 0,0 0 0,-1 0 0,-3-17 0,-1 10-21,-2 0 0,0 1 0,-15-30 0,11 28 0,2 0 0,-9-29 0,17 44 0,0 1 1,0 0-1,1 0 0,-1 0 0,1 0 0,0-1 0,0 1 1,1 0-1,-1 0 0,1-1 0,0 1 0,0 0 1,0 0-1,2-4 0,0 2 1,0 0-1,1 1 1,0-1 0,0 1 0,0 0-1,0 0 1,1 0 0,6-6 0,2 2 1,0 0 1,1 0-1,0 1 0,0 1 1,0 0-1,29-8 1,-38 14 1,1-1 0,-1 1 1,1 0-1,-1 0 0,1 1 1,0 0-1,-1 0 0,1 0 0,7 2 1,-9-2-7,-1 1 1,0 0 0,1 1 0,-1-1-1,0 0 1,0 1 0,0 0 0,0 0-1,0 0 1,-1 0 0,1 0 0,0 0-1,-1 1 1,0-1 0,0 1-1,4 4 1,4 13-3248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6.8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 1 14672,'0'0'8,"-3"15"8,0 2-8,-2 16 1056,-2 8 7,-1 1 33,1 1 0,1-8-224,1-7 0,4-7-184,5-4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4:1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16072,'0'0'2311,"17"26"-1039,9 5 0,6 18-496,2 6-8,-3-6-96,-5-5 0,-9-5-184,1-5 16,-2-6-232,-6-4 0,-3-9-184,3-7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7.1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0 15176,'0'0'536,"-2"15"8,-2 2 279,-3 8 9,-1 7 304,2 2-8,1-1-600,3-5 16,0-7-216,2-5 8,0-4-104,2-5 8,0-2-128,1-3-8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7.5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136 0 15176,'-16'11'231,"1"1"1,1 1 0,-1 0 0,-18 23 0,26-27 359,0 0 0,1 1 1,0 0-1,0 0 0,-4 13 0,10-22-507,0 0 1,0 0-1,0 0 0,-1 0 1,2 0-1,-1 0 0,0 0 1,0 0-1,0 0 0,0 0 0,1 0 1,-1 0-1,0 0 0,1-1 1,-1 1-1,1 0 0,-1 0 1,1 0-1,-1 0 0,1 0 0,0-1 1,-1 1-1,1 0 0,0-1 1,0 1-1,-1 0 0,1-1 1,0 1-1,0-1 0,0 1 1,0-1-1,0 0 0,0 1 0,1-1 1,39 12 624,-37-11-546,4 1-20,0 0 0,-1 0 0,1 1 0,7 4 0,-13-6-318,0 0 1,0 0-1,0 0 1,0 0-1,0 1 1,-1-1-1,1 1 1,0 0-1,-1-1 0,0 1 1,1 0-1,-1 0 1,0 0-1,0 0 1,0 0-1,0 0 0,0 0 1,0 3-1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8:37.9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17 18191,'-9'14'124,"1"1"0,1 1 0,-11 30 0,16-40 151,1 0-1,-1 0 0,1 1 1,0-1-1,1 0 1,-1 1-1,1-1 0,1 1 1,-1-1-1,1 0 1,0 1-1,0-1 0,4 9 1,-5-14-200,1 0-1,-1 1 1,1-1 0,-1 0 0,1 0 0,0 1 0,0-1 0,-1 0 0,1 0-1,0 0 1,0 0 0,0 0 0,0 0 0,0 0 0,1 0 0,-1 0 0,0-1-1,0 1 1,0 0 0,1-1 0,-1 1 0,0-1 0,1 1 0,1-1 0,-1 0 1,0 0 1,0 0-1,1-1 1,-1 1 0,0-1-1,0 1 1,0-1-1,0 0 1,0 0 0,0 0-1,0 0 1,0 0 0,3-2-1,2-3 9,0 0-1,0 0 1,-1-1-1,0 1 1,0-1-1,6-12 1,-7 11-110,-1 0 1,0-1-1,-1 0 1,0 1-1,0-1 1,-1-1-1,0 1 1,-1 0-1,0 0 1,0-1-1,-1 1 1,0 0-1,-1-1 1,0 1-1,-3-15 1,5 24-58,0 0 1,0 0 0,1 1 0,-1-1-1,0 0 1,0 1 0,0-1-1,0 1 1,0-1 0,0 1 0,0 0-1,0 0 1,0-1 0,0 1 0,0 0-1,0 0 1,0 0 0,1 1 0,-1 5 11,0 0 0,0 0 0,-1-1 0,1 1 0,-1 0 1,-1 0-1,1 0 0,-4 10 0,1 6-20,3-13 54,-2 7-14,1 0 0,2 27 0,-1-40 45,0-1 1,1 1 0,-1 0 0,1-1 0,0 1-1,0-1 1,1 0 0,-1 1 0,1-1-1,-1 0 1,1 0 0,0 1 0,0-1-1,0-1 1,1 1 0,-1 0 0,1-1 0,3 4-1,8 2-2905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6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1 13560,'0'0'417,"0"5"478,5 227 3359,-7-170-3001,-18 112 1,4-100-507,7-40-216,2 0 0,1 1 0,0 39-1,6-74-590,0 0 0,0 0 1,0 0-1,0 0 0,0 0 0,0 1 0,0-1 0,1 0 0,-1 0 0,0 0 0,0 0 0,0 0 0,0 0 0,0 0 1,0 0-1,1 0 0,-1 0 0,0 0 0,0 0 0,0 0 0,0 0 0,0 0 0,1 0 0,-1 0 0,0 0 0,0 0 1,0 0-1,0 0 0,0 0 0,1 0 0,-1 0 0,0 0 0,0 0 0,0 0 0,0 0 0,0 0 0,0 0 1,1 0-1,-1 0 0,0 0 0,0-1 0,0 1 0,0 0 0,0 0 0,0 0 0,0 0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7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 13168,'2'4'193,"11"24"457,-2 1-1,0 1 1,8 41 0,0 2 436,-19-72-1055,1 0 1,-1 0-1,0 0 0,0 0 1,1 0-1,-1 0 0,0-1 1,1 1-1,-1 0 0,1 0 1,-1 0-1,1-1 1,0 1-1,-1 0 0,1-1 1,0 1-1,-1 0 0,1-1 1,0 1-1,0-1 0,0 1 1,-1-1-1,1 0 0,0 1 1,0-1-1,2 1 0,-2-1-6,1 0-1,0-1 1,0 1-1,-1 0 1,1-1-1,0 1 1,0-1-1,-1 0 1,1 1-1,-1-1 1,1 0-1,0 0 1,1-1-1,4-4 17,0 0 0,0 0 0,0-1 1,7-10-1,38-58 126,-40 54-131,1 1-1,2 0 1,0 0 0,1 2-1,27-25 1,-43 43-34,0 0-1,0 0 0,0-1 1,0 1-1,1 0 1,-1 0-1,0 0 1,0 0-1,0 0 0,0 0 1,0 0-1,0 0 1,0 0-1,0 0 1,0 0-1,0 0 0,1 0 1,-1 0-1,0 0 1,0 0-1,0 0 0,0 0 1,0 0-1,0 0 1,0 0-1,0 0 1,1 0-1,-1 0 0,0 0 1,0 0-1,0 0 1,0 0-1,0 0 1,0 0-1,0 0 0,0 0 1,0 0-1,1 0 1,-1 0-1,0 0 1,0 0-1,0 1 0,0-1 1,0 0-1,0 0 1,0 0-1,0 0 1,0 0-1,0 0 0,0 0 1,0 0-1,0 0 1,0 1-1,0-1 1,0 0-1,0 0 0,0 0 1,0 0-1,0 0 1,0 0-1,0 12 51,-5 15 27,5-26-73,-51 269 610,15-63-33,25-149-232,-5 75 0,15-131-321,1 0 0,0 0-1,0-1 1,0 1-1,0 0 1,0 0 0,0 0-1,1-1 1,-1 1-1,1 0 1,-1 0 0,1-1-1,1 3 1,-2-4-117,1 0 1,-1 1-1,1-1 1,-1 0-1,1 1 0,-1-1 1,1 0-1,-1 0 1,1 0-1,0 0 1,-1 0-1,1 0 0,-1 0 1,1 0-1,0 0 1,-1 0-1,1 0 1,-1 0-1,1 0 0,0 0 1,-1 0-1,1 0 1,-1-1-1,1 1 0,-1 0 1,1 0-1,-1-1 1,1 1-1,-1 0 1,1-1-1,0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7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57 14568,'-10'22'84,"2"-4"259,-10 32-1,17-47-294,0 1 0,0 0 0,0-1 0,1 1 0,-1 0 0,1-1 0,0 1-1,0 0 1,0 0 0,1-1 0,-1 1 0,1 0 0,0 0 0,0-1 0,2 5 0,-2-6 30,0-1 1,0 0 0,0 1 0,1-1 0,-1 0 0,0 0 0,1 0 0,-1 0 0,1 0 0,-1 0 0,1-1 0,-1 1 0,1 0 0,-1-1 0,1 1 0,0-1 0,-1 0 0,1 1 0,0-1 0,-1 0 0,1 0 0,0 0 0,-1 0 0,1 0 0,0-1 0,-1 1 0,1 0 0,0-1-1,-1 1 1,1-1 0,1-1 0,4 0 76,-1-1 0,1 0 0,-1 0 0,0-1-1,0 1 1,7-7 0,-6 3-108,0 0 0,-1-1 0,0 0 0,0 0 0,-1 0 0,0 0 0,0-1-1,5-14 1,0-3-28,10-48 0,-19 66-11,-8 25 1,-7 28 30,10-21 38,0-1-1,2 1 1,1 0-1,2 29 1,4-34-85,-2-13-2415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8.4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 12960,'0'0'840,"-4"26"-64,0 2 8,-4 28 248,-5 9 7,-1 13-431,2 0 0,-1-7-120,1-5 0,1-5-112,2-6 0,1-5-96,2-9-8,3-10-160,8-10 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9.0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16 10448,'0'0'345,"1"-3"123,1-10 647,-5 29 845,-27 167 1371,-16 93 57,-4-40-1188,47-219-5012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9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12864,'0'0'368,"31"-7"-32,-7 3 16,1 4-64,1 0 0,-1 0-200,-1 0 8,-5 0-64,2 3-8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3:17:39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13768,'0'0'0,"-4"35"96,-1-3 8,0 0-88,-2-7 0,3-9-8,2-4 8,2-4-24,2-4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Ορισμός: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Περιβάλλον όπου μπορείτε να γράψετε, να εκτελέσετε και να δείτε το αποτέλεσμα του κώδικά σας σε πραγματικό χρόνο.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Προέρχεται από τρεις γλώσσες προγραμματισμού: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Ju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lia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),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Py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thon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) και R. Εξ ου και το όνομα "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".</a:t>
            </a:r>
          </a:p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Τρόπος Λειτουργίας: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Ένα "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notebook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" είναι ένα έγγραφο που περιέχει κώδικα (όπως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 ή R) όσο και στοιχεία κειμένου όπως παραγράφους, εξισώσεις και γραφήματα.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Ιδανικό για την καταγραφή ολόκληρης της διαδικασίας υπολογισμού.</a:t>
            </a:r>
          </a:p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Υποστήριξη Γλωσσών: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Ενώ το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 είναι η πιο δημοφιλής γλώσσα που χρησιμοποιείται, το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 υποστηρίζει πάνω από 40 γλώσσες προγραμματισμού. Αυτό περιλαμβάνει τα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Julia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, R και άλλα.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Αυτό επιτυγχάνεται μέσω της χρήσης διαφορετικών "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kernels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", τα οποία είναι ουσιαστικά τα υπολογιστικά κινητήρια πίσω από το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notebook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Χρήσεις: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Το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l-GR" b="0" i="0" dirty="0" err="1">
                <a:solidFill>
                  <a:srgbClr val="D1D5DB"/>
                </a:solidFill>
                <a:effectLst/>
                <a:latin typeface="Söhne"/>
              </a:rPr>
              <a:t>Notebook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 χρησιμοποιείται ευρέως για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Science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, δημιουργία μοντέλων.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Στην ακαδημαϊκή κοινότητα, είναι δημοφιλές για τη δημιουργία ερευνητικών εργασιών που μπορούν εύκολα να αναπαραχθούν.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Για τη διδασκαλία, είναι ένα εξαιρετικό εργαλείο επειδή οι μαθητές μπορούν να δουν τον κώδικα, να τον τρέξουν και να παρατηρήσουν τα αποτελέσματα όλα σε ένα μέρος.</a:t>
            </a:r>
          </a:p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Βασισμένο στο Web: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Λειτουργεί σε οποιοδήποτε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browser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Τρέχει με τοπικό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server </a:t>
            </a: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στη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python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l-GR" b="1" i="0" dirty="0">
                <a:solidFill>
                  <a:srgbClr val="D1D5DB"/>
                </a:solidFill>
                <a:effectLst/>
                <a:latin typeface="Söhne"/>
              </a:rPr>
              <a:t>Ανοιχτού Κώδικα:</a:t>
            </a:r>
            <a:endParaRPr lang="el-G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Δωρεάν ανοικτός κώδικας.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Δεν συνδέεται με καμία εταιρεία, δεν υπάρχουν τέλη και άδειες.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7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Ανοίγουμε τη γραμμή εντολών στο φάκελο με τον κώδικα μας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93127" y="0"/>
            <a:ext cx="708019" cy="685799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75885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974" y="701702"/>
            <a:ext cx="10660054" cy="8500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0"/>
            <a:ext cx="564868" cy="6888553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974" y="1689958"/>
            <a:ext cx="526292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5973" y="2558711"/>
            <a:ext cx="5262927" cy="4003189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63098" y="1701965"/>
            <a:ext cx="5262927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63098" y="2582725"/>
            <a:ext cx="5262929" cy="3979175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44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907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718" y="2059707"/>
            <a:ext cx="3630070" cy="4463482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9609" y="3356215"/>
            <a:ext cx="3001140" cy="3023718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1671" y="2059707"/>
            <a:ext cx="3608555" cy="44634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6576" y="3356215"/>
            <a:ext cx="2935804" cy="3023718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0152" y="2059707"/>
            <a:ext cx="3596371" cy="44634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57428" y="3356215"/>
            <a:ext cx="3004963" cy="3023718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BB1400-1158-0F51-2B35-CA974F63A5D8}"/>
              </a:ext>
            </a:extLst>
          </p:cNvPr>
          <p:cNvSpPr/>
          <p:nvPr userDrawn="1"/>
        </p:nvSpPr>
        <p:spPr>
          <a:xfrm>
            <a:off x="1769160" y="1730717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CFC1C-48B3-6406-B92F-FC55812FD964}"/>
              </a:ext>
            </a:extLst>
          </p:cNvPr>
          <p:cNvSpPr/>
          <p:nvPr userDrawn="1"/>
        </p:nvSpPr>
        <p:spPr>
          <a:xfrm>
            <a:off x="5678840" y="1697693"/>
            <a:ext cx="932688" cy="935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82E8AE-B582-A7AB-B376-CDF3C0C4C09E}"/>
              </a:ext>
            </a:extLst>
          </p:cNvPr>
          <p:cNvSpPr/>
          <p:nvPr userDrawn="1"/>
        </p:nvSpPr>
        <p:spPr>
          <a:xfrm>
            <a:off x="9488782" y="1741370"/>
            <a:ext cx="932688" cy="935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27" y="89452"/>
            <a:ext cx="6602153" cy="148073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1126" y="1906886"/>
            <a:ext cx="6602153" cy="450314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verted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062836" y="0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834364" y="3742797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420565" y="3742797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56922" y="4535687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706321" y="-20484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12569" y="-16195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100151"/>
            <a:ext cx="6400800" cy="1729409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2942365"/>
            <a:ext cx="6400800" cy="2036035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91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1"/>
            <a:ext cx="10665089" cy="8478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1609238"/>
            <a:ext cx="11119104" cy="49287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78" r:id="rId5"/>
    <p:sldLayoutId id="2147483664" r:id="rId6"/>
    <p:sldLayoutId id="2147483667" r:id="rId7"/>
    <p:sldLayoutId id="2147483668" r:id="rId8"/>
    <p:sldLayoutId id="2147483669" r:id="rId9"/>
    <p:sldLayoutId id="2147483673" r:id="rId10"/>
    <p:sldLayoutId id="2147483670" r:id="rId11"/>
    <p:sldLayoutId id="2147483671" r:id="rId12"/>
    <p:sldLayoutId id="2147483655" r:id="rId13"/>
    <p:sldLayoutId id="2147483677" r:id="rId14"/>
    <p:sldLayoutId id="2147483674" r:id="rId15"/>
    <p:sldLayoutId id="2147483675" r:id="rId16"/>
    <p:sldLayoutId id="2147483676" r:id="rId17"/>
    <p:sldLayoutId id="2147483654" r:id="rId18"/>
    <p:sldLayoutId id="2147483656" r:id="rId19"/>
    <p:sldLayoutId id="2147483657" r:id="rId20"/>
    <p:sldLayoutId id="2147483658" r:id="rId21"/>
    <p:sldLayoutId id="2147483659" r:id="rId22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none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png"/><Relationship Id="rId21" Type="http://schemas.openxmlformats.org/officeDocument/2006/relationships/image" Target="../media/image25.png"/><Relationship Id="rId42" Type="http://schemas.openxmlformats.org/officeDocument/2006/relationships/customXml" Target="../ink/ink20.xml"/><Relationship Id="rId63" Type="http://schemas.openxmlformats.org/officeDocument/2006/relationships/image" Target="../media/image46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4.png"/><Relationship Id="rId170" Type="http://schemas.openxmlformats.org/officeDocument/2006/relationships/customXml" Target="../ink/ink84.xml"/><Relationship Id="rId191" Type="http://schemas.openxmlformats.org/officeDocument/2006/relationships/image" Target="../media/image110.png"/><Relationship Id="rId205" Type="http://schemas.openxmlformats.org/officeDocument/2006/relationships/image" Target="../media/image117.png"/><Relationship Id="rId226" Type="http://schemas.openxmlformats.org/officeDocument/2006/relationships/customXml" Target="../ink/ink113.xml"/><Relationship Id="rId107" Type="http://schemas.openxmlformats.org/officeDocument/2006/relationships/image" Target="../media/image68.png"/><Relationship Id="rId11" Type="http://schemas.openxmlformats.org/officeDocument/2006/relationships/image" Target="../media/image20.png"/><Relationship Id="rId32" Type="http://schemas.openxmlformats.org/officeDocument/2006/relationships/customXml" Target="../ink/ink15.xml"/><Relationship Id="rId53" Type="http://schemas.openxmlformats.org/officeDocument/2006/relationships/image" Target="../media/image41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9.png"/><Relationship Id="rId5" Type="http://schemas.openxmlformats.org/officeDocument/2006/relationships/image" Target="../media/image17.png"/><Relationship Id="rId95" Type="http://schemas.openxmlformats.org/officeDocument/2006/relationships/image" Target="../media/image62.png"/><Relationship Id="rId160" Type="http://schemas.openxmlformats.org/officeDocument/2006/relationships/customXml" Target="../ink/ink79.xml"/><Relationship Id="rId181" Type="http://schemas.openxmlformats.org/officeDocument/2006/relationships/image" Target="../media/image105.png"/><Relationship Id="rId216" Type="http://schemas.openxmlformats.org/officeDocument/2006/relationships/customXml" Target="../ink/ink108.xml"/><Relationship Id="rId237" Type="http://schemas.openxmlformats.org/officeDocument/2006/relationships/image" Target="../media/image132.png"/><Relationship Id="rId22" Type="http://schemas.openxmlformats.org/officeDocument/2006/relationships/customXml" Target="../ink/ink10.xml"/><Relationship Id="rId43" Type="http://schemas.openxmlformats.org/officeDocument/2006/relationships/image" Target="../media/image36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4.png"/><Relationship Id="rId85" Type="http://schemas.openxmlformats.org/officeDocument/2006/relationships/image" Target="../media/image57.png"/><Relationship Id="rId150" Type="http://schemas.openxmlformats.org/officeDocument/2006/relationships/customXml" Target="../ink/ink74.xml"/><Relationship Id="rId171" Type="http://schemas.openxmlformats.org/officeDocument/2006/relationships/image" Target="../media/image100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27.png"/><Relationship Id="rId12" Type="http://schemas.openxmlformats.org/officeDocument/2006/relationships/customXml" Target="../ink/ink5.xml"/><Relationship Id="rId33" Type="http://schemas.openxmlformats.org/officeDocument/2006/relationships/image" Target="../media/image31.png"/><Relationship Id="rId108" Type="http://schemas.openxmlformats.org/officeDocument/2006/relationships/customXml" Target="../ink/ink53.xml"/><Relationship Id="rId129" Type="http://schemas.openxmlformats.org/officeDocument/2006/relationships/image" Target="../media/image79.png"/><Relationship Id="rId54" Type="http://schemas.openxmlformats.org/officeDocument/2006/relationships/customXml" Target="../ink/ink26.xml"/><Relationship Id="rId75" Type="http://schemas.openxmlformats.org/officeDocument/2006/relationships/image" Target="../media/image52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5.png"/><Relationship Id="rId182" Type="http://schemas.openxmlformats.org/officeDocument/2006/relationships/customXml" Target="../ink/ink90.xml"/><Relationship Id="rId217" Type="http://schemas.openxmlformats.org/officeDocument/2006/relationships/image" Target="../media/image122.png"/><Relationship Id="rId6" Type="http://schemas.openxmlformats.org/officeDocument/2006/relationships/customXml" Target="../ink/ink2.xml"/><Relationship Id="rId238" Type="http://schemas.openxmlformats.org/officeDocument/2006/relationships/customXml" Target="../ink/ink119.xml"/><Relationship Id="rId23" Type="http://schemas.openxmlformats.org/officeDocument/2006/relationships/image" Target="../media/image26.png"/><Relationship Id="rId119" Type="http://schemas.openxmlformats.org/officeDocument/2006/relationships/image" Target="../media/image74.png"/><Relationship Id="rId44" Type="http://schemas.openxmlformats.org/officeDocument/2006/relationships/customXml" Target="../ink/ink21.xml"/><Relationship Id="rId65" Type="http://schemas.openxmlformats.org/officeDocument/2006/relationships/image" Target="../media/image47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90.png"/><Relationship Id="rId172" Type="http://schemas.openxmlformats.org/officeDocument/2006/relationships/customXml" Target="../ink/ink85.xml"/><Relationship Id="rId193" Type="http://schemas.openxmlformats.org/officeDocument/2006/relationships/image" Target="../media/image111.png"/><Relationship Id="rId207" Type="http://schemas.openxmlformats.org/officeDocument/2006/relationships/image" Target="../media/image118.png"/><Relationship Id="rId228" Type="http://schemas.openxmlformats.org/officeDocument/2006/relationships/customXml" Target="../ink/ink114.xml"/><Relationship Id="rId13" Type="http://schemas.openxmlformats.org/officeDocument/2006/relationships/image" Target="../media/image21.png"/><Relationship Id="rId109" Type="http://schemas.openxmlformats.org/officeDocument/2006/relationships/image" Target="../media/image69.png"/><Relationship Id="rId34" Type="http://schemas.openxmlformats.org/officeDocument/2006/relationships/customXml" Target="../ink/ink16.xml"/><Relationship Id="rId55" Type="http://schemas.openxmlformats.org/officeDocument/2006/relationships/image" Target="../media/image42.png"/><Relationship Id="rId76" Type="http://schemas.openxmlformats.org/officeDocument/2006/relationships/customXml" Target="../ink/ink37.xml"/><Relationship Id="rId97" Type="http://schemas.openxmlformats.org/officeDocument/2006/relationships/image" Target="../media/image63.png"/><Relationship Id="rId120" Type="http://schemas.openxmlformats.org/officeDocument/2006/relationships/customXml" Target="../ink/ink59.xml"/><Relationship Id="rId141" Type="http://schemas.openxmlformats.org/officeDocument/2006/relationships/image" Target="../media/image85.png"/><Relationship Id="rId7" Type="http://schemas.openxmlformats.org/officeDocument/2006/relationships/image" Target="../media/image18.png"/><Relationship Id="rId162" Type="http://schemas.openxmlformats.org/officeDocument/2006/relationships/customXml" Target="../ink/ink80.xml"/><Relationship Id="rId183" Type="http://schemas.openxmlformats.org/officeDocument/2006/relationships/image" Target="../media/image106.png"/><Relationship Id="rId218" Type="http://schemas.openxmlformats.org/officeDocument/2006/relationships/customXml" Target="../ink/ink109.xml"/><Relationship Id="rId239" Type="http://schemas.openxmlformats.org/officeDocument/2006/relationships/image" Target="../media/image133.png"/><Relationship Id="rId24" Type="http://schemas.openxmlformats.org/officeDocument/2006/relationships/customXml" Target="../ink/ink11.xml"/><Relationship Id="rId45" Type="http://schemas.openxmlformats.org/officeDocument/2006/relationships/image" Target="../media/image37.png"/><Relationship Id="rId66" Type="http://schemas.openxmlformats.org/officeDocument/2006/relationships/customXml" Target="../ink/ink32.xml"/><Relationship Id="rId87" Type="http://schemas.openxmlformats.org/officeDocument/2006/relationships/image" Target="../media/image58.png"/><Relationship Id="rId110" Type="http://schemas.openxmlformats.org/officeDocument/2006/relationships/customXml" Target="../ink/ink54.xml"/><Relationship Id="rId131" Type="http://schemas.openxmlformats.org/officeDocument/2006/relationships/image" Target="../media/image80.png"/><Relationship Id="rId152" Type="http://schemas.openxmlformats.org/officeDocument/2006/relationships/customXml" Target="../ink/ink75.xml"/><Relationship Id="rId173" Type="http://schemas.openxmlformats.org/officeDocument/2006/relationships/image" Target="../media/image101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28.png"/><Relationship Id="rId240" Type="http://schemas.openxmlformats.org/officeDocument/2006/relationships/customXml" Target="../ink/ink120.xml"/><Relationship Id="rId14" Type="http://schemas.openxmlformats.org/officeDocument/2006/relationships/customXml" Target="../ink/ink6.xml"/><Relationship Id="rId35" Type="http://schemas.openxmlformats.org/officeDocument/2006/relationships/image" Target="../media/image32.png"/><Relationship Id="rId56" Type="http://schemas.openxmlformats.org/officeDocument/2006/relationships/customXml" Target="../ink/ink27.xml"/><Relationship Id="rId77" Type="http://schemas.openxmlformats.org/officeDocument/2006/relationships/image" Target="../media/image53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5.png"/><Relationship Id="rId142" Type="http://schemas.openxmlformats.org/officeDocument/2006/relationships/customXml" Target="../ink/ink70.xml"/><Relationship Id="rId163" Type="http://schemas.openxmlformats.org/officeDocument/2006/relationships/image" Target="../media/image96.png"/><Relationship Id="rId184" Type="http://schemas.openxmlformats.org/officeDocument/2006/relationships/customXml" Target="../ink/ink91.xml"/><Relationship Id="rId219" Type="http://schemas.openxmlformats.org/officeDocument/2006/relationships/image" Target="../media/image123.png"/><Relationship Id="rId230" Type="http://schemas.openxmlformats.org/officeDocument/2006/relationships/customXml" Target="../ink/ink115.xml"/><Relationship Id="rId25" Type="http://schemas.openxmlformats.org/officeDocument/2006/relationships/image" Target="../media/image27.png"/><Relationship Id="rId46" Type="http://schemas.openxmlformats.org/officeDocument/2006/relationships/customXml" Target="../ink/ink22.xml"/><Relationship Id="rId67" Type="http://schemas.openxmlformats.org/officeDocument/2006/relationships/image" Target="../media/image48.png"/><Relationship Id="rId88" Type="http://schemas.openxmlformats.org/officeDocument/2006/relationships/customXml" Target="../ink/ink43.xml"/><Relationship Id="rId111" Type="http://schemas.openxmlformats.org/officeDocument/2006/relationships/image" Target="../media/image70.png"/><Relationship Id="rId132" Type="http://schemas.openxmlformats.org/officeDocument/2006/relationships/customXml" Target="../ink/ink65.xml"/><Relationship Id="rId153" Type="http://schemas.openxmlformats.org/officeDocument/2006/relationships/image" Target="../media/image91.png"/><Relationship Id="rId174" Type="http://schemas.openxmlformats.org/officeDocument/2006/relationships/customXml" Target="../ink/ink86.xml"/><Relationship Id="rId195" Type="http://schemas.openxmlformats.org/officeDocument/2006/relationships/image" Target="../media/image112.png"/><Relationship Id="rId209" Type="http://schemas.openxmlformats.org/officeDocument/2006/relationships/customXml" Target="../ink/ink104.xml"/><Relationship Id="rId220" Type="http://schemas.openxmlformats.org/officeDocument/2006/relationships/customXml" Target="../ink/ink110.xml"/><Relationship Id="rId241" Type="http://schemas.openxmlformats.org/officeDocument/2006/relationships/image" Target="../media/image134.png"/><Relationship Id="rId15" Type="http://schemas.openxmlformats.org/officeDocument/2006/relationships/image" Target="../media/image22.png"/><Relationship Id="rId36" Type="http://schemas.openxmlformats.org/officeDocument/2006/relationships/customXml" Target="../ink/ink17.xml"/><Relationship Id="rId57" Type="http://schemas.openxmlformats.org/officeDocument/2006/relationships/image" Target="../media/image43.png"/><Relationship Id="rId10" Type="http://schemas.openxmlformats.org/officeDocument/2006/relationships/customXml" Target="../ink/ink4.xml"/><Relationship Id="rId31" Type="http://schemas.openxmlformats.org/officeDocument/2006/relationships/image" Target="../media/image30.png"/><Relationship Id="rId52" Type="http://schemas.openxmlformats.org/officeDocument/2006/relationships/customXml" Target="../ink/ink25.xml"/><Relationship Id="rId73" Type="http://schemas.openxmlformats.org/officeDocument/2006/relationships/image" Target="../media/image51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60.xml"/><Relationship Id="rId143" Type="http://schemas.openxmlformats.org/officeDocument/2006/relationships/image" Target="../media/image86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9.png"/><Relationship Id="rId185" Type="http://schemas.openxmlformats.org/officeDocument/2006/relationships/image" Target="../media/image107.png"/><Relationship Id="rId4" Type="http://schemas.openxmlformats.org/officeDocument/2006/relationships/customXml" Target="../ink/ink1.xml"/><Relationship Id="rId9" Type="http://schemas.openxmlformats.org/officeDocument/2006/relationships/image" Target="../media/image19.png"/><Relationship Id="rId180" Type="http://schemas.openxmlformats.org/officeDocument/2006/relationships/customXml" Target="../ink/ink89.xml"/><Relationship Id="rId210" Type="http://schemas.openxmlformats.org/officeDocument/2006/relationships/image" Target="../media/image119.png"/><Relationship Id="rId215" Type="http://schemas.openxmlformats.org/officeDocument/2006/relationships/image" Target="../media/image121.png"/><Relationship Id="rId236" Type="http://schemas.openxmlformats.org/officeDocument/2006/relationships/customXml" Target="../ink/ink118.xml"/><Relationship Id="rId26" Type="http://schemas.openxmlformats.org/officeDocument/2006/relationships/customXml" Target="../ink/ink12.xml"/><Relationship Id="rId231" Type="http://schemas.openxmlformats.org/officeDocument/2006/relationships/image" Target="../media/image129.png"/><Relationship Id="rId47" Type="http://schemas.openxmlformats.org/officeDocument/2006/relationships/image" Target="../media/image38.png"/><Relationship Id="rId68" Type="http://schemas.openxmlformats.org/officeDocument/2006/relationships/customXml" Target="../ink/ink33.xml"/><Relationship Id="rId89" Type="http://schemas.openxmlformats.org/officeDocument/2006/relationships/image" Target="../media/image59.png"/><Relationship Id="rId112" Type="http://schemas.openxmlformats.org/officeDocument/2006/relationships/customXml" Target="../ink/ink55.xml"/><Relationship Id="rId133" Type="http://schemas.openxmlformats.org/officeDocument/2006/relationships/image" Target="../media/image81.png"/><Relationship Id="rId154" Type="http://schemas.openxmlformats.org/officeDocument/2006/relationships/customXml" Target="../ink/ink76.xml"/><Relationship Id="rId175" Type="http://schemas.openxmlformats.org/officeDocument/2006/relationships/image" Target="../media/image102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4.png"/><Relationship Id="rId242" Type="http://schemas.openxmlformats.org/officeDocument/2006/relationships/customXml" Target="../ink/ink121.xml"/><Relationship Id="rId37" Type="http://schemas.openxmlformats.org/officeDocument/2006/relationships/image" Target="../media/image33.png"/><Relationship Id="rId58" Type="http://schemas.openxmlformats.org/officeDocument/2006/relationships/customXml" Target="../ink/ink28.xml"/><Relationship Id="rId79" Type="http://schemas.openxmlformats.org/officeDocument/2006/relationships/image" Target="../media/image54.png"/><Relationship Id="rId102" Type="http://schemas.openxmlformats.org/officeDocument/2006/relationships/customXml" Target="../ink/ink50.xml"/><Relationship Id="rId123" Type="http://schemas.openxmlformats.org/officeDocument/2006/relationships/image" Target="../media/image76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7.png"/><Relationship Id="rId186" Type="http://schemas.openxmlformats.org/officeDocument/2006/relationships/customXml" Target="../ink/ink92.xml"/><Relationship Id="rId211" Type="http://schemas.openxmlformats.org/officeDocument/2006/relationships/customXml" Target="../ink/ink105.xml"/><Relationship Id="rId232" Type="http://schemas.openxmlformats.org/officeDocument/2006/relationships/customXml" Target="../ink/ink116.xml"/><Relationship Id="rId27" Type="http://schemas.openxmlformats.org/officeDocument/2006/relationships/image" Target="../media/image28.png"/><Relationship Id="rId48" Type="http://schemas.openxmlformats.org/officeDocument/2006/relationships/customXml" Target="../ink/ink23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2.png"/><Relationship Id="rId176" Type="http://schemas.openxmlformats.org/officeDocument/2006/relationships/customXml" Target="../ink/ink87.xml"/><Relationship Id="rId197" Type="http://schemas.openxmlformats.org/officeDocument/2006/relationships/image" Target="../media/image113.png"/><Relationship Id="rId201" Type="http://schemas.openxmlformats.org/officeDocument/2006/relationships/image" Target="../media/image115.png"/><Relationship Id="rId222" Type="http://schemas.openxmlformats.org/officeDocument/2006/relationships/customXml" Target="../ink/ink111.xml"/><Relationship Id="rId243" Type="http://schemas.openxmlformats.org/officeDocument/2006/relationships/image" Target="../media/image135.png"/><Relationship Id="rId17" Type="http://schemas.openxmlformats.org/officeDocument/2006/relationships/image" Target="../media/image23.png"/><Relationship Id="rId38" Type="http://schemas.openxmlformats.org/officeDocument/2006/relationships/customXml" Target="../ink/ink18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60.png"/><Relationship Id="rId145" Type="http://schemas.openxmlformats.org/officeDocument/2006/relationships/image" Target="../media/image87.png"/><Relationship Id="rId166" Type="http://schemas.openxmlformats.org/officeDocument/2006/relationships/customXml" Target="../ink/ink82.xml"/><Relationship Id="rId187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20.png"/><Relationship Id="rId233" Type="http://schemas.openxmlformats.org/officeDocument/2006/relationships/image" Target="../media/image130.png"/><Relationship Id="rId28" Type="http://schemas.openxmlformats.org/officeDocument/2006/relationships/customXml" Target="../ink/ink13.xml"/><Relationship Id="rId49" Type="http://schemas.openxmlformats.org/officeDocument/2006/relationships/image" Target="../media/image39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5.png"/><Relationship Id="rId135" Type="http://schemas.openxmlformats.org/officeDocument/2006/relationships/image" Target="../media/image82.png"/><Relationship Id="rId156" Type="http://schemas.openxmlformats.org/officeDocument/2006/relationships/customXml" Target="../ink/ink77.xml"/><Relationship Id="rId177" Type="http://schemas.openxmlformats.org/officeDocument/2006/relationships/image" Target="../media/image103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25.png"/><Relationship Id="rId244" Type="http://schemas.openxmlformats.org/officeDocument/2006/relationships/customXml" Target="../ink/ink122.xml"/><Relationship Id="rId18" Type="http://schemas.openxmlformats.org/officeDocument/2006/relationships/customXml" Target="../ink/ink8.xml"/><Relationship Id="rId39" Type="http://schemas.openxmlformats.org/officeDocument/2006/relationships/image" Target="../media/image34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7.png"/><Relationship Id="rId146" Type="http://schemas.openxmlformats.org/officeDocument/2006/relationships/customXml" Target="../ink/ink72.xml"/><Relationship Id="rId167" Type="http://schemas.openxmlformats.org/officeDocument/2006/relationships/image" Target="../media/image98.png"/><Relationship Id="rId188" Type="http://schemas.openxmlformats.org/officeDocument/2006/relationships/customXml" Target="../ink/ink93.xml"/><Relationship Id="rId71" Type="http://schemas.openxmlformats.org/officeDocument/2006/relationships/image" Target="../media/image50.png"/><Relationship Id="rId92" Type="http://schemas.openxmlformats.org/officeDocument/2006/relationships/customXml" Target="../ink/ink45.xml"/><Relationship Id="rId213" Type="http://schemas.openxmlformats.org/officeDocument/2006/relationships/customXml" Target="../ink/ink106.xml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9.png"/><Relationship Id="rId40" Type="http://schemas.openxmlformats.org/officeDocument/2006/relationships/customXml" Target="../ink/ink19.xml"/><Relationship Id="rId115" Type="http://schemas.openxmlformats.org/officeDocument/2006/relationships/image" Target="../media/image72.png"/><Relationship Id="rId136" Type="http://schemas.openxmlformats.org/officeDocument/2006/relationships/customXml" Target="../ink/ink67.xml"/><Relationship Id="rId157" Type="http://schemas.openxmlformats.org/officeDocument/2006/relationships/image" Target="../media/image93.png"/><Relationship Id="rId178" Type="http://schemas.openxmlformats.org/officeDocument/2006/relationships/customXml" Target="../ink/ink88.xml"/><Relationship Id="rId61" Type="http://schemas.openxmlformats.org/officeDocument/2006/relationships/image" Target="../media/image45.png"/><Relationship Id="rId82" Type="http://schemas.openxmlformats.org/officeDocument/2006/relationships/customXml" Target="../ink/ink40.xml"/><Relationship Id="rId199" Type="http://schemas.openxmlformats.org/officeDocument/2006/relationships/image" Target="../media/image114.png"/><Relationship Id="rId203" Type="http://schemas.openxmlformats.org/officeDocument/2006/relationships/image" Target="../media/image116.png"/><Relationship Id="rId19" Type="http://schemas.openxmlformats.org/officeDocument/2006/relationships/image" Target="../media/image24.png"/><Relationship Id="rId224" Type="http://schemas.openxmlformats.org/officeDocument/2006/relationships/customXml" Target="../ink/ink112.xml"/><Relationship Id="rId245" Type="http://schemas.openxmlformats.org/officeDocument/2006/relationships/image" Target="../media/image136.png"/><Relationship Id="rId30" Type="http://schemas.openxmlformats.org/officeDocument/2006/relationships/customXml" Target="../ink/ink14.xml"/><Relationship Id="rId105" Type="http://schemas.openxmlformats.org/officeDocument/2006/relationships/image" Target="../media/image67.png"/><Relationship Id="rId126" Type="http://schemas.openxmlformats.org/officeDocument/2006/relationships/customXml" Target="../ink/ink62.xml"/><Relationship Id="rId147" Type="http://schemas.openxmlformats.org/officeDocument/2006/relationships/image" Target="../media/image88.png"/><Relationship Id="rId168" Type="http://schemas.openxmlformats.org/officeDocument/2006/relationships/customXml" Target="../ink/ink83.xml"/><Relationship Id="rId51" Type="http://schemas.openxmlformats.org/officeDocument/2006/relationships/image" Target="../media/image40.png"/><Relationship Id="rId72" Type="http://schemas.openxmlformats.org/officeDocument/2006/relationships/customXml" Target="../ink/ink35.xml"/><Relationship Id="rId93" Type="http://schemas.openxmlformats.org/officeDocument/2006/relationships/image" Target="../media/image61.png"/><Relationship Id="rId189" Type="http://schemas.openxmlformats.org/officeDocument/2006/relationships/image" Target="../media/image109.png"/><Relationship Id="rId3" Type="http://schemas.openxmlformats.org/officeDocument/2006/relationships/image" Target="../media/image16.png"/><Relationship Id="rId214" Type="http://schemas.openxmlformats.org/officeDocument/2006/relationships/customXml" Target="../ink/ink107.xml"/><Relationship Id="rId235" Type="http://schemas.openxmlformats.org/officeDocument/2006/relationships/image" Target="../media/image131.png"/><Relationship Id="rId116" Type="http://schemas.openxmlformats.org/officeDocument/2006/relationships/customXml" Target="../ink/ink57.xml"/><Relationship Id="rId137" Type="http://schemas.openxmlformats.org/officeDocument/2006/relationships/image" Target="../media/image83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5.png"/><Relationship Id="rId62" Type="http://schemas.openxmlformats.org/officeDocument/2006/relationships/customXml" Target="../ink/ink30.xml"/><Relationship Id="rId83" Type="http://schemas.openxmlformats.org/officeDocument/2006/relationships/image" Target="../media/image56.png"/><Relationship Id="rId179" Type="http://schemas.openxmlformats.org/officeDocument/2006/relationships/image" Target="../media/image10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26.png"/><Relationship Id="rId246" Type="http://schemas.openxmlformats.org/officeDocument/2006/relationships/customXml" Target="../ink/ink123.xml"/><Relationship Id="rId106" Type="http://schemas.openxmlformats.org/officeDocument/2006/relationships/customXml" Target="../ink/ink52.xml"/><Relationship Id="rId127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65D6-2D69-CB62-8867-423BD1B6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784" y="69574"/>
            <a:ext cx="5724432" cy="3139970"/>
          </a:xfrm>
        </p:spPr>
        <p:txBody>
          <a:bodyPr/>
          <a:lstStyle/>
          <a:p>
            <a:r>
              <a:rPr lang="el-GR" dirty="0"/>
              <a:t>Εισαγωγή σε </a:t>
            </a:r>
            <a:r>
              <a:rPr lang="en-US" dirty="0"/>
              <a:t>Jupyter Notebook </a:t>
            </a:r>
            <a:r>
              <a:rPr lang="el-GR" dirty="0"/>
              <a:t>και </a:t>
            </a:r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137F0-06C3-41C3-6250-9D6B364E0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5349-3EAC-71EE-65AC-BE8ABABD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Jupyter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E2CA-11C2-93F9-46DE-F4CDE98F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err="1"/>
              <a:t>Διαδραστικό</a:t>
            </a:r>
            <a:r>
              <a:rPr lang="el-GR" dirty="0"/>
              <a:t> περιβάλλον προγραμματισμού.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/>
              <a:t>Συνδυάζει κώδικα, κείμενο και γραφήματα.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/>
              <a:t>Ανάλυση δεδομένων, επιστημονική έρευνα, οδηγίες.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/>
              <a:t>Χρήση μέσω </a:t>
            </a:r>
            <a:r>
              <a:rPr lang="en-US" dirty="0"/>
              <a:t>browser</a:t>
            </a:r>
            <a:r>
              <a:rPr lang="el-GR" dirty="0"/>
              <a:t>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8BFD12-D2BB-B713-902C-8F5568EC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00" y="2047240"/>
            <a:ext cx="2226400" cy="25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D5582-0999-DA40-7C0C-09D7B83E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Διαφορές </a:t>
            </a:r>
            <a:r>
              <a:rPr lang="en-US" sz="3600" dirty="0"/>
              <a:t>Notebook </a:t>
            </a:r>
            <a:r>
              <a:rPr lang="el-GR" sz="3600" dirty="0"/>
              <a:t>και</a:t>
            </a:r>
            <a:r>
              <a:rPr lang="en-US" dirty="0"/>
              <a:t> </a:t>
            </a:r>
            <a:r>
              <a:rPr lang="en-US" sz="3600" dirty="0"/>
              <a:t>Lab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ED72CC-F6F3-9CEC-7D99-A1D57CFBF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76AE0A-05AD-6E50-080F-032CBBBB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5511114"/>
            <a:ext cx="5262927" cy="10507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Πρόσβαση μόνο σε ένα έγγραφο τη φορά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Βασική πλοήγηση αρχείων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Κύρια Εφαρμογή: </a:t>
            </a:r>
            <a:r>
              <a:rPr lang="en-US" dirty="0"/>
              <a:t>Notebooks</a:t>
            </a:r>
            <a:endParaRPr lang="el-G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B2681F-0470-5660-B568-63BE1163F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Jupyter LAB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BE4DE5-8B7D-1E0B-9C37-1A2C28713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3098" y="5511114"/>
            <a:ext cx="5262929" cy="1050786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Σύγχρονο περιβάλλον</a:t>
            </a:r>
            <a:r>
              <a:rPr lang="en-US" dirty="0"/>
              <a:t> (IDE)</a:t>
            </a:r>
            <a:endParaRPr lang="el-GR" dirty="0"/>
          </a:p>
          <a:p>
            <a:r>
              <a:rPr lang="el-GR" dirty="0"/>
              <a:t>Προηγμένη διαχείριση αρχείων</a:t>
            </a:r>
            <a:endParaRPr lang="en-US" dirty="0"/>
          </a:p>
          <a:p>
            <a:r>
              <a:rPr lang="en-US" dirty="0"/>
              <a:t>Multiview</a:t>
            </a:r>
          </a:p>
          <a:p>
            <a:r>
              <a:rPr lang="el-GR" dirty="0"/>
              <a:t>Θα αντικαταστήσει το </a:t>
            </a:r>
            <a:r>
              <a:rPr lang="en-US" dirty="0"/>
              <a:t>Jupyter Notebook</a:t>
            </a:r>
          </a:p>
        </p:txBody>
      </p:sp>
      <p:pic>
        <p:nvPicPr>
          <p:cNvPr id="2050" name="Picture 2" descr="The complete guide to Jupyter Notebooks for Data Science | by Harshit Tyagi  | Towards Data Science">
            <a:extLst>
              <a:ext uri="{FF2B5EF4-FFF2-40B4-BE49-F238E27FC236}">
                <a16:creationId xmlns:a16="http://schemas.microsoft.com/office/drawing/2014/main" id="{FA6B1987-3DF6-F1CF-6A47-C216C757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6" y="2381936"/>
            <a:ext cx="5351833" cy="30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Lab Documentation — JupyterLab 4.0.7 documentation">
            <a:extLst>
              <a:ext uri="{FF2B5EF4-FFF2-40B4-BE49-F238E27FC236}">
                <a16:creationId xmlns:a16="http://schemas.microsoft.com/office/drawing/2014/main" id="{F580EA70-9D39-584D-024F-36F215D4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95" y="2432469"/>
            <a:ext cx="5131037" cy="28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7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EC4-5168-C33C-171F-3980A280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75716"/>
            <a:ext cx="6400800" cy="2844977"/>
          </a:xfrm>
        </p:spPr>
        <p:txBody>
          <a:bodyPr anchor="b">
            <a:normAutofit/>
          </a:bodyPr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0D74-0F57-B27B-5CC4-428494AC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4020693"/>
            <a:ext cx="8020049" cy="847695"/>
          </a:xfrm>
        </p:spPr>
        <p:txBody>
          <a:bodyPr anchor="ctr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sv-SE" sz="3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install bwsi_grader jupyterlab</a:t>
            </a:r>
            <a:endParaRPr lang="en-US" sz="3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AA4E-18C6-638E-39E7-F2F7C809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551498"/>
            <a:ext cx="6400800" cy="1728787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237B-D862-6D49-A675-1888E880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0" y="2392998"/>
            <a:ext cx="6964680" cy="2036762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CogWorksBWSI</a:t>
            </a:r>
            <a:r>
              <a:rPr lang="en-US" dirty="0"/>
              <a:t>/</a:t>
            </a:r>
            <a:r>
              <a:rPr lang="en-US" dirty="0" err="1"/>
              <a:t>CogWorksHW</a:t>
            </a:r>
            <a:endParaRPr lang="en-US" dirty="0"/>
          </a:p>
          <a:p>
            <a:r>
              <a:rPr lang="en-US" dirty="0"/>
              <a:t>github.com/chrismin13/</a:t>
            </a:r>
            <a:r>
              <a:rPr lang="en-US" dirty="0" err="1"/>
              <a:t>CogWorksResources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0E79A-3ECF-30E5-B6B3-5F15EC2F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1" y="3295331"/>
            <a:ext cx="3860800" cy="3562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C74F21-2F94-2BAA-310E-B0A16E3A774C}"/>
              </a:ext>
            </a:extLst>
          </p:cNvPr>
          <p:cNvSpPr/>
          <p:nvPr/>
        </p:nvSpPr>
        <p:spPr>
          <a:xfrm>
            <a:off x="7322117" y="6224434"/>
            <a:ext cx="1710124" cy="30637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1023">
            <a:extLst>
              <a:ext uri="{FF2B5EF4-FFF2-40B4-BE49-F238E27FC236}">
                <a16:creationId xmlns:a16="http://schemas.microsoft.com/office/drawing/2014/main" id="{CDD57852-A87B-A5C2-3518-0C7D20FBE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4" r="13661"/>
          <a:stretch/>
        </p:blipFill>
        <p:spPr>
          <a:xfrm>
            <a:off x="4344304" y="3894921"/>
            <a:ext cx="3596371" cy="15718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D4A58D-9EDF-EBC4-6019-8975C460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41458"/>
            <a:ext cx="10671048" cy="907243"/>
          </a:xfrm>
        </p:spPr>
        <p:txBody>
          <a:bodyPr/>
          <a:lstStyle/>
          <a:p>
            <a:r>
              <a:rPr lang="el-GR" dirty="0"/>
              <a:t>Έναρξη </a:t>
            </a:r>
            <a:r>
              <a:rPr lang="en-US" dirty="0"/>
              <a:t>Jupyter Lab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53613B-D35F-FF76-4B00-880F093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2F0A227-81E2-BAE0-D659-A3D67F1F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718" y="2059707"/>
            <a:ext cx="3630070" cy="4463482"/>
          </a:xfrm>
        </p:spPr>
        <p:txBody>
          <a:bodyPr/>
          <a:lstStyle/>
          <a:p>
            <a:r>
              <a:rPr lang="en-US" dirty="0"/>
              <a:t>Shift + </a:t>
            </a:r>
            <a:r>
              <a:rPr lang="el-GR" dirty="0"/>
              <a:t>Δεξί Κλικ: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4F37F9A-4071-19AC-1ECB-175638682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9477930-57F9-763A-2C47-A02E268F4F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2058988"/>
            <a:ext cx="3608387" cy="4464050"/>
          </a:xfrm>
        </p:spPr>
        <p:txBody>
          <a:bodyPr/>
          <a:lstStyle/>
          <a:p>
            <a:r>
              <a:rPr lang="el-GR" dirty="0"/>
              <a:t>Εκτέλεση </a:t>
            </a:r>
            <a:r>
              <a:rPr lang="en-US" dirty="0"/>
              <a:t>Jupyter Lab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3B6D423B-0D95-4C82-B9F2-DCCA646FC4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CF33E7A-9CF9-ABB5-F69D-45E386B571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l-GR" dirty="0"/>
              <a:t>Άνοιγμα </a:t>
            </a:r>
            <a:r>
              <a:rPr lang="en-US" dirty="0"/>
              <a:t>Jupyter Lab </a:t>
            </a:r>
            <a:r>
              <a:rPr lang="el-GR" dirty="0"/>
              <a:t>στο </a:t>
            </a:r>
            <a:r>
              <a:rPr lang="en-US" dirty="0"/>
              <a:t>Browser</a:t>
            </a:r>
          </a:p>
        </p:txBody>
      </p:sp>
      <p:pic>
        <p:nvPicPr>
          <p:cNvPr id="1026" name="Picture 2" descr="Open PowerShell in a Folder: A Step-by-Step Tutorial">
            <a:extLst>
              <a:ext uri="{FF2B5EF4-FFF2-40B4-BE49-F238E27FC236}">
                <a16:creationId xmlns:a16="http://schemas.microsoft.com/office/drawing/2014/main" id="{26EE439A-36E3-F37F-55B4-8637EB2C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1" y="3341928"/>
            <a:ext cx="3005367" cy="31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168876B-DA6A-2D76-0780-4491B0095CE4}"/>
              </a:ext>
            </a:extLst>
          </p:cNvPr>
          <p:cNvSpPr txBox="1">
            <a:spLocks/>
          </p:cNvSpPr>
          <p:nvPr/>
        </p:nvSpPr>
        <p:spPr>
          <a:xfrm>
            <a:off x="3491985" y="1609725"/>
            <a:ext cx="2796574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2E640A-14C7-4EC0-8D06-33D3465FC4CC}"/>
              </a:ext>
            </a:extLst>
          </p:cNvPr>
          <p:cNvSpPr/>
          <p:nvPr/>
        </p:nvSpPr>
        <p:spPr>
          <a:xfrm>
            <a:off x="5902256" y="3894921"/>
            <a:ext cx="1710124" cy="30637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CDC10E80-F11E-2551-3D5E-0C8384DA7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7" r="27008"/>
          <a:stretch/>
        </p:blipFill>
        <p:spPr>
          <a:xfrm>
            <a:off x="8160153" y="3894921"/>
            <a:ext cx="3631798" cy="11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7C82A49-9A8C-26FA-E9BB-24D5386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277753"/>
            <a:ext cx="10665089" cy="555367"/>
          </a:xfrm>
        </p:spPr>
        <p:txBody>
          <a:bodyPr/>
          <a:lstStyle/>
          <a:p>
            <a:r>
              <a:rPr lang="el-GR" sz="3200" dirty="0"/>
              <a:t>Περιβάλλον </a:t>
            </a:r>
            <a:r>
              <a:rPr lang="en-US" sz="3200" dirty="0"/>
              <a:t>Jupyter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01273-2188-1CB3-ADFD-8630FDC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8E6EC-B32E-0581-97F6-85EB7AAE5F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8" y="843280"/>
            <a:ext cx="12192000" cy="591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51C8-32E2-93C0-D42B-8CF69B0345E3}"/>
                  </a:ext>
                </a:extLst>
              </p14:cNvPr>
              <p14:cNvContentPartPr/>
              <p14:nvPr/>
            </p14:nvContentPartPr>
            <p14:xfrm>
              <a:off x="315873" y="1073575"/>
              <a:ext cx="2797560" cy="174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51C8-32E2-93C0-D42B-8CF69B0345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873" y="1064935"/>
                <a:ext cx="2815200" cy="17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ED78C-46EC-7FA8-5102-5AC1AE127DE2}"/>
                  </a:ext>
                </a:extLst>
              </p14:cNvPr>
              <p14:cNvContentPartPr/>
              <p14:nvPr/>
            </p14:nvContentPartPr>
            <p14:xfrm>
              <a:off x="1277433" y="3208375"/>
              <a:ext cx="313920" cy="70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ED78C-46EC-7FA8-5102-5AC1AE127D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433" y="3199375"/>
                <a:ext cx="331560" cy="71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6B2A111-1F13-8D7A-1F02-FA0CAA76F7D0}"/>
              </a:ext>
            </a:extLst>
          </p:cNvPr>
          <p:cNvGrpSpPr/>
          <p:nvPr/>
        </p:nvGrpSpPr>
        <p:grpSpPr>
          <a:xfrm>
            <a:off x="921929" y="3806807"/>
            <a:ext cx="2158920" cy="1684800"/>
            <a:chOff x="921929" y="3806807"/>
            <a:chExt cx="2158920" cy="16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A2033E-9929-E728-491A-FF4F385CC5C7}"/>
                    </a:ext>
                  </a:extLst>
                </p14:cNvPr>
                <p14:cNvContentPartPr/>
                <p14:nvPr/>
              </p14:nvContentPartPr>
              <p14:xfrm>
                <a:off x="1341689" y="4425502"/>
                <a:ext cx="105840" cy="209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A2033E-9929-E728-491A-FF4F385CC5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2689" y="4416502"/>
                  <a:ext cx="123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646A19-BF86-527B-A79E-2594D42D20C7}"/>
                    </a:ext>
                  </a:extLst>
                </p14:cNvPr>
                <p14:cNvContentPartPr/>
                <p14:nvPr/>
              </p14:nvContentPartPr>
              <p14:xfrm>
                <a:off x="1389209" y="4406062"/>
                <a:ext cx="15912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646A19-BF86-527B-A79E-2594D42D2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0209" y="4397422"/>
                  <a:ext cx="176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1B8162-D0E2-A02B-66B3-6BC15240BF24}"/>
                    </a:ext>
                  </a:extLst>
                </p14:cNvPr>
                <p14:cNvContentPartPr/>
                <p14:nvPr/>
              </p14:nvContentPartPr>
              <p14:xfrm>
                <a:off x="1504769" y="4295542"/>
                <a:ext cx="200520" cy="44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1B8162-D0E2-A02B-66B3-6BC15240BF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5769" y="4286902"/>
                  <a:ext cx="218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6593A1-FDF0-C1AB-F122-9BEEDBD576D7}"/>
                    </a:ext>
                  </a:extLst>
                </p14:cNvPr>
                <p14:cNvContentPartPr/>
                <p14:nvPr/>
              </p14:nvContentPartPr>
              <p14:xfrm>
                <a:off x="1630049" y="4237582"/>
                <a:ext cx="283320" cy="24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6593A1-FDF0-C1AB-F122-9BEEDBD576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1049" y="4228942"/>
                  <a:ext cx="300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FE0DFA-CE86-BFB5-5BB4-83E28FE2ABF3}"/>
                    </a:ext>
                  </a:extLst>
                </p14:cNvPr>
                <p14:cNvContentPartPr/>
                <p14:nvPr/>
              </p14:nvContentPartPr>
              <p14:xfrm>
                <a:off x="1740929" y="4159102"/>
                <a:ext cx="33840" cy="47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FE0DFA-CE86-BFB5-5BB4-83E28FE2AB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289" y="4150462"/>
                  <a:ext cx="514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5BC639-A467-3E19-8DC8-E678D6D963FC}"/>
                    </a:ext>
                  </a:extLst>
                </p14:cNvPr>
                <p14:cNvContentPartPr/>
                <p14:nvPr/>
              </p14:nvContentPartPr>
              <p14:xfrm>
                <a:off x="1819049" y="4080262"/>
                <a:ext cx="168120" cy="20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5BC639-A467-3E19-8DC8-E678D6D963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0049" y="4071262"/>
                  <a:ext cx="185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4606F-CB06-28B2-9529-940F2FFE9D8D}"/>
                    </a:ext>
                  </a:extLst>
                </p14:cNvPr>
                <p14:cNvContentPartPr/>
                <p14:nvPr/>
              </p14:nvContentPartPr>
              <p14:xfrm>
                <a:off x="1962329" y="4019422"/>
                <a:ext cx="88200" cy="145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4606F-CB06-28B2-9529-940F2FFE9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53329" y="4010422"/>
                  <a:ext cx="105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12910B-F76F-3D16-A53E-E8AD42A85CCF}"/>
                    </a:ext>
                  </a:extLst>
                </p14:cNvPr>
                <p14:cNvContentPartPr/>
                <p14:nvPr/>
              </p14:nvContentPartPr>
              <p14:xfrm>
                <a:off x="1913369" y="3881542"/>
                <a:ext cx="5400" cy="1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12910B-F76F-3D16-A53E-E8AD42A85C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4369" y="3872542"/>
                  <a:ext cx="23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4778A5-78D5-E890-1AE1-670B0174FFA5}"/>
                    </a:ext>
                  </a:extLst>
                </p14:cNvPr>
                <p14:cNvContentPartPr/>
                <p14:nvPr/>
              </p14:nvContentPartPr>
              <p14:xfrm>
                <a:off x="2091209" y="3904942"/>
                <a:ext cx="109080" cy="17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4778A5-78D5-E890-1AE1-670B0174FF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2209" y="3895942"/>
                  <a:ext cx="126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AF5DCF-00F6-ACA6-3EAF-15ED728012B3}"/>
                    </a:ext>
                  </a:extLst>
                </p14:cNvPr>
                <p14:cNvContentPartPr/>
                <p14:nvPr/>
              </p14:nvContentPartPr>
              <p14:xfrm>
                <a:off x="2168969" y="3907822"/>
                <a:ext cx="90000" cy="10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AF5DCF-00F6-ACA6-3EAF-15ED728012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9969" y="3899182"/>
                  <a:ext cx="107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73EF85-3EE1-5B52-D60D-6175D5B6B682}"/>
                    </a:ext>
                  </a:extLst>
                </p14:cNvPr>
                <p14:cNvContentPartPr/>
                <p14:nvPr/>
              </p14:nvContentPartPr>
              <p14:xfrm>
                <a:off x="921929" y="5217287"/>
                <a:ext cx="162360" cy="27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73EF85-3EE1-5B52-D60D-6175D5B6B6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289" y="5208647"/>
                  <a:ext cx="180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0FBE28-AC01-7B01-55B3-6A485ED1845E}"/>
                    </a:ext>
                  </a:extLst>
                </p14:cNvPr>
                <p14:cNvContentPartPr/>
                <p14:nvPr/>
              </p14:nvContentPartPr>
              <p14:xfrm>
                <a:off x="921929" y="5176247"/>
                <a:ext cx="17028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0FBE28-AC01-7B01-55B3-6A485ED184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289" y="5167607"/>
                  <a:ext cx="187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A4BF6D-C20D-3B44-3A3F-1E40CDC57124}"/>
                    </a:ext>
                  </a:extLst>
                </p14:cNvPr>
                <p14:cNvContentPartPr/>
                <p14:nvPr/>
              </p14:nvContentPartPr>
              <p14:xfrm>
                <a:off x="1101569" y="5080127"/>
                <a:ext cx="135720" cy="17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A4BF6D-C20D-3B44-3A3F-1E40CDC571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2569" y="5071127"/>
                  <a:ext cx="153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DEC8DA-2820-B693-BCF4-CFCCEEE3C9A8}"/>
                    </a:ext>
                  </a:extLst>
                </p14:cNvPr>
                <p14:cNvContentPartPr/>
                <p14:nvPr/>
              </p14:nvContentPartPr>
              <p14:xfrm>
                <a:off x="1059809" y="4971047"/>
                <a:ext cx="10800" cy="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DEC8DA-2820-B693-BCF4-CFCCEEE3C9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169" y="4962047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A1BB0E-DFC4-1968-E236-98C2A28BADC5}"/>
                    </a:ext>
                  </a:extLst>
                </p14:cNvPr>
                <p14:cNvContentPartPr/>
                <p14:nvPr/>
              </p14:nvContentPartPr>
              <p14:xfrm>
                <a:off x="1251689" y="4899407"/>
                <a:ext cx="123840" cy="24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A1BB0E-DFC4-1968-E236-98C2A28BA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3049" y="4890767"/>
                  <a:ext cx="141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BFDE94-10C4-8927-DF1C-A1D5294B29F3}"/>
                    </a:ext>
                  </a:extLst>
                </p14:cNvPr>
                <p14:cNvContentPartPr/>
                <p14:nvPr/>
              </p14:nvContentPartPr>
              <p14:xfrm>
                <a:off x="1405049" y="4896167"/>
                <a:ext cx="18252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BFDE94-10C4-8927-DF1C-A1D5294B29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6409" y="4887527"/>
                  <a:ext cx="200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3E353E-D09C-1B28-5DDF-61147D705B38}"/>
                    </a:ext>
                  </a:extLst>
                </p14:cNvPr>
                <p14:cNvContentPartPr/>
                <p14:nvPr/>
              </p14:nvContentPartPr>
              <p14:xfrm>
                <a:off x="1743809" y="4666847"/>
                <a:ext cx="84240" cy="21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3E353E-D09C-1B28-5DDF-61147D705B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35169" y="4657847"/>
                  <a:ext cx="101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9E86CE-9AEF-2132-4498-7E4866864101}"/>
                    </a:ext>
                  </a:extLst>
                </p14:cNvPr>
                <p14:cNvContentPartPr/>
                <p14:nvPr/>
              </p14:nvContentPartPr>
              <p14:xfrm>
                <a:off x="1883129" y="4661447"/>
                <a:ext cx="76320" cy="14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9E86CE-9AEF-2132-4498-7E48668641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74489" y="4652447"/>
                  <a:ext cx="93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DF056A-42A5-607E-A687-88A304F697EA}"/>
                    </a:ext>
                  </a:extLst>
                </p14:cNvPr>
                <p14:cNvContentPartPr/>
                <p14:nvPr/>
              </p14:nvContentPartPr>
              <p14:xfrm>
                <a:off x="1862969" y="4625087"/>
                <a:ext cx="86760" cy="5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DF056A-42A5-607E-A687-88A304F697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4329" y="4616447"/>
                  <a:ext cx="104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028F64-14FE-5591-7140-4075DA4490A2}"/>
                    </a:ext>
                  </a:extLst>
                </p14:cNvPr>
                <p14:cNvContentPartPr/>
                <p14:nvPr/>
              </p14:nvContentPartPr>
              <p14:xfrm>
                <a:off x="2012009" y="4577567"/>
                <a:ext cx="120600" cy="15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B028F64-14FE-5591-7140-4075DA4490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03009" y="4568567"/>
                  <a:ext cx="138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C37026-6E14-A7FD-EE16-ECC140EF3995}"/>
                    </a:ext>
                  </a:extLst>
                </p14:cNvPr>
                <p14:cNvContentPartPr/>
                <p14:nvPr/>
              </p14:nvContentPartPr>
              <p14:xfrm>
                <a:off x="2315129" y="4288847"/>
                <a:ext cx="186840" cy="40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C37026-6E14-A7FD-EE16-ECC140EF39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6129" y="4279847"/>
                  <a:ext cx="204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A50AE2-8964-F13E-4A63-D4ED1443905A}"/>
                    </a:ext>
                  </a:extLst>
                </p14:cNvPr>
                <p14:cNvContentPartPr/>
                <p14:nvPr/>
              </p14:nvContentPartPr>
              <p14:xfrm>
                <a:off x="2510609" y="4213607"/>
                <a:ext cx="142200" cy="12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A50AE2-8964-F13E-4A63-D4ED144390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1609" y="4204967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A32A92-D56A-ED67-BD16-158BB4C33C2F}"/>
                    </a:ext>
                  </a:extLst>
                </p14:cNvPr>
                <p14:cNvContentPartPr/>
                <p14:nvPr/>
              </p14:nvContentPartPr>
              <p14:xfrm>
                <a:off x="2506649" y="4080047"/>
                <a:ext cx="9720" cy="11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A32A92-D56A-ED67-BD16-158BB4C33C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8009" y="4071407"/>
                  <a:ext cx="2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B5CB93-7683-0006-2D82-DB8EDAF02B41}"/>
                    </a:ext>
                  </a:extLst>
                </p14:cNvPr>
                <p14:cNvContentPartPr/>
                <p14:nvPr/>
              </p14:nvContentPartPr>
              <p14:xfrm>
                <a:off x="2597369" y="4066007"/>
                <a:ext cx="96480" cy="127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B5CB93-7683-0006-2D82-DB8EDAF02B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8729" y="4057367"/>
                  <a:ext cx="114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AF733E-6F9F-9BD9-B94F-8AB208B04ACA}"/>
                    </a:ext>
                  </a:extLst>
                </p14:cNvPr>
                <p14:cNvContentPartPr/>
                <p14:nvPr/>
              </p14:nvContentPartPr>
              <p14:xfrm>
                <a:off x="2670449" y="4081487"/>
                <a:ext cx="70920" cy="50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AF733E-6F9F-9BD9-B94F-8AB208B04A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1809" y="4072487"/>
                  <a:ext cx="88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961435-B17D-AE51-6BF3-2610FC2009EC}"/>
                    </a:ext>
                  </a:extLst>
                </p14:cNvPr>
                <p14:cNvContentPartPr/>
                <p14:nvPr/>
              </p14:nvContentPartPr>
              <p14:xfrm>
                <a:off x="2750369" y="4007687"/>
                <a:ext cx="97560" cy="13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961435-B17D-AE51-6BF3-2610FC2009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41369" y="3999047"/>
                  <a:ext cx="11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C300A2-A325-2B42-EA48-E6A9E376F582}"/>
                    </a:ext>
                  </a:extLst>
                </p14:cNvPr>
                <p14:cNvContentPartPr/>
                <p14:nvPr/>
              </p14:nvContentPartPr>
              <p14:xfrm>
                <a:off x="2743169" y="3806807"/>
                <a:ext cx="198360" cy="26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C300A2-A325-2B42-EA48-E6A9E376F5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34169" y="3797807"/>
                  <a:ext cx="216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30F21B-D727-1C9C-9396-3CE5FE2F91A8}"/>
                    </a:ext>
                  </a:extLst>
                </p14:cNvPr>
                <p14:cNvContentPartPr/>
                <p14:nvPr/>
              </p14:nvContentPartPr>
              <p14:xfrm>
                <a:off x="2971049" y="3834527"/>
                <a:ext cx="109800" cy="12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30F21B-D727-1C9C-9396-3CE5FE2F9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62049" y="3825887"/>
                  <a:ext cx="1274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F837F1C-46B0-2549-93F4-F680F7F6F8D7}"/>
              </a:ext>
            </a:extLst>
          </p:cNvPr>
          <p:cNvGrpSpPr/>
          <p:nvPr/>
        </p:nvGrpSpPr>
        <p:grpSpPr>
          <a:xfrm>
            <a:off x="4768663" y="3288622"/>
            <a:ext cx="2135880" cy="948960"/>
            <a:chOff x="4867843" y="2029675"/>
            <a:chExt cx="2135880" cy="9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3D5E69-D30A-D6EA-39C4-0B1BD6A2CACA}"/>
                    </a:ext>
                  </a:extLst>
                </p14:cNvPr>
                <p14:cNvContentPartPr/>
                <p14:nvPr/>
              </p14:nvContentPartPr>
              <p14:xfrm>
                <a:off x="4867843" y="2068555"/>
                <a:ext cx="136080" cy="268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3D5E69-D30A-D6EA-39C4-0B1BD6A2CA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9203" y="2059915"/>
                  <a:ext cx="153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C2E43A-8421-8567-9B6C-6F61359AEEA6}"/>
                    </a:ext>
                  </a:extLst>
                </p14:cNvPr>
                <p14:cNvContentPartPr/>
                <p14:nvPr/>
              </p14:nvContentPartPr>
              <p14:xfrm>
                <a:off x="5058283" y="2112115"/>
                <a:ext cx="5760" cy="198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C2E43A-8421-8567-9B6C-6F61359AEE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49643" y="2103475"/>
                  <a:ext cx="2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CA8A90-FB60-3590-AA0D-035338CA78AB}"/>
                    </a:ext>
                  </a:extLst>
                </p14:cNvPr>
                <p14:cNvContentPartPr/>
                <p14:nvPr/>
              </p14:nvContentPartPr>
              <p14:xfrm>
                <a:off x="5078083" y="2096635"/>
                <a:ext cx="77040" cy="247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CA8A90-FB60-3590-AA0D-035338CA78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69083" y="2087635"/>
                  <a:ext cx="94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B7C3E9-2F82-E764-8445-C1BAD174E2AD}"/>
                    </a:ext>
                  </a:extLst>
                </p14:cNvPr>
                <p14:cNvContentPartPr/>
                <p14:nvPr/>
              </p14:nvContentPartPr>
              <p14:xfrm>
                <a:off x="5213083" y="2131555"/>
                <a:ext cx="88920" cy="15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B7C3E9-2F82-E764-8445-C1BAD174E2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04083" y="2122915"/>
                  <a:ext cx="106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1E6F59-47E8-C6DA-7E4B-9CE26CC38CAE}"/>
                    </a:ext>
                  </a:extLst>
                </p14:cNvPr>
                <p14:cNvContentPartPr/>
                <p14:nvPr/>
              </p14:nvContentPartPr>
              <p14:xfrm>
                <a:off x="5358523" y="2137675"/>
                <a:ext cx="160920" cy="127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1E6F59-47E8-C6DA-7E4B-9CE26CC38C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9523" y="2128675"/>
                  <a:ext cx="17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6A12B1-569C-A085-5EC7-F5752E9A01E5}"/>
                    </a:ext>
                  </a:extLst>
                </p14:cNvPr>
                <p14:cNvContentPartPr/>
                <p14:nvPr/>
              </p14:nvContentPartPr>
              <p14:xfrm>
                <a:off x="5570203" y="2152075"/>
                <a:ext cx="18360" cy="131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6A12B1-569C-A085-5EC7-F5752E9A01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61563" y="2143435"/>
                  <a:ext cx="3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2B4E1D-9595-A02C-4C85-2141984432E1}"/>
                    </a:ext>
                  </a:extLst>
                </p14:cNvPr>
                <p14:cNvContentPartPr/>
                <p14:nvPr/>
              </p14:nvContentPartPr>
              <p14:xfrm>
                <a:off x="5568043" y="2130475"/>
                <a:ext cx="79200" cy="13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2B4E1D-9595-A02C-4C85-2141984432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9043" y="2121475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1B9B03D-0463-CE47-6DD0-57F875B9D885}"/>
                    </a:ext>
                  </a:extLst>
                </p14:cNvPr>
                <p14:cNvContentPartPr/>
                <p14:nvPr/>
              </p14:nvContentPartPr>
              <p14:xfrm>
                <a:off x="5685043" y="2132275"/>
                <a:ext cx="110880" cy="168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1B9B03D-0463-CE47-6DD0-57F875B9D8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6043" y="2123635"/>
                  <a:ext cx="128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C7FE01-FA10-FEE0-50A2-E847CD241CDC}"/>
                    </a:ext>
                  </a:extLst>
                </p14:cNvPr>
                <p14:cNvContentPartPr/>
                <p14:nvPr/>
              </p14:nvContentPartPr>
              <p14:xfrm>
                <a:off x="5833363" y="2131555"/>
                <a:ext cx="113040" cy="294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C7FE01-FA10-FEE0-50A2-E847CD241C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24363" y="2122915"/>
                  <a:ext cx="130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540C27-C691-9B85-76B5-52D4B19F8DAD}"/>
                    </a:ext>
                  </a:extLst>
                </p14:cNvPr>
                <p14:cNvContentPartPr/>
                <p14:nvPr/>
              </p14:nvContentPartPr>
              <p14:xfrm>
                <a:off x="6037843" y="2137315"/>
                <a:ext cx="16920" cy="133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540C27-C691-9B85-76B5-52D4B19F8D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9203" y="2128315"/>
                  <a:ext cx="3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28C151-8A6E-2862-9917-4750BE06E675}"/>
                    </a:ext>
                  </a:extLst>
                </p14:cNvPr>
                <p14:cNvContentPartPr/>
                <p14:nvPr/>
              </p14:nvContentPartPr>
              <p14:xfrm>
                <a:off x="6115243" y="2131195"/>
                <a:ext cx="154080" cy="31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28C151-8A6E-2862-9917-4750BE06E6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06243" y="2122195"/>
                  <a:ext cx="171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070319-2F99-A646-6F5D-E1B59E716616}"/>
                    </a:ext>
                  </a:extLst>
                </p14:cNvPr>
                <p14:cNvContentPartPr/>
                <p14:nvPr/>
              </p14:nvContentPartPr>
              <p14:xfrm>
                <a:off x="6353563" y="2128675"/>
                <a:ext cx="87840" cy="13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070319-2F99-A646-6F5D-E1B59E7166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44563" y="2119675"/>
                  <a:ext cx="105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1E92C40-5B99-F4C0-7660-48AC6201BA64}"/>
                    </a:ext>
                  </a:extLst>
                </p14:cNvPr>
                <p14:cNvContentPartPr/>
                <p14:nvPr/>
              </p14:nvContentPartPr>
              <p14:xfrm>
                <a:off x="6452923" y="2029675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1E92C40-5B99-F4C0-7660-48AC6201BA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3923" y="20206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DFCF08-1EE3-E7CD-01EA-C39170242510}"/>
                    </a:ext>
                  </a:extLst>
                </p14:cNvPr>
                <p14:cNvContentPartPr/>
                <p14:nvPr/>
              </p14:nvContentPartPr>
              <p14:xfrm>
                <a:off x="6432043" y="2131555"/>
                <a:ext cx="88200" cy="393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DFCF08-1EE3-E7CD-01EA-C391702425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23043" y="2122915"/>
                  <a:ext cx="105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DA178A-B166-B8B1-2D46-B865F91B02B3}"/>
                    </a:ext>
                  </a:extLst>
                </p14:cNvPr>
                <p14:cNvContentPartPr/>
                <p14:nvPr/>
              </p14:nvContentPartPr>
              <p14:xfrm>
                <a:off x="6524563" y="2156035"/>
                <a:ext cx="119160" cy="147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DA178A-B166-B8B1-2D46-B865F91B02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15563" y="2147395"/>
                  <a:ext cx="136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5FE15E3-1ECA-7069-D018-CD3670C2702F}"/>
                    </a:ext>
                  </a:extLst>
                </p14:cNvPr>
                <p14:cNvContentPartPr/>
                <p14:nvPr/>
              </p14:nvContentPartPr>
              <p14:xfrm>
                <a:off x="6675403" y="2179075"/>
                <a:ext cx="90360" cy="131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5FE15E3-1ECA-7069-D018-CD3670C270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66763" y="2170435"/>
                  <a:ext cx="108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EDEEF2-573B-AA93-97A6-D67ABF328CBA}"/>
                    </a:ext>
                  </a:extLst>
                </p14:cNvPr>
                <p14:cNvContentPartPr/>
                <p14:nvPr/>
              </p14:nvContentPartPr>
              <p14:xfrm>
                <a:off x="6802483" y="2144155"/>
                <a:ext cx="95040" cy="15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EDEEF2-573B-AA93-97A6-D67ABF328C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93843" y="2135515"/>
                  <a:ext cx="112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6AA91B-0966-7464-718F-BEA908900D74}"/>
                    </a:ext>
                  </a:extLst>
                </p14:cNvPr>
                <p14:cNvContentPartPr/>
                <p14:nvPr/>
              </p14:nvContentPartPr>
              <p14:xfrm>
                <a:off x="6925603" y="2145595"/>
                <a:ext cx="78120" cy="133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6AA91B-0966-7464-718F-BEA908900D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16603" y="2136955"/>
                  <a:ext cx="95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642FC3-669F-4047-3284-5981CD1AC1C5}"/>
                    </a:ext>
                  </a:extLst>
                </p14:cNvPr>
                <p14:cNvContentPartPr/>
                <p14:nvPr/>
              </p14:nvContentPartPr>
              <p14:xfrm>
                <a:off x="5181763" y="2576875"/>
                <a:ext cx="99720" cy="13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642FC3-669F-4047-3284-5981CD1AC1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72763" y="2567875"/>
                  <a:ext cx="117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C5FAEA-8A95-944E-4625-8BD3453DE45C}"/>
                    </a:ext>
                  </a:extLst>
                </p14:cNvPr>
                <p14:cNvContentPartPr/>
                <p14:nvPr/>
              </p14:nvContentPartPr>
              <p14:xfrm>
                <a:off x="5280763" y="2594155"/>
                <a:ext cx="31320" cy="128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C5FAEA-8A95-944E-4625-8BD3453DE4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71763" y="2585155"/>
                  <a:ext cx="48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C63ABC-3632-1583-029A-4803AD475CB4}"/>
                    </a:ext>
                  </a:extLst>
                </p14:cNvPr>
                <p14:cNvContentPartPr/>
                <p14:nvPr/>
              </p14:nvContentPartPr>
              <p14:xfrm>
                <a:off x="5300203" y="2585515"/>
                <a:ext cx="172800" cy="393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C63ABC-3632-1583-029A-4803AD475C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1563" y="2576875"/>
                  <a:ext cx="190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0C78D8-6500-6CA0-6F86-5520DBE3909E}"/>
                    </a:ext>
                  </a:extLst>
                </p14:cNvPr>
                <p14:cNvContentPartPr/>
                <p14:nvPr/>
              </p14:nvContentPartPr>
              <p14:xfrm>
                <a:off x="5548963" y="2633755"/>
                <a:ext cx="11160" cy="272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0C78D8-6500-6CA0-6F86-5520DBE390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39963" y="2624755"/>
                  <a:ext cx="28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774B98-B1AC-275B-74AA-FBAC29E23C36}"/>
                    </a:ext>
                  </a:extLst>
                </p14:cNvPr>
                <p14:cNvContentPartPr/>
                <p14:nvPr/>
              </p14:nvContentPartPr>
              <p14:xfrm>
                <a:off x="5417563" y="2599195"/>
                <a:ext cx="230760" cy="34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774B98-B1AC-275B-74AA-FBAC29E23C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8923" y="2590195"/>
                  <a:ext cx="248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FB74D30-DCD2-AFED-592E-A5DFA46103FE}"/>
                    </a:ext>
                  </a:extLst>
                </p14:cNvPr>
                <p14:cNvContentPartPr/>
                <p14:nvPr/>
              </p14:nvContentPartPr>
              <p14:xfrm>
                <a:off x="5660923" y="2594155"/>
                <a:ext cx="89280" cy="156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FB74D30-DCD2-AFED-592E-A5DFA4610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52283" y="2585155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54A10D9-BCD9-794F-4397-E79172261432}"/>
                    </a:ext>
                  </a:extLst>
                </p14:cNvPr>
                <p14:cNvContentPartPr/>
                <p14:nvPr/>
              </p14:nvContentPartPr>
              <p14:xfrm>
                <a:off x="5811043" y="2613595"/>
                <a:ext cx="2880" cy="68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54A10D9-BCD9-794F-4397-E791722614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02403" y="2604955"/>
                  <a:ext cx="20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8990E5A-9B5A-EE4F-B51C-74A885039A3C}"/>
                    </a:ext>
                  </a:extLst>
                </p14:cNvPr>
                <p14:cNvContentPartPr/>
                <p14:nvPr/>
              </p14:nvContentPartPr>
              <p14:xfrm>
                <a:off x="5834803" y="2482915"/>
                <a:ext cx="1800" cy="18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8990E5A-9B5A-EE4F-B51C-74A885039A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25803" y="2474275"/>
                  <a:ext cx="19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5359AD-4D8E-1635-D91F-C4A0276DCBEF}"/>
                    </a:ext>
                  </a:extLst>
                </p14:cNvPr>
                <p14:cNvContentPartPr/>
                <p14:nvPr/>
              </p14:nvContentPartPr>
              <p14:xfrm>
                <a:off x="5856403" y="2565355"/>
                <a:ext cx="117360" cy="128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5359AD-4D8E-1635-D91F-C4A0276DCB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7403" y="2556355"/>
                  <a:ext cx="1350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FDB3E10-615A-042F-D567-7A7267791877}"/>
                  </a:ext>
                </a:extLst>
              </p14:cNvPr>
              <p14:cNvContentPartPr/>
              <p14:nvPr/>
            </p14:nvContentPartPr>
            <p14:xfrm>
              <a:off x="4661203" y="1511995"/>
              <a:ext cx="345960" cy="591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FDB3E10-615A-042F-D567-7A726779187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52563" y="1503355"/>
                <a:ext cx="363600" cy="60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A87225-55DC-796A-13E6-45F2E5D57C82}"/>
              </a:ext>
            </a:extLst>
          </p:cNvPr>
          <p:cNvGrpSpPr/>
          <p:nvPr/>
        </p:nvGrpSpPr>
        <p:grpSpPr>
          <a:xfrm>
            <a:off x="5587123" y="1466635"/>
            <a:ext cx="183960" cy="577440"/>
            <a:chOff x="5587123" y="1466635"/>
            <a:chExt cx="18396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6D5BF8-A032-021A-E6F9-2108D42A722F}"/>
                    </a:ext>
                  </a:extLst>
                </p14:cNvPr>
                <p14:cNvContentPartPr/>
                <p14:nvPr/>
              </p14:nvContentPartPr>
              <p14:xfrm>
                <a:off x="5649043" y="1496155"/>
                <a:ext cx="27000" cy="54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6D5BF8-A032-021A-E6F9-2108D42A72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043" y="1487155"/>
                  <a:ext cx="446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6FA014-2D36-75AA-7102-7C29E50B2606}"/>
                    </a:ext>
                  </a:extLst>
                </p14:cNvPr>
                <p14:cNvContentPartPr/>
                <p14:nvPr/>
              </p14:nvContentPartPr>
              <p14:xfrm>
                <a:off x="5587123" y="1466635"/>
                <a:ext cx="76320" cy="17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6FA014-2D36-75AA-7102-7C29E50B26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78123" y="1457635"/>
                  <a:ext cx="93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F26271-E80F-6445-B016-AF712CA6997B}"/>
                    </a:ext>
                  </a:extLst>
                </p14:cNvPr>
                <p14:cNvContentPartPr/>
                <p14:nvPr/>
              </p14:nvContentPartPr>
              <p14:xfrm>
                <a:off x="5673523" y="1475635"/>
                <a:ext cx="97560" cy="150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F26271-E80F-6445-B016-AF712CA699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4523" y="1466635"/>
                  <a:ext cx="1152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F6C268-68B6-5A3A-FD1C-08EA1839302F}"/>
              </a:ext>
            </a:extLst>
          </p:cNvPr>
          <p:cNvGrpSpPr/>
          <p:nvPr/>
        </p:nvGrpSpPr>
        <p:grpSpPr>
          <a:xfrm>
            <a:off x="5118403" y="2201755"/>
            <a:ext cx="675000" cy="346320"/>
            <a:chOff x="5118403" y="2201755"/>
            <a:chExt cx="6750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64B4E1-64FB-7E8C-379C-9F5642CB82BC}"/>
                    </a:ext>
                  </a:extLst>
                </p14:cNvPr>
                <p14:cNvContentPartPr/>
                <p14:nvPr/>
              </p14:nvContentPartPr>
              <p14:xfrm>
                <a:off x="5177443" y="2299315"/>
                <a:ext cx="11520" cy="24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64B4E1-64FB-7E8C-379C-9F5642CB82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8803" y="2290675"/>
                  <a:ext cx="29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D9A823-1E93-D6FF-89AD-E3175B983807}"/>
                    </a:ext>
                  </a:extLst>
                </p14:cNvPr>
                <p14:cNvContentPartPr/>
                <p14:nvPr/>
              </p14:nvContentPartPr>
              <p14:xfrm>
                <a:off x="5118403" y="2283475"/>
                <a:ext cx="180000" cy="25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D9A823-1E93-D6FF-89AD-E3175B9838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9763" y="2274475"/>
                  <a:ext cx="197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62C9AE-1BB1-FA99-EEB6-0CDC4C80BC60}"/>
                    </a:ext>
                  </a:extLst>
                </p14:cNvPr>
                <p14:cNvContentPartPr/>
                <p14:nvPr/>
              </p14:nvContentPartPr>
              <p14:xfrm>
                <a:off x="5300563" y="2422795"/>
                <a:ext cx="118440" cy="115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62C9AE-1BB1-FA99-EEB6-0CDC4C80BC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91923" y="2413795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7CD2A10-D045-46EE-BEDE-4AE4C31B2A8A}"/>
                    </a:ext>
                  </a:extLst>
                </p14:cNvPr>
                <p14:cNvContentPartPr/>
                <p14:nvPr/>
              </p14:nvContentPartPr>
              <p14:xfrm>
                <a:off x="5469403" y="2264395"/>
                <a:ext cx="849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7CD2A10-D045-46EE-BEDE-4AE4C31B2A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0403" y="2255395"/>
                  <a:ext cx="102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014AA1-07A2-7BEE-D596-569246F8BC48}"/>
                    </a:ext>
                  </a:extLst>
                </p14:cNvPr>
                <p14:cNvContentPartPr/>
                <p14:nvPr/>
              </p14:nvContentPartPr>
              <p14:xfrm>
                <a:off x="5606203" y="2383915"/>
                <a:ext cx="49680" cy="146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014AA1-07A2-7BEE-D596-569246F8BC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97203" y="2374915"/>
                  <a:ext cx="67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359AF0-22DD-4C89-B22F-B5CC94587CEA}"/>
                    </a:ext>
                  </a:extLst>
                </p14:cNvPr>
                <p14:cNvContentPartPr/>
                <p14:nvPr/>
              </p14:nvContentPartPr>
              <p14:xfrm>
                <a:off x="5773243" y="2201755"/>
                <a:ext cx="6480" cy="198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359AF0-22DD-4C89-B22F-B5CC94587C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64243" y="2192755"/>
                  <a:ext cx="24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E196601-1D5E-EB75-A611-00F0433F9F25}"/>
                    </a:ext>
                  </a:extLst>
                </p14:cNvPr>
                <p14:cNvContentPartPr/>
                <p14:nvPr/>
              </p14:nvContentPartPr>
              <p14:xfrm>
                <a:off x="5790163" y="2536195"/>
                <a:ext cx="3240" cy="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E196601-1D5E-EB75-A611-00F0433F9F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81163" y="2527195"/>
                  <a:ext cx="208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8A13FE9-1887-53B0-D0D7-739FB5481365}"/>
                  </a:ext>
                </a:extLst>
              </p14:cNvPr>
              <p14:cNvContentPartPr/>
              <p14:nvPr/>
            </p14:nvContentPartPr>
            <p14:xfrm>
              <a:off x="6961963" y="714595"/>
              <a:ext cx="2019960" cy="4856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8A13FE9-1887-53B0-D0D7-739FB548136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53323" y="705955"/>
                <a:ext cx="20376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0852396-B543-839D-63F4-7059F5793F50}"/>
                  </a:ext>
                </a:extLst>
              </p14:cNvPr>
              <p14:cNvContentPartPr/>
              <p14:nvPr/>
            </p14:nvContentPartPr>
            <p14:xfrm>
              <a:off x="8453958" y="1286526"/>
              <a:ext cx="780840" cy="350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0852396-B543-839D-63F4-7059F5793F5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45318" y="1277526"/>
                <a:ext cx="79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0F02045-2F84-0999-C9CE-A98C6CC24DF3}"/>
                  </a:ext>
                </a:extLst>
              </p14:cNvPr>
              <p14:cNvContentPartPr/>
              <p14:nvPr/>
            </p14:nvContentPartPr>
            <p14:xfrm>
              <a:off x="8749158" y="1639686"/>
              <a:ext cx="1126080" cy="262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0F02045-2F84-0999-C9CE-A98C6CC24DF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0518" y="1630686"/>
                <a:ext cx="11437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A5D1519-E1B4-32CA-BFA5-39E4D2CC866D}"/>
              </a:ext>
            </a:extLst>
          </p:cNvPr>
          <p:cNvGrpSpPr/>
          <p:nvPr/>
        </p:nvGrpSpPr>
        <p:grpSpPr>
          <a:xfrm>
            <a:off x="10038318" y="1574166"/>
            <a:ext cx="959040" cy="286200"/>
            <a:chOff x="10038318" y="1574166"/>
            <a:chExt cx="95904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8A2A5E3-D642-FADD-6547-4E9C2CE152FF}"/>
                    </a:ext>
                  </a:extLst>
                </p14:cNvPr>
                <p14:cNvContentPartPr/>
                <p14:nvPr/>
              </p14:nvContentPartPr>
              <p14:xfrm>
                <a:off x="10038318" y="1723566"/>
                <a:ext cx="79200" cy="136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8A2A5E3-D642-FADD-6547-4E9C2CE152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29678" y="1714926"/>
                  <a:ext cx="96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D5705FD-2C3D-0305-B095-A6F655386FDA}"/>
                    </a:ext>
                  </a:extLst>
                </p14:cNvPr>
                <p14:cNvContentPartPr/>
                <p14:nvPr/>
              </p14:nvContentPartPr>
              <p14:xfrm>
                <a:off x="10200678" y="1713126"/>
                <a:ext cx="12960" cy="127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D5705FD-2C3D-0305-B095-A6F655386F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91678" y="1704486"/>
                  <a:ext cx="30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BE3919A-D68A-5C35-7C14-5E445C5AAF99}"/>
                    </a:ext>
                  </a:extLst>
                </p14:cNvPr>
                <p14:cNvContentPartPr/>
                <p14:nvPr/>
              </p14:nvContentPartPr>
              <p14:xfrm>
                <a:off x="10213998" y="1724646"/>
                <a:ext cx="56880" cy="111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BE3919A-D68A-5C35-7C14-5E445C5AAF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04998" y="1715646"/>
                  <a:ext cx="74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E186DD-AD03-71D1-E9E4-CBDE311CA9AD}"/>
                    </a:ext>
                  </a:extLst>
                </p14:cNvPr>
                <p14:cNvContentPartPr/>
                <p14:nvPr/>
              </p14:nvContentPartPr>
              <p14:xfrm>
                <a:off x="10351518" y="1712046"/>
                <a:ext cx="5760" cy="128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E186DD-AD03-71D1-E9E4-CBDE311CA9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42518" y="1703046"/>
                  <a:ext cx="23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F337992-3987-6904-9987-6209F34CCD8E}"/>
                    </a:ext>
                  </a:extLst>
                </p14:cNvPr>
                <p14:cNvContentPartPr/>
                <p14:nvPr/>
              </p14:nvContentPartPr>
              <p14:xfrm>
                <a:off x="10308678" y="1714926"/>
                <a:ext cx="125640" cy="14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F337992-3987-6904-9987-6209F34CCD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00038" y="1705926"/>
                  <a:ext cx="143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F2B387-2DE1-6DE8-6F90-BAF9E3796319}"/>
                    </a:ext>
                  </a:extLst>
                </p14:cNvPr>
                <p14:cNvContentPartPr/>
                <p14:nvPr/>
              </p14:nvContentPartPr>
              <p14:xfrm>
                <a:off x="10443678" y="1728606"/>
                <a:ext cx="60480" cy="124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F2B387-2DE1-6DE8-6F90-BAF9E37963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34678" y="1719966"/>
                  <a:ext cx="78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73C77EF-5466-5B97-4F2F-3D547E3AF6DC}"/>
                    </a:ext>
                  </a:extLst>
                </p14:cNvPr>
                <p14:cNvContentPartPr/>
                <p14:nvPr/>
              </p14:nvContentPartPr>
              <p14:xfrm>
                <a:off x="10507038" y="1629246"/>
                <a:ext cx="1080" cy="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73C77EF-5466-5B97-4F2F-3D547E3AF6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98038" y="1620606"/>
                  <a:ext cx="1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AADCF58-C938-AD39-01C2-6845E6E9D48D}"/>
                    </a:ext>
                  </a:extLst>
                </p14:cNvPr>
                <p14:cNvContentPartPr/>
                <p14:nvPr/>
              </p14:nvContentPartPr>
              <p14:xfrm>
                <a:off x="10580478" y="1574166"/>
                <a:ext cx="57240" cy="243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AADCF58-C938-AD39-01C2-6845E6E9D4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71478" y="1565166"/>
                  <a:ext cx="74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7427412-DD64-CC0E-CB5D-41F4D439B4D8}"/>
                    </a:ext>
                  </a:extLst>
                </p14:cNvPr>
                <p14:cNvContentPartPr/>
                <p14:nvPr/>
              </p14:nvContentPartPr>
              <p14:xfrm>
                <a:off x="10563198" y="1704846"/>
                <a:ext cx="61920" cy="112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7427412-DD64-CC0E-CB5D-41F4D439B4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54198" y="1696206"/>
                  <a:ext cx="7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80E1CA-30D7-CC0F-C65F-9BD975B644B5}"/>
                    </a:ext>
                  </a:extLst>
                </p14:cNvPr>
                <p14:cNvContentPartPr/>
                <p14:nvPr/>
              </p14:nvContentPartPr>
              <p14:xfrm>
                <a:off x="10666878" y="1720686"/>
                <a:ext cx="81360" cy="135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80E1CA-30D7-CC0F-C65F-9BD975B644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58238" y="1712046"/>
                  <a:ext cx="99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6B5A35-6CCD-07F6-E395-59CB3BE85CE8}"/>
                    </a:ext>
                  </a:extLst>
                </p14:cNvPr>
                <p14:cNvContentPartPr/>
                <p14:nvPr/>
              </p14:nvContentPartPr>
              <p14:xfrm>
                <a:off x="10784238" y="1709526"/>
                <a:ext cx="117720" cy="106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6B5A35-6CCD-07F6-E395-59CB3BE85C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75598" y="1700526"/>
                  <a:ext cx="135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4155EDF-BDF9-E948-E7F4-9012DD81DDE1}"/>
                    </a:ext>
                  </a:extLst>
                </p14:cNvPr>
                <p14:cNvContentPartPr/>
                <p14:nvPr/>
              </p14:nvContentPartPr>
              <p14:xfrm>
                <a:off x="10908798" y="1716726"/>
                <a:ext cx="88560" cy="107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4155EDF-BDF9-E948-E7F4-9012DD81DDE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99798" y="1708086"/>
                  <a:ext cx="1062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648A861-2CB2-D30D-8E0A-CE15EC5CB9E7}"/>
              </a:ext>
            </a:extLst>
          </p:cNvPr>
          <p:cNvGrpSpPr/>
          <p:nvPr/>
        </p:nvGrpSpPr>
        <p:grpSpPr>
          <a:xfrm>
            <a:off x="11174481" y="1567598"/>
            <a:ext cx="640080" cy="265680"/>
            <a:chOff x="11174481" y="1567598"/>
            <a:chExt cx="6400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82082D4-2D5B-84EA-CCF1-76BAABF131B8}"/>
                    </a:ext>
                  </a:extLst>
                </p14:cNvPr>
                <p14:cNvContentPartPr/>
                <p14:nvPr/>
              </p14:nvContentPartPr>
              <p14:xfrm>
                <a:off x="11174481" y="1709798"/>
                <a:ext cx="22680" cy="123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82082D4-2D5B-84EA-CCF1-76BAABF131B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65481" y="1700798"/>
                  <a:ext cx="4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DE1D72-6CE6-0456-DA5A-DFEC5B08D85A}"/>
                    </a:ext>
                  </a:extLst>
                </p14:cNvPr>
                <p14:cNvContentPartPr/>
                <p14:nvPr/>
              </p14:nvContentPartPr>
              <p14:xfrm>
                <a:off x="11202561" y="1726358"/>
                <a:ext cx="44640" cy="99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DE1D72-6CE6-0456-DA5A-DFEC5B08D85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93921" y="1717718"/>
                  <a:ext cx="62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5C593-791B-7E25-A598-6077E3F21ADD}"/>
                    </a:ext>
                  </a:extLst>
                </p14:cNvPr>
                <p14:cNvContentPartPr/>
                <p14:nvPr/>
              </p14:nvContentPartPr>
              <p14:xfrm>
                <a:off x="11278881" y="1707278"/>
                <a:ext cx="125640" cy="11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5C593-791B-7E25-A598-6077E3F21A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69881" y="1698278"/>
                  <a:ext cx="143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A3F744-F73C-12F2-4847-B087EC853AE3}"/>
                    </a:ext>
                  </a:extLst>
                </p14:cNvPr>
                <p14:cNvContentPartPr/>
                <p14:nvPr/>
              </p14:nvContentPartPr>
              <p14:xfrm>
                <a:off x="11394081" y="1614398"/>
                <a:ext cx="7560" cy="27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A3F744-F73C-12F2-4847-B087EC853A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85081" y="1605398"/>
                  <a:ext cx="2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9E217FC-4503-E43F-5DD6-5980E51AF4D9}"/>
                    </a:ext>
                  </a:extLst>
                </p14:cNvPr>
                <p14:cNvContentPartPr/>
                <p14:nvPr/>
              </p14:nvContentPartPr>
              <p14:xfrm>
                <a:off x="11434401" y="1567598"/>
                <a:ext cx="162360" cy="247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9E217FC-4503-E43F-5DD6-5980E51AF4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25761" y="1558958"/>
                  <a:ext cx="180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6BB26A-6B7A-050B-3CF4-300A4BBF66B1}"/>
                    </a:ext>
                  </a:extLst>
                </p14:cNvPr>
                <p14:cNvContentPartPr/>
                <p14:nvPr/>
              </p14:nvContentPartPr>
              <p14:xfrm>
                <a:off x="11580921" y="1707638"/>
                <a:ext cx="1620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6BB26A-6B7A-050B-3CF4-300A4BBF66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71921" y="1698998"/>
                  <a:ext cx="3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76B973F-7205-C84C-1B0A-F52A7C1325F1}"/>
                    </a:ext>
                  </a:extLst>
                </p14:cNvPr>
                <p14:cNvContentPartPr/>
                <p14:nvPr/>
              </p14:nvContentPartPr>
              <p14:xfrm>
                <a:off x="11648241" y="1709078"/>
                <a:ext cx="13320" cy="89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76B973F-7205-C84C-1B0A-F52A7C1325F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39601" y="1700078"/>
                  <a:ext cx="30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9513BC1-5182-7FF2-11AA-37CCBEF4904A}"/>
                    </a:ext>
                  </a:extLst>
                </p14:cNvPr>
                <p14:cNvContentPartPr/>
                <p14:nvPr/>
              </p14:nvContentPartPr>
              <p14:xfrm>
                <a:off x="11659401" y="1709798"/>
                <a:ext cx="50040" cy="88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9513BC1-5182-7FF2-11AA-37CCBEF490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50401" y="1700798"/>
                  <a:ext cx="67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4A8582E-086A-715D-8274-9B70B4C8C00D}"/>
                    </a:ext>
                  </a:extLst>
                </p14:cNvPr>
                <p14:cNvContentPartPr/>
                <p14:nvPr/>
              </p14:nvContentPartPr>
              <p14:xfrm>
                <a:off x="11741481" y="1710878"/>
                <a:ext cx="73080" cy="9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4A8582E-086A-715D-8274-9B70B4C8C0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32481" y="1702238"/>
                  <a:ext cx="907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74B8D68-9ABE-D948-3C76-54D45E60A4F0}"/>
              </a:ext>
            </a:extLst>
          </p:cNvPr>
          <p:cNvGrpSpPr/>
          <p:nvPr/>
        </p:nvGrpSpPr>
        <p:grpSpPr>
          <a:xfrm>
            <a:off x="8900797" y="362875"/>
            <a:ext cx="1401966" cy="768181"/>
            <a:chOff x="8900797" y="362875"/>
            <a:chExt cx="1401966" cy="7681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31F6E77-59EE-F55D-658E-0E2B18A7053B}"/>
                    </a:ext>
                  </a:extLst>
                </p14:cNvPr>
                <p14:cNvContentPartPr/>
                <p14:nvPr/>
              </p14:nvContentPartPr>
              <p14:xfrm>
                <a:off x="9237523" y="368275"/>
                <a:ext cx="24480" cy="261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31F6E77-59EE-F55D-658E-0E2B18A705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28883" y="359635"/>
                  <a:ext cx="42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C714EFA-BE24-0375-8DAC-50FE449C6459}"/>
                    </a:ext>
                  </a:extLst>
                </p14:cNvPr>
                <p14:cNvContentPartPr/>
                <p14:nvPr/>
              </p14:nvContentPartPr>
              <p14:xfrm>
                <a:off x="9267763" y="362875"/>
                <a:ext cx="119160" cy="266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C714EFA-BE24-0375-8DAC-50FE449C645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58763" y="354235"/>
                  <a:ext cx="136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6CE167-E11D-027A-AD1B-7AB76E5A1928}"/>
                    </a:ext>
                  </a:extLst>
                </p14:cNvPr>
                <p14:cNvContentPartPr/>
                <p14:nvPr/>
              </p14:nvContentPartPr>
              <p14:xfrm>
                <a:off x="9405283" y="509395"/>
                <a:ext cx="70920" cy="84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6CE167-E11D-027A-AD1B-7AB76E5A19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96643" y="500395"/>
                  <a:ext cx="88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3E38A9C-DE37-A663-63C7-E48A7980457B}"/>
                    </a:ext>
                  </a:extLst>
                </p14:cNvPr>
                <p14:cNvContentPartPr/>
                <p14:nvPr/>
              </p14:nvContentPartPr>
              <p14:xfrm>
                <a:off x="9557923" y="378355"/>
                <a:ext cx="42480" cy="262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3E38A9C-DE37-A663-63C7-E48A798045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48923" y="369715"/>
                  <a:ext cx="60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626A1E4-A878-14CA-D0DE-B45281BE8D5A}"/>
                    </a:ext>
                  </a:extLst>
                </p14:cNvPr>
                <p14:cNvContentPartPr/>
                <p14:nvPr/>
              </p14:nvContentPartPr>
              <p14:xfrm>
                <a:off x="9633523" y="386275"/>
                <a:ext cx="47880" cy="262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626A1E4-A878-14CA-D0DE-B45281BE8D5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24883" y="377275"/>
                  <a:ext cx="65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6F860D-24C0-FEF4-CC8F-1EDBC7DC69AD}"/>
                    </a:ext>
                  </a:extLst>
                </p14:cNvPr>
                <p14:cNvContentPartPr/>
                <p14:nvPr/>
              </p14:nvContentPartPr>
              <p14:xfrm>
                <a:off x="9636043" y="517675"/>
                <a:ext cx="70560" cy="4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6F860D-24C0-FEF4-CC8F-1EDBC7DC69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27043" y="508675"/>
                  <a:ext cx="88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5516A0-B7B4-7AF1-45D0-0A4546D7EC39}"/>
                    </a:ext>
                  </a:extLst>
                </p14:cNvPr>
                <p14:cNvContentPartPr/>
                <p14:nvPr/>
              </p14:nvContentPartPr>
              <p14:xfrm>
                <a:off x="9755203" y="570955"/>
                <a:ext cx="9720" cy="59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5516A0-B7B4-7AF1-45D0-0A4546D7EC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46203" y="562315"/>
                  <a:ext cx="27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301829-EEAC-3F11-7DD9-82EBDDF1DCB4}"/>
                    </a:ext>
                  </a:extLst>
                </p14:cNvPr>
                <p14:cNvContentPartPr/>
                <p14:nvPr/>
              </p14:nvContentPartPr>
              <p14:xfrm>
                <a:off x="9787243" y="435595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301829-EEAC-3F11-7DD9-82EBDDF1DC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78243" y="4265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EADF04E-5B24-28AC-7CF0-FB65BC474D19}"/>
                    </a:ext>
                  </a:extLst>
                </p14:cNvPr>
                <p14:cNvContentPartPr/>
                <p14:nvPr/>
              </p14:nvContentPartPr>
              <p14:xfrm>
                <a:off x="9848803" y="518395"/>
                <a:ext cx="87480" cy="120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EADF04E-5B24-28AC-7CF0-FB65BC474D1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39803" y="509755"/>
                  <a:ext cx="105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470A3E-6D04-F8A3-E4BF-7568CF33C7AD}"/>
                    </a:ext>
                  </a:extLst>
                </p14:cNvPr>
                <p14:cNvContentPartPr/>
                <p14:nvPr/>
              </p14:nvContentPartPr>
              <p14:xfrm>
                <a:off x="9971203" y="526675"/>
                <a:ext cx="12960" cy="103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470A3E-6D04-F8A3-E4BF-7568CF33C7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62563" y="517675"/>
                  <a:ext cx="30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FD7A51-3EC1-6B20-79E8-3A1BF4D5D854}"/>
                    </a:ext>
                  </a:extLst>
                </p14:cNvPr>
                <p14:cNvContentPartPr/>
                <p14:nvPr/>
              </p14:nvContentPartPr>
              <p14:xfrm>
                <a:off x="10006843" y="432355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FD7A51-3EC1-6B20-79E8-3A1BF4D5D8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98203" y="4237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0E23BA-E7EC-637B-E4E7-8C3229521C7E}"/>
                    </a:ext>
                  </a:extLst>
                </p14:cNvPr>
                <p14:cNvContentPartPr/>
                <p14:nvPr/>
              </p14:nvContentPartPr>
              <p14:xfrm>
                <a:off x="10042843" y="523435"/>
                <a:ext cx="91800" cy="122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0E23BA-E7EC-637B-E4E7-8C3229521C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34203" y="514795"/>
                  <a:ext cx="109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35C1F19-B561-28E7-E539-07F394168D1D}"/>
                    </a:ext>
                  </a:extLst>
                </p14:cNvPr>
                <p14:cNvContentPartPr/>
                <p14:nvPr/>
              </p14:nvContentPartPr>
              <p14:xfrm>
                <a:off x="10173883" y="521635"/>
                <a:ext cx="128880" cy="110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35C1F19-B561-28E7-E539-07F394168D1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65243" y="512995"/>
                  <a:ext cx="146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BBF3179-4DCD-288F-FE6B-22EBFE54E753}"/>
                    </a:ext>
                  </a:extLst>
                </p14:cNvPr>
                <p14:cNvContentPartPr/>
                <p14:nvPr/>
              </p14:nvContentPartPr>
              <p14:xfrm>
                <a:off x="9586957" y="681056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BBF3179-4DCD-288F-FE6B-22EBFE54E7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78317" y="6720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29EB129-39BC-6E37-2E3B-86B0FD1C1FAE}"/>
                    </a:ext>
                  </a:extLst>
                </p14:cNvPr>
                <p14:cNvContentPartPr/>
                <p14:nvPr/>
              </p14:nvContentPartPr>
              <p14:xfrm>
                <a:off x="8900797" y="686096"/>
                <a:ext cx="667080" cy="444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29EB129-39BC-6E37-2E3B-86B0FD1C1F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91797" y="677096"/>
                  <a:ext cx="684720" cy="46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743825D-A1AD-A804-E7DD-E62B2A5C002F}"/>
                  </a:ext>
                </a:extLst>
              </p14:cNvPr>
              <p14:cNvContentPartPr/>
              <p14:nvPr/>
            </p14:nvContentPartPr>
            <p14:xfrm>
              <a:off x="9371677" y="1291976"/>
              <a:ext cx="850680" cy="275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743825D-A1AD-A804-E7DD-E62B2A5C002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363037" y="1283336"/>
                <a:ext cx="8683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3A35092-CA57-D522-1F72-83CB55BBB921}"/>
              </a:ext>
            </a:extLst>
          </p:cNvPr>
          <p:cNvGrpSpPr/>
          <p:nvPr/>
        </p:nvGrpSpPr>
        <p:grpSpPr>
          <a:xfrm>
            <a:off x="9968197" y="819656"/>
            <a:ext cx="848520" cy="437760"/>
            <a:chOff x="9968197" y="819656"/>
            <a:chExt cx="8485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706FD44-76F3-8C88-FAAF-3EF54FFDDD34}"/>
                    </a:ext>
                  </a:extLst>
                </p14:cNvPr>
                <p14:cNvContentPartPr/>
                <p14:nvPr/>
              </p14:nvContentPartPr>
              <p14:xfrm>
                <a:off x="9968197" y="971936"/>
                <a:ext cx="387720" cy="28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706FD44-76F3-8C88-FAAF-3EF54FFDDD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59197" y="963296"/>
                  <a:ext cx="405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85B617D-5D18-001D-431A-F5B06C244781}"/>
                    </a:ext>
                  </a:extLst>
                </p14:cNvPr>
                <p14:cNvContentPartPr/>
                <p14:nvPr/>
              </p14:nvContentPartPr>
              <p14:xfrm>
                <a:off x="10415317" y="919736"/>
                <a:ext cx="60120" cy="111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85B617D-5D18-001D-431A-F5B06C24478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06677" y="910736"/>
                  <a:ext cx="77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AD9FB7C-678A-027A-D535-34D3F2F5D18F}"/>
                    </a:ext>
                  </a:extLst>
                </p14:cNvPr>
                <p14:cNvContentPartPr/>
                <p14:nvPr/>
              </p14:nvContentPartPr>
              <p14:xfrm>
                <a:off x="10508557" y="936296"/>
                <a:ext cx="10080" cy="59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AD9FB7C-678A-027A-D535-34D3F2F5D1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99557" y="927296"/>
                  <a:ext cx="27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4649DC8-BA5D-1147-79F4-80A1521BF44D}"/>
                    </a:ext>
                  </a:extLst>
                </p14:cNvPr>
                <p14:cNvContentPartPr/>
                <p14:nvPr/>
              </p14:nvContentPartPr>
              <p14:xfrm>
                <a:off x="10526557" y="883016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4649DC8-BA5D-1147-79F4-80A1521BF4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17917" y="8740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C3B2565-A7D1-ECC7-92A6-A906131FD8BB}"/>
                    </a:ext>
                  </a:extLst>
                </p14:cNvPr>
                <p14:cNvContentPartPr/>
                <p14:nvPr/>
              </p14:nvContentPartPr>
              <p14:xfrm>
                <a:off x="10568677" y="819656"/>
                <a:ext cx="117360" cy="17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C3B2565-A7D1-ECC7-92A6-A906131FD8B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60037" y="811016"/>
                  <a:ext cx="135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2CBC2C3-C22C-61E6-5F05-B41EA4138C5A}"/>
                    </a:ext>
                  </a:extLst>
                </p14:cNvPr>
                <p14:cNvContentPartPr/>
                <p14:nvPr/>
              </p14:nvContentPartPr>
              <p14:xfrm>
                <a:off x="10674157" y="948176"/>
                <a:ext cx="56880" cy="49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2CBC2C3-C22C-61E6-5F05-B41EA4138C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65517" y="939176"/>
                  <a:ext cx="74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05BFAC8-EECC-9031-A6CB-2DF374E755B3}"/>
                    </a:ext>
                  </a:extLst>
                </p14:cNvPr>
                <p14:cNvContentPartPr/>
                <p14:nvPr/>
              </p14:nvContentPartPr>
              <p14:xfrm>
                <a:off x="10765237" y="941336"/>
                <a:ext cx="51480" cy="109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05BFAC8-EECC-9031-A6CB-2DF374E755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6597" y="932336"/>
                  <a:ext cx="691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EAB11E-27B9-489A-EA65-34B077C3DE89}"/>
              </a:ext>
            </a:extLst>
          </p:cNvPr>
          <p:cNvGrpSpPr/>
          <p:nvPr/>
        </p:nvGrpSpPr>
        <p:grpSpPr>
          <a:xfrm>
            <a:off x="11003917" y="816776"/>
            <a:ext cx="452880" cy="232560"/>
            <a:chOff x="11003917" y="816776"/>
            <a:chExt cx="4528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9CEB5FD-D422-9547-F840-6B01A32908D7}"/>
                    </a:ext>
                  </a:extLst>
                </p14:cNvPr>
                <p14:cNvContentPartPr/>
                <p14:nvPr/>
              </p14:nvContentPartPr>
              <p14:xfrm>
                <a:off x="11003917" y="816776"/>
                <a:ext cx="75600" cy="197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9CEB5FD-D422-9547-F840-6B01A32908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94917" y="807776"/>
                  <a:ext cx="93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8D09A60-6AB4-19C9-B3B6-F4F54E707567}"/>
                    </a:ext>
                  </a:extLst>
                </p14:cNvPr>
                <p14:cNvContentPartPr/>
                <p14:nvPr/>
              </p14:nvContentPartPr>
              <p14:xfrm>
                <a:off x="11115877" y="830816"/>
                <a:ext cx="39960" cy="218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8D09A60-6AB4-19C9-B3B6-F4F54E7075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07237" y="821816"/>
                  <a:ext cx="57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2FDA05F-06AF-37BC-FE57-8D55932C84DA}"/>
                    </a:ext>
                  </a:extLst>
                </p14:cNvPr>
                <p14:cNvContentPartPr/>
                <p14:nvPr/>
              </p14:nvContentPartPr>
              <p14:xfrm>
                <a:off x="11190757" y="950696"/>
                <a:ext cx="55440" cy="66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2FDA05F-06AF-37BC-FE57-8D55932C84D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82117" y="941696"/>
                  <a:ext cx="73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F666E40-9D5F-CD8C-C522-213B1B5092A0}"/>
                    </a:ext>
                  </a:extLst>
                </p14:cNvPr>
                <p14:cNvContentPartPr/>
                <p14:nvPr/>
              </p14:nvContentPartPr>
              <p14:xfrm>
                <a:off x="11272837" y="953576"/>
                <a:ext cx="61560" cy="69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F666E40-9D5F-CD8C-C522-213B1B5092A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264197" y="944936"/>
                  <a:ext cx="79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9D2D40-5DD4-2FB9-F957-588F2574A558}"/>
                    </a:ext>
                  </a:extLst>
                </p14:cNvPr>
                <p14:cNvContentPartPr/>
                <p14:nvPr/>
              </p14:nvContentPartPr>
              <p14:xfrm>
                <a:off x="11382637" y="856016"/>
                <a:ext cx="34920" cy="165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9D2D40-5DD4-2FB9-F957-588F2574A55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373997" y="847016"/>
                  <a:ext cx="52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4B79AE-4DD8-206D-90FE-CE74DD8ED96C}"/>
                    </a:ext>
                  </a:extLst>
                </p14:cNvPr>
                <p14:cNvContentPartPr/>
                <p14:nvPr/>
              </p14:nvContentPartPr>
              <p14:xfrm>
                <a:off x="11411077" y="944936"/>
                <a:ext cx="45720" cy="92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4B79AE-4DD8-206D-90FE-CE74DD8ED96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02437" y="935936"/>
                  <a:ext cx="63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2CC1930-9D3D-EC8A-4276-6BE5B6914338}"/>
              </a:ext>
            </a:extLst>
          </p:cNvPr>
          <p:cNvGrpSpPr/>
          <p:nvPr/>
        </p:nvGrpSpPr>
        <p:grpSpPr>
          <a:xfrm>
            <a:off x="10344257" y="342508"/>
            <a:ext cx="82440" cy="322200"/>
            <a:chOff x="10344257" y="342508"/>
            <a:chExt cx="824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EF79D2-1CE9-6ABC-958C-7E64AA4D36D2}"/>
                    </a:ext>
                  </a:extLst>
                </p14:cNvPr>
                <p14:cNvContentPartPr/>
                <p14:nvPr/>
              </p14:nvContentPartPr>
              <p14:xfrm>
                <a:off x="10369457" y="342508"/>
                <a:ext cx="57240" cy="255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EF79D2-1CE9-6ABC-958C-7E64AA4D36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60817" y="333508"/>
                  <a:ext cx="74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7612B3-19E0-9243-4532-B6DBDDBA9951}"/>
                    </a:ext>
                  </a:extLst>
                </p14:cNvPr>
                <p14:cNvContentPartPr/>
                <p14:nvPr/>
              </p14:nvContentPartPr>
              <p14:xfrm>
                <a:off x="10344257" y="664348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7612B3-19E0-9243-4532-B6DBDDBA99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35257" y="655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94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A860-90F0-36BF-C39C-5855A6D8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Λεξιλόγιο Όρων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97893-A897-F28B-6DFF-43D0F11C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FE1F8F1-B930-0040-3FBF-534DE5E76E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3296067"/>
              </p:ext>
            </p:extLst>
          </p:nvPr>
        </p:nvGraphicFramePr>
        <p:xfrm>
          <a:off x="539749" y="1609725"/>
          <a:ext cx="10886278" cy="4079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443139">
                  <a:extLst>
                    <a:ext uri="{9D8B030D-6E8A-4147-A177-3AD203B41FA5}">
                      <a16:colId xmlns:a16="http://schemas.microsoft.com/office/drawing/2014/main" val="2169542016"/>
                    </a:ext>
                  </a:extLst>
                </a:gridCol>
                <a:gridCol w="5443139">
                  <a:extLst>
                    <a:ext uri="{9D8B030D-6E8A-4147-A177-3AD203B41FA5}">
                      <a16:colId xmlns:a16="http://schemas.microsoft.com/office/drawing/2014/main" val="94127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Αγγλικά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Ελληνικά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Σειρά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5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Πίνακας</a:t>
                      </a:r>
                      <a:r>
                        <a:rPr lang="en-US" dirty="0"/>
                        <a:t> (</a:t>
                      </a:r>
                      <a:r>
                        <a:rPr lang="el-GR" dirty="0"/>
                        <a:t>ή μήτρα)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1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Identity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err="1"/>
                        <a:t>Ταυτοτικός</a:t>
                      </a:r>
                      <a:r>
                        <a:rPr lang="el-GR" dirty="0"/>
                        <a:t> πίνακας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Αντιστροφή (πίνακα)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5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Αντίστροφος Πίνακας (δεν είναι αντιστροφή!)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3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Dot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Εσωτερικό Γινόμενο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Εξωτερικό Γινόμενο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9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Ορίζουσα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Eigen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err="1"/>
                        <a:t>Ιδιοτιμή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9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Eigen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err="1"/>
                        <a:t>Ιδιοδιάνυσμα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6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38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2FC-71E3-4DBE-2EC1-6DD9A0F7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1"/>
            <a:ext cx="10665089" cy="1434736"/>
          </a:xfrm>
        </p:spPr>
        <p:txBody>
          <a:bodyPr/>
          <a:lstStyle/>
          <a:p>
            <a:r>
              <a:rPr lang="el-GR" dirty="0"/>
              <a:t>Πως φαίνονται οι πολυδιάστατοι πίνακες;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5520C-41FA-60A3-DA19-69222B8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macos - Visualizing n-dimensional arrays - Software Recommendations Stack  Exchange">
            <a:extLst>
              <a:ext uri="{FF2B5EF4-FFF2-40B4-BE49-F238E27FC236}">
                <a16:creationId xmlns:a16="http://schemas.microsoft.com/office/drawing/2014/main" id="{554113C4-C945-A3C5-24C1-96C34A7710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13" y="2166938"/>
            <a:ext cx="7806524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78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1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{FE6E14F6-785C-4986-882E-7D033083AB1B}tf78438558_win32</Template>
  <TotalTime>239</TotalTime>
  <Words>409</Words>
  <Application>Microsoft Office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Söhne</vt:lpstr>
      <vt:lpstr>Verdana</vt:lpstr>
      <vt:lpstr>Custom</vt:lpstr>
      <vt:lpstr>Εισαγωγή σε Jupyter Notebook και NumPy</vt:lpstr>
      <vt:lpstr>Τι είναι το Jupyter;</vt:lpstr>
      <vt:lpstr>Διαφορές Notebook και Lab</vt:lpstr>
      <vt:lpstr>REQUIREMENTS</vt:lpstr>
      <vt:lpstr>Download</vt:lpstr>
      <vt:lpstr>Έναρξη Jupyter Lab</vt:lpstr>
      <vt:lpstr>Περιβάλλον Jupyter Lab</vt:lpstr>
      <vt:lpstr>Λεξιλόγιο Όρων</vt:lpstr>
      <vt:lpstr>Πως φαίνονται οι πολυδιάστατοι πίνακες;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BWSI Grader και Jupyter Notebook</dc:title>
  <dc:subject/>
  <dc:creator>Christos Miniotis</dc:creator>
  <cp:lastModifiedBy>Christos Miniotis</cp:lastModifiedBy>
  <cp:revision>8</cp:revision>
  <dcterms:created xsi:type="dcterms:W3CDTF">2023-10-16T20:25:17Z</dcterms:created>
  <dcterms:modified xsi:type="dcterms:W3CDTF">2023-10-17T00:40:27Z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