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6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1A66F8-EF9E-49DD-8E5D-B6EECA99F975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94F534-0A05-41DB-BD0D-8E096850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30175"/>
            <a:ext cx="6248400" cy="2536825"/>
          </a:xfrm>
        </p:spPr>
        <p:txBody>
          <a:bodyPr>
            <a:normAutofit/>
          </a:bodyPr>
          <a:lstStyle/>
          <a:p>
            <a:pPr algn="l"/>
            <a:r>
              <a:rPr lang="en-US" sz="7200" b="0" cap="none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ThessPark</a:t>
            </a:r>
            <a:r>
              <a:rPr lang="el-GR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/>
            </a:r>
            <a:br>
              <a:rPr lang="el-GR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3100" b="0" cap="none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We spot your parking place</a:t>
            </a:r>
            <a:endParaRPr lang="en-US" sz="31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76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l-GR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  <a:cs typeface="Times New Roman" panose="02020603050405020304" pitchFamily="18" charset="0"/>
              </a:rPr>
              <a:t>Αγρότης Ιωάννης</a:t>
            </a:r>
          </a:p>
          <a:p>
            <a:pPr algn="l"/>
            <a:r>
              <a:rPr lang="el-GR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  <a:cs typeface="Times New Roman" panose="02020603050405020304" pitchFamily="18" charset="0"/>
              </a:rPr>
              <a:t>Μουρούζης Χρίστος</a:t>
            </a:r>
          </a:p>
          <a:p>
            <a:pPr algn="l"/>
            <a:r>
              <a:rPr lang="el-GR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  <a:cs typeface="Times New Roman" panose="02020603050405020304" pitchFamily="18" charset="0"/>
              </a:rPr>
              <a:t>Μιχαήλ Μάριος</a:t>
            </a:r>
          </a:p>
          <a:p>
            <a:pPr algn="l"/>
            <a:r>
              <a:rPr lang="el-GR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  <a:cs typeface="Times New Roman" panose="02020603050405020304" pitchFamily="18" charset="0"/>
              </a:rPr>
              <a:t>Τσακάλης Κωνσταντίνος</a:t>
            </a:r>
            <a:endParaRPr lang="en-US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detailedblock.com/wp-content/uploads/2013/12/PassportPark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81000"/>
            <a:ext cx="23622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55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SWOT </a:t>
            </a:r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Ανάλυση</a:t>
            </a:r>
            <a:endParaRPr lang="el-GR" dirty="0"/>
          </a:p>
        </p:txBody>
      </p:sp>
      <p:pic>
        <p:nvPicPr>
          <p:cNvPr id="34818" name="Picture 2" descr="C:\Users\Christos\Desktop\THMMY\8o\texnologia\4o\sw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58500"/>
            <a:ext cx="6265548" cy="6099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52600" y="20574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l-GR" dirty="0" smtClean="0">
                <a:solidFill>
                  <a:schemeClr val="bg1"/>
                </a:solidFill>
              </a:rPr>
              <a:t>Καινοτόμο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>
                <a:solidFill>
                  <a:schemeClr val="bg1"/>
                </a:solidFill>
              </a:rPr>
              <a:t>Εύκολο στη χρήση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>
                <a:solidFill>
                  <a:schemeClr val="bg1"/>
                </a:solidFill>
              </a:rPr>
              <a:t>Διευκολύνει την καθημερινότητα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>
                <a:solidFill>
                  <a:schemeClr val="bg1"/>
                </a:solidFill>
              </a:rPr>
              <a:t>Λειτουργικό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19812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l-GR" dirty="0" smtClean="0">
                <a:solidFill>
                  <a:schemeClr val="bg1"/>
                </a:solidFill>
              </a:rPr>
              <a:t>Απευθύνεται μόνο σε χρήστες </a:t>
            </a:r>
            <a:r>
              <a:rPr lang="en-US" dirty="0" err="1" smtClean="0">
                <a:solidFill>
                  <a:schemeClr val="bg1"/>
                </a:solidFill>
              </a:rPr>
              <a:t>smartphones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>
                <a:solidFill>
                  <a:schemeClr val="bg1"/>
                </a:solidFill>
              </a:rPr>
              <a:t>Ο σχεδιασμός είναι μόνο για χώρους στάθμευσης με πίστωση.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4722674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l-GR" dirty="0" smtClean="0">
                <a:solidFill>
                  <a:schemeClr val="bg1"/>
                </a:solidFill>
              </a:rPr>
              <a:t>Επέκταση σε όλους τους δρόμους της πόλης.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>
                <a:solidFill>
                  <a:schemeClr val="bg1"/>
                </a:solidFill>
              </a:rPr>
              <a:t>Συνεργασία με το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Δήμο </a:t>
            </a:r>
            <a:r>
              <a:rPr lang="el-GR" dirty="0" err="1" smtClean="0">
                <a:solidFill>
                  <a:schemeClr val="bg1"/>
                </a:solidFill>
              </a:rPr>
              <a:t>Θεσ</a:t>
            </a:r>
            <a:r>
              <a:rPr lang="el-GR" dirty="0" smtClean="0">
                <a:solidFill>
                  <a:schemeClr val="bg1"/>
                </a:solidFill>
              </a:rPr>
              <a:t>/</a:t>
            </a:r>
            <a:r>
              <a:rPr lang="el-GR" dirty="0" err="1" smtClean="0">
                <a:solidFill>
                  <a:schemeClr val="bg1"/>
                </a:solidFill>
              </a:rPr>
              <a:t>νικης</a:t>
            </a:r>
            <a:r>
              <a:rPr lang="el-GR" dirty="0" smtClean="0">
                <a:solidFill>
                  <a:schemeClr val="bg1"/>
                </a:solidFill>
              </a:rPr>
              <a:t> καθώς και με άλλους Δήμους.</a:t>
            </a:r>
          </a:p>
          <a:p>
            <a:pPr>
              <a:buFont typeface="Wingdings" pitchFamily="2" charset="2"/>
              <a:buChar char="ü"/>
            </a:pP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79887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l-GR" dirty="0" smtClean="0">
                <a:solidFill>
                  <a:schemeClr val="bg1"/>
                </a:solidFill>
              </a:rPr>
              <a:t>Ύπαρξη ανταγωνιστικής εφαρμογής.</a:t>
            </a:r>
          </a:p>
          <a:p>
            <a:endParaRPr lang="el-G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Κοστολόγηση συστήματος</a:t>
            </a:r>
            <a:endParaRPr lang="el-G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001000" cy="46783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Entities=11*600</a:t>
            </a:r>
            <a:r>
              <a:rPr lang="el-GR" sz="1800" dirty="0" smtClean="0"/>
              <a:t>= 6600 γραμμές κώδικα</a:t>
            </a:r>
            <a:endParaRPr lang="en-US" sz="1800" dirty="0" smtClean="0"/>
          </a:p>
          <a:p>
            <a:r>
              <a:rPr lang="en-US" sz="1800" dirty="0" smtClean="0"/>
              <a:t>Controllers=7*600</a:t>
            </a:r>
            <a:r>
              <a:rPr lang="el-GR" sz="1800" dirty="0" smtClean="0"/>
              <a:t>= </a:t>
            </a:r>
            <a:r>
              <a:rPr lang="en-US" sz="1800" dirty="0" smtClean="0"/>
              <a:t>4200</a:t>
            </a:r>
            <a:r>
              <a:rPr lang="el-GR" sz="1800" dirty="0" smtClean="0"/>
              <a:t> γραμμές κώδικα</a:t>
            </a:r>
            <a:endParaRPr lang="en-US" sz="1800" dirty="0" smtClean="0"/>
          </a:p>
          <a:p>
            <a:r>
              <a:rPr lang="en-US" sz="1800" dirty="0" smtClean="0"/>
              <a:t>Proxies=2*600</a:t>
            </a:r>
            <a:r>
              <a:rPr lang="el-GR" sz="1800" dirty="0" smtClean="0"/>
              <a:t>= </a:t>
            </a:r>
            <a:r>
              <a:rPr lang="en-US" sz="1800" dirty="0" smtClean="0"/>
              <a:t>1200</a:t>
            </a:r>
            <a:r>
              <a:rPr lang="el-GR" sz="1800" dirty="0" smtClean="0"/>
              <a:t> γραμμές κώδικα</a:t>
            </a:r>
            <a:endParaRPr lang="en-US" sz="1800" dirty="0" smtClean="0"/>
          </a:p>
          <a:p>
            <a:r>
              <a:rPr lang="en-US" sz="1800" dirty="0" smtClean="0"/>
              <a:t>GUI=7*300</a:t>
            </a:r>
            <a:r>
              <a:rPr lang="el-GR" sz="1800" dirty="0" smtClean="0"/>
              <a:t>= </a:t>
            </a:r>
            <a:r>
              <a:rPr lang="en-US" sz="1800" dirty="0" smtClean="0"/>
              <a:t>2100</a:t>
            </a:r>
            <a:r>
              <a:rPr lang="el-GR" sz="1800" dirty="0" smtClean="0"/>
              <a:t> γραμμές κώδικα</a:t>
            </a:r>
            <a:endParaRPr lang="en-US" sz="1800" dirty="0" smtClean="0"/>
          </a:p>
          <a:p>
            <a:r>
              <a:rPr lang="el-GR" sz="1800" dirty="0" smtClean="0"/>
              <a:t>Σύνολο= 14100 γραμμές κώδικα</a:t>
            </a:r>
          </a:p>
          <a:p>
            <a:endParaRPr lang="el-GR" sz="1800" dirty="0" smtClean="0"/>
          </a:p>
          <a:p>
            <a:r>
              <a:rPr lang="el-GR" sz="1800" dirty="0" smtClean="0"/>
              <a:t>Ανθρωπομήνες= 0.3* 27 κλάσεις = 9 μήνες</a:t>
            </a:r>
          </a:p>
          <a:p>
            <a:r>
              <a:rPr lang="el-GR" sz="1800" dirty="0" smtClean="0"/>
              <a:t>Ανθρώπινο δυναμικό=9*2000*4= 72000 ευρώ</a:t>
            </a:r>
          </a:p>
          <a:p>
            <a:endParaRPr lang="el-GR" sz="1800" dirty="0" smtClean="0"/>
          </a:p>
          <a:p>
            <a:pPr lvl="1"/>
            <a:r>
              <a:rPr lang="en-US" sz="1400" dirty="0" smtClean="0"/>
              <a:t>Servers = 2000 </a:t>
            </a:r>
            <a:r>
              <a:rPr lang="el-GR" sz="1400" dirty="0" smtClean="0"/>
              <a:t>ευρώ/ χρόνο</a:t>
            </a:r>
          </a:p>
          <a:p>
            <a:pPr lvl="1"/>
            <a:r>
              <a:rPr lang="el-GR" sz="1400" dirty="0" smtClean="0"/>
              <a:t>Άλλος εξοπλισμός= 2500 ευρώ</a:t>
            </a:r>
          </a:p>
          <a:p>
            <a:pPr lvl="1">
              <a:buNone/>
            </a:pPr>
            <a:endParaRPr lang="el-GR" sz="1400" dirty="0" smtClean="0"/>
          </a:p>
          <a:p>
            <a:r>
              <a:rPr lang="el-GR" sz="2400" dirty="0" smtClean="0"/>
              <a:t>Συνολικό κόστος = 77000 ευρώ</a:t>
            </a:r>
            <a:endParaRPr lang="el-GR" sz="2400" dirty="0" smtClean="0"/>
          </a:p>
          <a:p>
            <a:endParaRPr lang="el-GR" sz="2400" dirty="0" smtClean="0"/>
          </a:p>
          <a:p>
            <a:pPr>
              <a:buNone/>
            </a:pPr>
            <a:endParaRPr lang="en-US" sz="2400" dirty="0" smtClean="0"/>
          </a:p>
          <a:p>
            <a:endParaRPr lang="el-GR" sz="2400" dirty="0"/>
          </a:p>
        </p:txBody>
      </p:sp>
      <p:pic>
        <p:nvPicPr>
          <p:cNvPr id="35842" name="Picture 2" descr="C:\Users\Christos\Desktop\THMMY\8o\texnologia\4o\kT8onKyT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5629" y="1676400"/>
            <a:ext cx="2968371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Χρονοδιάγραμμα</a:t>
            </a:r>
            <a:endParaRPr lang="el-GR" dirty="0"/>
          </a:p>
        </p:txBody>
      </p:sp>
      <p:pic>
        <p:nvPicPr>
          <p:cNvPr id="36866" name="Picture 2" descr="C:\Users\Christos\Desktop\THMMY\8o\texnologia\4o\XRON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066800"/>
            <a:ext cx="8839199" cy="5319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C:\Users\Christos\Desktop\THMMY\8o\texnologia\4o\Σχέδιο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29908"/>
            <a:ext cx="3886200" cy="672809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381000"/>
            <a:ext cx="453117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Μια τυπική μέρα </a:t>
            </a:r>
          </a:p>
          <a:p>
            <a:pPr algn="ctr"/>
            <a:r>
              <a:rPr lang="el-G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στη Θεσσαλονίκη…</a:t>
            </a:r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Σχέδιο1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61451"/>
            <a:ext cx="2820522" cy="6796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620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Με το </a:t>
            </a:r>
            <a:r>
              <a:rPr lang="en-US" sz="36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ThessPark</a:t>
            </a:r>
            <a:r>
              <a:rPr 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…</a:t>
            </a:r>
            <a:endParaRPr lang="el-G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1" y="4800600"/>
            <a:ext cx="39292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“God bless </a:t>
            </a:r>
            <a:r>
              <a:rPr lang="en-US" sz="2400" b="1" i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ThessPark</a:t>
            </a:r>
            <a:r>
              <a:rPr lang="en-US" sz="24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…“</a:t>
            </a:r>
            <a:br>
              <a:rPr lang="en-US" sz="24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en-US" i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B.Obama</a:t>
            </a:r>
            <a:endParaRPr lang="el-G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Στόχος του έργου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Διευκόλυνση εύρεσης χώρου στάθμευσης στην πόλη.</a:t>
            </a:r>
            <a:b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el-G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Εξοικονόμηση χρόνου.</a:t>
            </a:r>
            <a:b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el-G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Αποσυμφόρηση των δρόμων από παράνομα σταθμευμένα οχήματα.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Τι είναι το </a:t>
            </a:r>
            <a:r>
              <a:rPr lang="en-US" b="1" i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ThessPark</a:t>
            </a:r>
            <a:r>
              <a:rPr lang="el-GR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Εφαρμογή για </a:t>
            </a:r>
            <a:r>
              <a:rPr lang="en-US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smartphones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</a:t>
            </a:r>
          </a:p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Μέσω ενός </a:t>
            </a:r>
            <a:r>
              <a:rPr lang="el-G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διαδραστικού</a:t>
            </a:r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χάρτη ο χρήστης μπορεί να βρει γρήγορα και απλά μια θέση στάθμευσης.</a:t>
            </a:r>
          </a:p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Προσφέρει τη δυνατότητα κράτησης θέσης για ορισμένο χρονικό διάστημα.</a:t>
            </a:r>
          </a:p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Εποπτεία της χρέωσης του χρήστη σε πραγματικό χρόνο.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Διαδραστικός</a:t>
            </a:r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χάρτης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lnSpcReduction="10000"/>
          </a:bodyPr>
          <a:lstStyle/>
          <a:p>
            <a:r>
              <a:rPr lang="el-G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Ο χρήστης έχει τη δυνατότητα να βλέπει καθ’ </a:t>
            </a:r>
            <a:r>
              <a:rPr lang="el-GR" sz="2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οδόν</a:t>
            </a:r>
            <a:r>
              <a:rPr lang="el-G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τα διαθέσιμα </a:t>
            </a: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parking </a:t>
            </a:r>
            <a:r>
              <a:rPr lang="el-G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της πόλης. </a:t>
            </a:r>
            <a:endParaRPr lang="el-G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el-G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Ο χάρτης ανανεώνεται αυτόματα καθώς το όχημα κινείται μέσα στην πόλη.</a:t>
            </a:r>
          </a:p>
          <a:p>
            <a:r>
              <a:rPr lang="el-G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Ο χρήστης μπορεί άμεσα να ενημερώνεται για τις διαθέσιμες θέσεις του εκάστοτε χώρου καθώς και για τις τιμολογιακές προσφορές.</a:t>
            </a:r>
          </a:p>
          <a:p>
            <a:r>
              <a:rPr lang="el-G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Το σύστημα προσφέρει τη δυνατότητα πλοήγησης στον χώρο της επιλογής του χρήστη.</a:t>
            </a:r>
            <a:endParaRPr lang="el-G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el-GR" dirty="0"/>
          </a:p>
        </p:txBody>
      </p:sp>
      <p:pic>
        <p:nvPicPr>
          <p:cNvPr id="15363" name="Picture 3" descr="C:\Users\Christos\Desktop\THMMY\8o\texnologia\4o\thessaloniki-map-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7316" y="2057400"/>
            <a:ext cx="4226684" cy="2438400"/>
          </a:xfrm>
          <a:prstGeom prst="rect">
            <a:avLst/>
          </a:prstGeom>
          <a:noFill/>
        </p:spPr>
      </p:pic>
      <p:pic>
        <p:nvPicPr>
          <p:cNvPr id="15364" name="Picture 4" descr="C:\Users\Christos\Desktop\THMMY\8o\texnologia\4o\400_F_37615216_v1JPqzY4Duou1ULNvJaYBagM1UWY2ou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667000"/>
            <a:ext cx="1219200" cy="1219200"/>
          </a:xfrm>
          <a:prstGeom prst="rect">
            <a:avLst/>
          </a:prstGeom>
          <a:noFill/>
        </p:spPr>
      </p:pic>
      <p:pic>
        <p:nvPicPr>
          <p:cNvPr id="9" name="Picture 4" descr="C:\Users\Christos\Desktop\THMMY\8o\texnologia\4o\400_F_37615216_v1JPqzY4Duou1ULNvJaYBagM1UWY2ou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21336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Χρήστες του συστήματος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Απλός χρήστης.</a:t>
            </a:r>
            <a:br>
              <a:rPr lang="el-GR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r>
              <a:rPr lang="el-GR" dirty="0" smtClean="0"/>
              <a:t>Διαχειριστής χώρου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στάθμευσης.</a:t>
            </a:r>
            <a:br>
              <a:rPr lang="el-GR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r>
              <a:rPr lang="en-US" dirty="0" smtClean="0"/>
              <a:t>Supervisor.</a:t>
            </a:r>
            <a:endParaRPr lang="el-GR" dirty="0"/>
          </a:p>
        </p:txBody>
      </p:sp>
      <p:pic>
        <p:nvPicPr>
          <p:cNvPr id="7" name="Picture 2" descr="C:\Users\Christos\Desktop\THMMY\8o\texnologia\4o\Simple 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443038"/>
            <a:ext cx="1300162" cy="1300162"/>
          </a:xfrm>
          <a:prstGeom prst="rect">
            <a:avLst/>
          </a:prstGeom>
          <a:noFill/>
        </p:spPr>
      </p:pic>
      <p:pic>
        <p:nvPicPr>
          <p:cNvPr id="8" name="Picture 3" descr="C:\Users\Christos\Desktop\THMMY\8o\texnologia\4o\Parking Administra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048000"/>
            <a:ext cx="1416050" cy="1416050"/>
          </a:xfrm>
          <a:prstGeom prst="rect">
            <a:avLst/>
          </a:prstGeom>
          <a:noFill/>
        </p:spPr>
      </p:pic>
      <p:pic>
        <p:nvPicPr>
          <p:cNvPr id="9" name="Picture 4" descr="C:\Users\Christos\Desktop\THMMY\8o\texnologia\4o\Supervis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7438" y="4724400"/>
            <a:ext cx="1376362" cy="1376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Διάγραμμα Τμημάτων</a:t>
            </a:r>
            <a:endParaRPr lang="el-GR" dirty="0"/>
          </a:p>
        </p:txBody>
      </p:sp>
      <p:pic>
        <p:nvPicPr>
          <p:cNvPr id="17411" name="Picture 3" descr="C:\Users\Christos\Desktop\THMMY\8o\texnologia\4o\Σχέδιο1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153400" cy="5361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7467600" cy="1143000"/>
          </a:xfrm>
        </p:spPr>
        <p:txBody>
          <a:bodyPr/>
          <a:lstStyle/>
          <a:p>
            <a:r>
              <a:rPr lang="el-G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Αρχιτεκτονική του συστήματος</a:t>
            </a:r>
            <a:endParaRPr lang="el-GR" dirty="0"/>
          </a:p>
        </p:txBody>
      </p:sp>
      <p:pic>
        <p:nvPicPr>
          <p:cNvPr id="33798" name="Picture 6" descr="C:\Users\Christos\Desktop\THMMY\8o\texnologia\4o\Σχέδιο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716" y="609600"/>
            <a:ext cx="4394567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350</TotalTime>
  <Words>259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ThessPark We spot your parking place</vt:lpstr>
      <vt:lpstr>Slide 2</vt:lpstr>
      <vt:lpstr>Slide 3</vt:lpstr>
      <vt:lpstr>Στόχος του έργου</vt:lpstr>
      <vt:lpstr>Τι είναι το ThessPark ;</vt:lpstr>
      <vt:lpstr>Διαδραστικός χάρτης</vt:lpstr>
      <vt:lpstr>Χρήστες του συστήματος</vt:lpstr>
      <vt:lpstr>Διάγραμμα Τμημάτων</vt:lpstr>
      <vt:lpstr>Αρχιτεκτονική του συστήματος</vt:lpstr>
      <vt:lpstr>SWOT Ανάλυση</vt:lpstr>
      <vt:lpstr>Κοστολόγηση συστήματος</vt:lpstr>
      <vt:lpstr>Χρονοδιάγραμμα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ThessPark</dc:title>
  <dc:creator>john</dc:creator>
  <cp:lastModifiedBy>Christos</cp:lastModifiedBy>
  <cp:revision>37</cp:revision>
  <dcterms:created xsi:type="dcterms:W3CDTF">2015-03-09T13:14:47Z</dcterms:created>
  <dcterms:modified xsi:type="dcterms:W3CDTF">2015-06-04T18:15:31Z</dcterms:modified>
</cp:coreProperties>
</file>