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41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59FFA-DEA5-4ED4-BAC3-738986A3C76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8E8639-9C89-43E7-9D0E-45F17C3FFAF9}">
      <dgm:prSet/>
      <dgm:spPr/>
      <dgm:t>
        <a:bodyPr/>
        <a:lstStyle/>
        <a:p>
          <a:r>
            <a:rPr lang="en-US"/>
            <a:t>Operating Systems</a:t>
          </a:r>
        </a:p>
      </dgm:t>
    </dgm:pt>
    <dgm:pt modelId="{D0C39BCB-5E44-416F-A300-F7C5980DD4B5}" type="parTrans" cxnId="{A2FC2B2F-E4AF-4503-AE1D-F2A785713A73}">
      <dgm:prSet/>
      <dgm:spPr/>
      <dgm:t>
        <a:bodyPr/>
        <a:lstStyle/>
        <a:p>
          <a:endParaRPr lang="en-US"/>
        </a:p>
      </dgm:t>
    </dgm:pt>
    <dgm:pt modelId="{96E349E6-CD2B-45EF-AD56-AFE9E4B48242}" type="sibTrans" cxnId="{A2FC2B2F-E4AF-4503-AE1D-F2A785713A73}">
      <dgm:prSet/>
      <dgm:spPr/>
      <dgm:t>
        <a:bodyPr/>
        <a:lstStyle/>
        <a:p>
          <a:endParaRPr lang="en-US"/>
        </a:p>
      </dgm:t>
    </dgm:pt>
    <dgm:pt modelId="{94255F9C-AD60-4EA0-A1F4-56744D13AD60}">
      <dgm:prSet/>
      <dgm:spPr/>
      <dgm:t>
        <a:bodyPr/>
        <a:lstStyle/>
        <a:p>
          <a:r>
            <a:rPr lang="en-US"/>
            <a:t>Storage Component</a:t>
          </a:r>
        </a:p>
      </dgm:t>
    </dgm:pt>
    <dgm:pt modelId="{6A7D37BD-0F45-4B8D-9743-6AF217C80EDE}" type="parTrans" cxnId="{06F69278-48C8-4370-8278-CEFB6AB05462}">
      <dgm:prSet/>
      <dgm:spPr/>
      <dgm:t>
        <a:bodyPr/>
        <a:lstStyle/>
        <a:p>
          <a:endParaRPr lang="en-US"/>
        </a:p>
      </dgm:t>
    </dgm:pt>
    <dgm:pt modelId="{05CD1C99-3183-4026-9AAB-919345BE15E2}" type="sibTrans" cxnId="{06F69278-48C8-4370-8278-CEFB6AB05462}">
      <dgm:prSet/>
      <dgm:spPr/>
      <dgm:t>
        <a:bodyPr/>
        <a:lstStyle/>
        <a:p>
          <a:endParaRPr lang="en-US"/>
        </a:p>
      </dgm:t>
    </dgm:pt>
    <dgm:pt modelId="{17C9E8E6-B14E-B744-A610-9D89E8E2D473}" type="pres">
      <dgm:prSet presAssocID="{E7159FFA-DEA5-4ED4-BAC3-738986A3C7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D799CE-047E-5E49-87E4-6AB42ACD16D5}" type="pres">
      <dgm:prSet presAssocID="{718E8639-9C89-43E7-9D0E-45F17C3FFAF9}" presName="hierRoot1" presStyleCnt="0"/>
      <dgm:spPr/>
    </dgm:pt>
    <dgm:pt modelId="{A5F35638-0210-3141-A827-6DE4A7561056}" type="pres">
      <dgm:prSet presAssocID="{718E8639-9C89-43E7-9D0E-45F17C3FFAF9}" presName="composite" presStyleCnt="0"/>
      <dgm:spPr/>
    </dgm:pt>
    <dgm:pt modelId="{D694A1DA-2ACF-8B4C-B45D-FD8AB384232E}" type="pres">
      <dgm:prSet presAssocID="{718E8639-9C89-43E7-9D0E-45F17C3FFAF9}" presName="background" presStyleLbl="node0" presStyleIdx="0" presStyleCnt="2"/>
      <dgm:spPr/>
    </dgm:pt>
    <dgm:pt modelId="{E5ECD96E-46EB-1846-8EE8-B4C7752B7F27}" type="pres">
      <dgm:prSet presAssocID="{718E8639-9C89-43E7-9D0E-45F17C3FFAF9}" presName="text" presStyleLbl="fgAcc0" presStyleIdx="0" presStyleCnt="2">
        <dgm:presLayoutVars>
          <dgm:chPref val="3"/>
        </dgm:presLayoutVars>
      </dgm:prSet>
      <dgm:spPr/>
    </dgm:pt>
    <dgm:pt modelId="{D0E5859B-A329-A448-BB6C-B1063BFC75CA}" type="pres">
      <dgm:prSet presAssocID="{718E8639-9C89-43E7-9D0E-45F17C3FFAF9}" presName="hierChild2" presStyleCnt="0"/>
      <dgm:spPr/>
    </dgm:pt>
    <dgm:pt modelId="{D61B07EC-2960-A84D-84D1-F951F1031301}" type="pres">
      <dgm:prSet presAssocID="{94255F9C-AD60-4EA0-A1F4-56744D13AD60}" presName="hierRoot1" presStyleCnt="0"/>
      <dgm:spPr/>
    </dgm:pt>
    <dgm:pt modelId="{8DFA7239-A13E-1A49-9A16-3D81B900AC86}" type="pres">
      <dgm:prSet presAssocID="{94255F9C-AD60-4EA0-A1F4-56744D13AD60}" presName="composite" presStyleCnt="0"/>
      <dgm:spPr/>
    </dgm:pt>
    <dgm:pt modelId="{0864DE29-99B4-B344-AA62-5E1460776965}" type="pres">
      <dgm:prSet presAssocID="{94255F9C-AD60-4EA0-A1F4-56744D13AD60}" presName="background" presStyleLbl="node0" presStyleIdx="1" presStyleCnt="2"/>
      <dgm:spPr/>
    </dgm:pt>
    <dgm:pt modelId="{0C0B3C2C-46BD-CA48-B7F5-CC1A41D3F3F7}" type="pres">
      <dgm:prSet presAssocID="{94255F9C-AD60-4EA0-A1F4-56744D13AD60}" presName="text" presStyleLbl="fgAcc0" presStyleIdx="1" presStyleCnt="2">
        <dgm:presLayoutVars>
          <dgm:chPref val="3"/>
        </dgm:presLayoutVars>
      </dgm:prSet>
      <dgm:spPr/>
    </dgm:pt>
    <dgm:pt modelId="{234207D1-4597-A849-BCF5-7E17EE517753}" type="pres">
      <dgm:prSet presAssocID="{94255F9C-AD60-4EA0-A1F4-56744D13AD60}" presName="hierChild2" presStyleCnt="0"/>
      <dgm:spPr/>
    </dgm:pt>
  </dgm:ptLst>
  <dgm:cxnLst>
    <dgm:cxn modelId="{A2FC2B2F-E4AF-4503-AE1D-F2A785713A73}" srcId="{E7159FFA-DEA5-4ED4-BAC3-738986A3C769}" destId="{718E8639-9C89-43E7-9D0E-45F17C3FFAF9}" srcOrd="0" destOrd="0" parTransId="{D0C39BCB-5E44-416F-A300-F7C5980DD4B5}" sibTransId="{96E349E6-CD2B-45EF-AD56-AFE9E4B48242}"/>
    <dgm:cxn modelId="{279C9D40-B34C-AF45-9D1D-1FD13E14F1F4}" type="presOf" srcId="{718E8639-9C89-43E7-9D0E-45F17C3FFAF9}" destId="{E5ECD96E-46EB-1846-8EE8-B4C7752B7F27}" srcOrd="0" destOrd="0" presId="urn:microsoft.com/office/officeart/2005/8/layout/hierarchy1"/>
    <dgm:cxn modelId="{F999E758-1AA4-D643-9B81-B91DA7591C07}" type="presOf" srcId="{94255F9C-AD60-4EA0-A1F4-56744D13AD60}" destId="{0C0B3C2C-46BD-CA48-B7F5-CC1A41D3F3F7}" srcOrd="0" destOrd="0" presId="urn:microsoft.com/office/officeart/2005/8/layout/hierarchy1"/>
    <dgm:cxn modelId="{D01FBB60-E376-1543-86AB-37FD3EDDBC4B}" type="presOf" srcId="{E7159FFA-DEA5-4ED4-BAC3-738986A3C769}" destId="{17C9E8E6-B14E-B744-A610-9D89E8E2D473}" srcOrd="0" destOrd="0" presId="urn:microsoft.com/office/officeart/2005/8/layout/hierarchy1"/>
    <dgm:cxn modelId="{06F69278-48C8-4370-8278-CEFB6AB05462}" srcId="{E7159FFA-DEA5-4ED4-BAC3-738986A3C769}" destId="{94255F9C-AD60-4EA0-A1F4-56744D13AD60}" srcOrd="1" destOrd="0" parTransId="{6A7D37BD-0F45-4B8D-9743-6AF217C80EDE}" sibTransId="{05CD1C99-3183-4026-9AAB-919345BE15E2}"/>
    <dgm:cxn modelId="{FCEE538B-9252-6D40-85E4-E0DD0D5EEE59}" type="presParOf" srcId="{17C9E8E6-B14E-B744-A610-9D89E8E2D473}" destId="{0CD799CE-047E-5E49-87E4-6AB42ACD16D5}" srcOrd="0" destOrd="0" presId="urn:microsoft.com/office/officeart/2005/8/layout/hierarchy1"/>
    <dgm:cxn modelId="{D315CBE6-97D0-F441-82CC-B75C2E97A0A6}" type="presParOf" srcId="{0CD799CE-047E-5E49-87E4-6AB42ACD16D5}" destId="{A5F35638-0210-3141-A827-6DE4A7561056}" srcOrd="0" destOrd="0" presId="urn:microsoft.com/office/officeart/2005/8/layout/hierarchy1"/>
    <dgm:cxn modelId="{B389C500-7659-E348-A0D3-D227BFD7A21E}" type="presParOf" srcId="{A5F35638-0210-3141-A827-6DE4A7561056}" destId="{D694A1DA-2ACF-8B4C-B45D-FD8AB384232E}" srcOrd="0" destOrd="0" presId="urn:microsoft.com/office/officeart/2005/8/layout/hierarchy1"/>
    <dgm:cxn modelId="{2AE504CC-5079-5F41-84AB-C6D47FCEF4C0}" type="presParOf" srcId="{A5F35638-0210-3141-A827-6DE4A7561056}" destId="{E5ECD96E-46EB-1846-8EE8-B4C7752B7F27}" srcOrd="1" destOrd="0" presId="urn:microsoft.com/office/officeart/2005/8/layout/hierarchy1"/>
    <dgm:cxn modelId="{105E8A66-BD3D-C040-8159-6AF1AE71EF81}" type="presParOf" srcId="{0CD799CE-047E-5E49-87E4-6AB42ACD16D5}" destId="{D0E5859B-A329-A448-BB6C-B1063BFC75CA}" srcOrd="1" destOrd="0" presId="urn:microsoft.com/office/officeart/2005/8/layout/hierarchy1"/>
    <dgm:cxn modelId="{F07AD5B4-FD6B-AC41-A7D0-4C6F598F5DFE}" type="presParOf" srcId="{17C9E8E6-B14E-B744-A610-9D89E8E2D473}" destId="{D61B07EC-2960-A84D-84D1-F951F1031301}" srcOrd="1" destOrd="0" presId="urn:microsoft.com/office/officeart/2005/8/layout/hierarchy1"/>
    <dgm:cxn modelId="{A37F623B-FD01-474A-B555-F3BCF25D7673}" type="presParOf" srcId="{D61B07EC-2960-A84D-84D1-F951F1031301}" destId="{8DFA7239-A13E-1A49-9A16-3D81B900AC86}" srcOrd="0" destOrd="0" presId="urn:microsoft.com/office/officeart/2005/8/layout/hierarchy1"/>
    <dgm:cxn modelId="{A1F37945-0961-EB48-819C-BBDB6266ADCF}" type="presParOf" srcId="{8DFA7239-A13E-1A49-9A16-3D81B900AC86}" destId="{0864DE29-99B4-B344-AA62-5E1460776965}" srcOrd="0" destOrd="0" presId="urn:microsoft.com/office/officeart/2005/8/layout/hierarchy1"/>
    <dgm:cxn modelId="{8BB2EB31-26F4-174C-A100-A4617DA895CD}" type="presParOf" srcId="{8DFA7239-A13E-1A49-9A16-3D81B900AC86}" destId="{0C0B3C2C-46BD-CA48-B7F5-CC1A41D3F3F7}" srcOrd="1" destOrd="0" presId="urn:microsoft.com/office/officeart/2005/8/layout/hierarchy1"/>
    <dgm:cxn modelId="{1FDDA6EF-9859-D848-B8D5-263A42A5602E}" type="presParOf" srcId="{D61B07EC-2960-A84D-84D1-F951F1031301}" destId="{234207D1-4597-A849-BCF5-7E17EE5177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4A1DA-2ACF-8B4C-B45D-FD8AB384232E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ECD96E-46EB-1846-8EE8-B4C7752B7F27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Operating Systems</a:t>
          </a:r>
        </a:p>
      </dsp:txBody>
      <dsp:txXfrm>
        <a:off x="534947" y="649409"/>
        <a:ext cx="3962083" cy="2460051"/>
      </dsp:txXfrm>
    </dsp:sp>
    <dsp:sp modelId="{0864DE29-99B4-B344-AA62-5E1460776965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0B3C2C-46BD-CA48-B7F5-CC1A41D3F3F7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Storage Component</a:t>
          </a:r>
        </a:p>
      </dsp:txBody>
      <dsp:txXfrm>
        <a:off x="5564582" y="649409"/>
        <a:ext cx="3962083" cy="246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D057-09BB-C753-4C2C-0333878C4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PRESENTS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44F68-0C18-0E84-8325-371B59BE3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/>
              <a:t>ANDRE BRUMFIELD, ELLIOTT </a:t>
            </a:r>
            <a:r>
              <a:rPr lang="en-US" dirty="0"/>
              <a:t>SCHWARZMAN, CHRIS </a:t>
            </a:r>
            <a:r>
              <a:rPr lang="en-US" dirty="0" err="1"/>
              <a:t>smalley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1D6B-59AD-822B-B662-A9C2B85D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BEGINNING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898B-B3DC-17C1-82B9-8374439A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LEGACY CODE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DEPENDENCIES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1F3CDA0-1B49-3952-95A7-CF80A53F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39" y="2026997"/>
            <a:ext cx="3500715" cy="3428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CF51B-4E3E-D206-D016-B91D3FD06FF5}"/>
              </a:ext>
            </a:extLst>
          </p:cNvPr>
          <p:cNvSpPr txBox="1"/>
          <p:nvPr/>
        </p:nvSpPr>
        <p:spPr>
          <a:xfrm>
            <a:off x="3625203" y="2026997"/>
            <a:ext cx="2459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32099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D654-64F9-2286-562B-9ACDF664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EC4D-AEAD-77A8-B4A6-E24C86A5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7135209" cy="3450613"/>
          </a:xfrm>
        </p:spPr>
        <p:txBody>
          <a:bodyPr>
            <a:normAutofit/>
          </a:bodyPr>
          <a:lstStyle/>
          <a:p>
            <a:r>
              <a:rPr lang="en-US" sz="5400" dirty="0"/>
              <a:t>RUNNING THE REPO</a:t>
            </a:r>
          </a:p>
        </p:txBody>
      </p:sp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CB0CD256-6200-F0D2-4FE5-8C7C8C96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190" y="2015734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9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B938-0C96-57D4-7990-39A31093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COMPLICATIONS?????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A48709-D772-8DD8-A3F0-A9F23A94B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67155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31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D985C8A3-FF40-E060-423C-652A95773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3" r="-1" b="716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A4678-8303-8897-19CF-90870016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Aim FOR NEXT SPRINT????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4AFFB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30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34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PEER PRESENTS</vt:lpstr>
      <vt:lpstr>BEGINNING GOALS</vt:lpstr>
      <vt:lpstr>ASSIGNMENTS</vt:lpstr>
      <vt:lpstr>COMPLICATIONS?????</vt:lpstr>
      <vt:lpstr>Aim FOR NEXT SPRINT????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PRESENTS</dc:title>
  <dc:creator>Andre Levar Brumfield Jr (brmfeld1)</dc:creator>
  <cp:lastModifiedBy>Andre Levar Brumfield Jr (brmfeld1)</cp:lastModifiedBy>
  <cp:revision>6</cp:revision>
  <dcterms:created xsi:type="dcterms:W3CDTF">2023-03-02T19:55:11Z</dcterms:created>
  <dcterms:modified xsi:type="dcterms:W3CDTF">2023-03-02T20:20:03Z</dcterms:modified>
</cp:coreProperties>
</file>