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169150" cy="5376863" type="B5ISO"/>
  <p:notesSz cx="6858000" cy="9144000"/>
  <p:defaultTextStyle>
    <a:defPPr>
      <a:defRPr lang="en-US"/>
    </a:defPPr>
    <a:lvl1pPr marL="0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1pPr>
    <a:lvl2pPr marL="301066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2pPr>
    <a:lvl3pPr marL="602132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3pPr>
    <a:lvl4pPr marL="903199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4pPr>
    <a:lvl5pPr marL="1204265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5pPr>
    <a:lvl6pPr marL="1505331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6pPr>
    <a:lvl7pPr marL="1806397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7pPr>
    <a:lvl8pPr marL="2107463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8pPr>
    <a:lvl9pPr marL="2408530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38" d="100"/>
          <a:sy n="138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686" y="879964"/>
            <a:ext cx="6093778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2824098"/>
            <a:ext cx="5376863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286268"/>
            <a:ext cx="1545848" cy="45566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286268"/>
            <a:ext cx="4547930" cy="45566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1340484"/>
            <a:ext cx="6183392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3598268"/>
            <a:ext cx="6183392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1431341"/>
            <a:ext cx="3046889" cy="3411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1431341"/>
            <a:ext cx="3046889" cy="3411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86269"/>
            <a:ext cx="6183392" cy="1039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4" y="1318079"/>
            <a:ext cx="3032886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4" y="1964048"/>
            <a:ext cx="3032886" cy="2888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1318079"/>
            <a:ext cx="304782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964048"/>
            <a:ext cx="3047823" cy="2888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774170"/>
            <a:ext cx="3629382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774170"/>
            <a:ext cx="3629382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286269"/>
            <a:ext cx="6183392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1431341"/>
            <a:ext cx="6183392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4983557"/>
            <a:ext cx="2419588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4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328432" y="4128314"/>
            <a:ext cx="2196935" cy="807523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387809" y="3475171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/>
              <a:t>7</a:t>
            </a:r>
            <a:r>
              <a:rPr lang="zh-CN" altLang="en-US" sz="1800" dirty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/>
              <a:t>8</a:t>
            </a:r>
            <a:r>
              <a:rPr lang="zh-CN" altLang="en-US" sz="1800" dirty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6" name="Can 5"/>
          <p:cNvSpPr/>
          <p:nvPr/>
        </p:nvSpPr>
        <p:spPr>
          <a:xfrm>
            <a:off x="2387809" y="2808172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/>
              <a:t>1</a:t>
            </a:r>
            <a:r>
              <a:rPr lang="zh-CN" altLang="en-US" sz="1800" dirty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/>
              <a:t>2</a:t>
            </a:r>
            <a:r>
              <a:rPr lang="zh-CN" altLang="en-US" sz="1800" dirty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7" name="Can 6"/>
          <p:cNvSpPr/>
          <p:nvPr/>
        </p:nvSpPr>
        <p:spPr>
          <a:xfrm>
            <a:off x="2387809" y="2155030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/>
              <a:t>5</a:t>
            </a:r>
            <a:r>
              <a:rPr lang="zh-CN" altLang="en-US" sz="1800" dirty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/>
              <a:t>6</a:t>
            </a:r>
            <a:r>
              <a:rPr lang="zh-CN" altLang="en-US" sz="1800" dirty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8" name="Can 7"/>
          <p:cNvSpPr/>
          <p:nvPr/>
        </p:nvSpPr>
        <p:spPr>
          <a:xfrm>
            <a:off x="2381870" y="1488031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/>
              <a:t>0</a:t>
            </a:r>
            <a:r>
              <a:rPr lang="zh-CN" altLang="en-US" sz="1800" dirty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/>
              <a:t>1</a:t>
            </a:r>
            <a:r>
              <a:rPr lang="zh-CN" altLang="en-US" sz="1800" dirty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2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9" name="Can 8"/>
          <p:cNvSpPr/>
          <p:nvPr/>
        </p:nvSpPr>
        <p:spPr>
          <a:xfrm>
            <a:off x="2470939" y="961556"/>
            <a:ext cx="1864427" cy="666999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2886575" y="340075"/>
            <a:ext cx="1033153" cy="730332"/>
          </a:xfrm>
          <a:prstGeom prst="can">
            <a:avLst>
              <a:gd name="adj" fmla="val 13618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470938" y="4341078"/>
            <a:ext cx="261258" cy="381992"/>
          </a:xfrm>
          <a:prstGeom prst="upArrow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>
            <a:spLocks noChangeAspect="1"/>
          </p:cNvSpPr>
          <p:nvPr/>
        </p:nvSpPr>
        <p:spPr>
          <a:xfrm>
            <a:off x="1146177" y="4128314"/>
            <a:ext cx="2196935" cy="807523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n 2"/>
          <p:cNvSpPr>
            <a:spLocks noChangeAspect="1"/>
          </p:cNvSpPr>
          <p:nvPr/>
        </p:nvSpPr>
        <p:spPr>
          <a:xfrm>
            <a:off x="1205554" y="3475171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/>
              <a:t>7</a:t>
            </a:r>
            <a:r>
              <a:rPr lang="zh-CN" altLang="en-US" sz="1800" dirty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/>
              <a:t>8</a:t>
            </a:r>
            <a:r>
              <a:rPr lang="zh-CN" altLang="en-US" sz="1800" dirty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4" name="Can 3"/>
          <p:cNvSpPr>
            <a:spLocks noChangeAspect="1"/>
          </p:cNvSpPr>
          <p:nvPr/>
        </p:nvSpPr>
        <p:spPr>
          <a:xfrm>
            <a:off x="1205554" y="2808172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/>
              <a:t>1</a:t>
            </a:r>
            <a:r>
              <a:rPr lang="zh-CN" altLang="en-US" sz="1800" dirty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/>
              <a:t>2</a:t>
            </a:r>
            <a:r>
              <a:rPr lang="zh-CN" altLang="en-US" sz="1800" dirty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5" name="Can 4"/>
          <p:cNvSpPr>
            <a:spLocks noChangeAspect="1"/>
          </p:cNvSpPr>
          <p:nvPr/>
        </p:nvSpPr>
        <p:spPr>
          <a:xfrm>
            <a:off x="1205554" y="2155030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/>
              <a:t>5</a:t>
            </a:r>
            <a:r>
              <a:rPr lang="zh-CN" altLang="en-US" sz="1800" dirty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/>
              <a:t>6</a:t>
            </a:r>
            <a:r>
              <a:rPr lang="zh-CN" altLang="en-US" sz="1800" dirty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6" name="Can 5"/>
          <p:cNvSpPr>
            <a:spLocks noChangeAspect="1"/>
          </p:cNvSpPr>
          <p:nvPr/>
        </p:nvSpPr>
        <p:spPr>
          <a:xfrm>
            <a:off x="1199615" y="1488031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/>
              <a:t>0</a:t>
            </a:r>
            <a:r>
              <a:rPr lang="zh-CN" altLang="en-US" sz="1800" dirty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/>
              <a:t>1</a:t>
            </a:r>
            <a:r>
              <a:rPr lang="zh-CN" altLang="en-US" sz="1800" dirty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2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7" name="Can 6"/>
          <p:cNvSpPr>
            <a:spLocks noChangeAspect="1"/>
          </p:cNvSpPr>
          <p:nvPr/>
        </p:nvSpPr>
        <p:spPr>
          <a:xfrm>
            <a:off x="1288684" y="961556"/>
            <a:ext cx="1864427" cy="666999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n 7"/>
          <p:cNvSpPr>
            <a:spLocks noChangeAspect="1"/>
          </p:cNvSpPr>
          <p:nvPr/>
        </p:nvSpPr>
        <p:spPr>
          <a:xfrm>
            <a:off x="1704320" y="340075"/>
            <a:ext cx="1033153" cy="730332"/>
          </a:xfrm>
          <a:prstGeom prst="can">
            <a:avLst>
              <a:gd name="adj" fmla="val 13618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Up Arrow 8"/>
          <p:cNvSpPr>
            <a:spLocks noChangeAspect="1"/>
          </p:cNvSpPr>
          <p:nvPr/>
        </p:nvSpPr>
        <p:spPr>
          <a:xfrm>
            <a:off x="1288683" y="4341078"/>
            <a:ext cx="261258" cy="381992"/>
          </a:xfrm>
          <a:prstGeom prst="upArrow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90971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51531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22064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82624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48095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08655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69952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30512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27956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1072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690971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51531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22064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82624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48095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8655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269952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30512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27956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91072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90971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51531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222064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82624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48095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008655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269952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530512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27956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91072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90971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951531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22064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82624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748095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008655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269952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530512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427956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791072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9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>
            <a:spLocks noChangeAspect="1"/>
          </p:cNvSpPr>
          <p:nvPr/>
        </p:nvSpPr>
        <p:spPr>
          <a:xfrm>
            <a:off x="1146177" y="4128314"/>
            <a:ext cx="2196935" cy="807523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n 2"/>
          <p:cNvSpPr>
            <a:spLocks noChangeAspect="1"/>
          </p:cNvSpPr>
          <p:nvPr/>
        </p:nvSpPr>
        <p:spPr>
          <a:xfrm>
            <a:off x="1205554" y="3475171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 smtClean="0"/>
              <a:t>3</a:t>
            </a:r>
            <a:r>
              <a:rPr lang="zh-CN" altLang="en-US" sz="1800" dirty="0" smtClean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4" name="Can 3"/>
          <p:cNvSpPr>
            <a:spLocks noChangeAspect="1"/>
          </p:cNvSpPr>
          <p:nvPr/>
        </p:nvSpPr>
        <p:spPr>
          <a:xfrm>
            <a:off x="1205554" y="2808172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/>
              <a:t>1</a:t>
            </a:r>
            <a:r>
              <a:rPr lang="zh-CN" altLang="en-US" sz="1800" dirty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5" name="Can 4"/>
          <p:cNvSpPr>
            <a:spLocks noChangeAspect="1"/>
          </p:cNvSpPr>
          <p:nvPr/>
        </p:nvSpPr>
        <p:spPr>
          <a:xfrm>
            <a:off x="1205554" y="2155030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 smtClean="0"/>
              <a:t>9</a:t>
            </a:r>
            <a:r>
              <a:rPr lang="zh-CN" altLang="en-US" sz="1800" dirty="0" smtClean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6" name="Can 5"/>
          <p:cNvSpPr>
            <a:spLocks noChangeAspect="1"/>
          </p:cNvSpPr>
          <p:nvPr/>
        </p:nvSpPr>
        <p:spPr>
          <a:xfrm>
            <a:off x="1199615" y="1488031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 smtClean="0"/>
              <a:t>4</a:t>
            </a:r>
            <a:r>
              <a:rPr lang="zh-CN" altLang="en-US" sz="1800" dirty="0" smtClean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7" name="Can 6"/>
          <p:cNvSpPr>
            <a:spLocks noChangeAspect="1"/>
          </p:cNvSpPr>
          <p:nvPr/>
        </p:nvSpPr>
        <p:spPr>
          <a:xfrm>
            <a:off x="1288684" y="961556"/>
            <a:ext cx="1864427" cy="666999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n 7"/>
          <p:cNvSpPr>
            <a:spLocks noChangeAspect="1"/>
          </p:cNvSpPr>
          <p:nvPr/>
        </p:nvSpPr>
        <p:spPr>
          <a:xfrm>
            <a:off x="1704320" y="340075"/>
            <a:ext cx="1033153" cy="730332"/>
          </a:xfrm>
          <a:prstGeom prst="can">
            <a:avLst>
              <a:gd name="adj" fmla="val 13618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Up Arrow 8"/>
          <p:cNvSpPr>
            <a:spLocks noChangeAspect="1"/>
          </p:cNvSpPr>
          <p:nvPr/>
        </p:nvSpPr>
        <p:spPr>
          <a:xfrm>
            <a:off x="1288683" y="4341078"/>
            <a:ext cx="261258" cy="381992"/>
          </a:xfrm>
          <a:prstGeom prst="upArrow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90971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51531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22064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82624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48095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08655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69952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30512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27956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1072" y="1753249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690971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51531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22064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82624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48095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8655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269952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30512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27956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91072" y="2395177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90971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51531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22064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82624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48095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008655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269952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530512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27956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91072" y="3037105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90971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951531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22064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82624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748095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008655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269952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530512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427956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791072" y="3700463"/>
            <a:ext cx="265471" cy="29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en-US" dirty="0"/>
          </a:p>
        </p:txBody>
      </p:sp>
      <p:sp>
        <p:nvSpPr>
          <p:cNvPr id="51" name="Up Arrow 50"/>
          <p:cNvSpPr>
            <a:spLocks noChangeAspect="1"/>
          </p:cNvSpPr>
          <p:nvPr/>
        </p:nvSpPr>
        <p:spPr>
          <a:xfrm>
            <a:off x="2808065" y="4341078"/>
            <a:ext cx="261258" cy="381992"/>
          </a:xfrm>
          <a:prstGeom prst="up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021" y="3898946"/>
            <a:ext cx="946093" cy="27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自行车公司</a:t>
            </a:r>
            <a:endParaRPr lang="en-US" dirty="0"/>
          </a:p>
        </p:txBody>
      </p:sp>
      <p:sp>
        <p:nvSpPr>
          <p:cNvPr id="3" name="Triangle 2"/>
          <p:cNvSpPr/>
          <p:nvPr/>
        </p:nvSpPr>
        <p:spPr>
          <a:xfrm>
            <a:off x="4620173" y="1477819"/>
            <a:ext cx="1669791" cy="711199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22377" y="2189018"/>
            <a:ext cx="1265382" cy="17099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82332" y="1827600"/>
            <a:ext cx="3440045" cy="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06786" y="1552909"/>
            <a:ext cx="2002471" cy="27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，申请对自行车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停止计费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043707" y="1185673"/>
            <a:ext cx="27709" cy="298796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ttp://www.td.gov.hk/mini_site/cic/images/content_img/road_signs/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4" y="1963744"/>
            <a:ext cx="14192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1671782" y="2437203"/>
            <a:ext cx="3048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85214" y="2005463"/>
            <a:ext cx="2310248" cy="457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，要求锁车，拨到数字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后，将</a:t>
            </a:r>
            <a:endParaRPr lang="en-US" altLang="zh-CN" dirty="0" smtClean="0"/>
          </a:p>
          <a:p>
            <a:r>
              <a:rPr lang="zh-CN" altLang="en-US" dirty="0" smtClean="0"/>
              <a:t>白箭头对准的数字发回。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56799" y="1963744"/>
            <a:ext cx="1396536" cy="27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，产生随机数字</a:t>
            </a:r>
            <a:r>
              <a:rPr lang="en-US" altLang="zh-CN" i="1" dirty="0" smtClean="0"/>
              <a:t>y</a:t>
            </a:r>
            <a:endParaRPr lang="en-US" i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502718" y="3083371"/>
            <a:ext cx="3214846" cy="12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5214" y="2601016"/>
            <a:ext cx="2621230" cy="457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，锁车后，拨到黑箭头对准数字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读取白箭头对准的数字</a:t>
            </a:r>
            <a:r>
              <a:rPr lang="en-US" altLang="zh-CN" i="1" dirty="0" smtClean="0"/>
              <a:t>z</a:t>
            </a:r>
            <a:r>
              <a:rPr lang="zh-CN" altLang="en-US" dirty="0" smtClean="0"/>
              <a:t>发回。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50425" y="3121331"/>
            <a:ext cx="2002471" cy="457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，根据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对应的车锁信息，</a:t>
            </a:r>
            <a:endParaRPr lang="en-US" altLang="zh-CN" dirty="0" smtClean="0"/>
          </a:p>
          <a:p>
            <a:r>
              <a:rPr lang="zh-CN" altLang="en-US" dirty="0" smtClean="0"/>
              <a:t>核对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，并停止计费。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502718" y="3716884"/>
            <a:ext cx="3254081" cy="25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61383" y="3442193"/>
            <a:ext cx="1936749" cy="27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，通知乘客已停止计费。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4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4430</TotalTime>
  <Words>279</Words>
  <Application>Microsoft Macintosh PowerPoint</Application>
  <PresentationFormat>B5 (ISO) Paper (176x250 mm)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等线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Xinyu</dc:creator>
  <cp:lastModifiedBy>Liu Xinyu</cp:lastModifiedBy>
  <cp:revision>22</cp:revision>
  <cp:lastPrinted>2017-03-11T23:23:23Z</cp:lastPrinted>
  <dcterms:created xsi:type="dcterms:W3CDTF">2017-03-11T23:03:50Z</dcterms:created>
  <dcterms:modified xsi:type="dcterms:W3CDTF">2017-03-15T00:54:31Z</dcterms:modified>
</cp:coreProperties>
</file>