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31"/>
  </p:normalViewPr>
  <p:slideViewPr>
    <p:cSldViewPr snapToGrid="0" snapToObjects="1">
      <p:cViewPr varScale="1">
        <p:scale>
          <a:sx n="107" d="100"/>
          <a:sy n="107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49488-C970-B249-975C-4435F082B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BD3EAD-E559-4E4B-951E-8E577D227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7E441-CBD9-6B41-A86F-984292F1D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F932-9F04-3142-A955-538AC344B3E2}" type="datetimeFigureOut">
              <a:rPr lang="en-US" smtClean="0"/>
              <a:t>5/12/18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2456D-BDD6-AF41-80F8-E87C4DC4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406E6-7C00-6C40-BCBC-5A8BDB61C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FFE98-F7ED-324D-A2B0-A043D908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99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DAC19-D154-CC45-BF1E-E1D13DB2C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DBDFD-DFD0-0040-AF10-F454928DD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943C6-115B-414F-97FA-FB79EEC56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F932-9F04-3142-A955-538AC344B3E2}" type="datetimeFigureOut">
              <a:rPr lang="en-US" smtClean="0"/>
              <a:t>5/12/18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A11BA-0E63-7745-95ED-B62AA977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D0BF3-0DD1-2846-BDE7-768BFD838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FFE98-F7ED-324D-A2B0-A043D908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7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7E38B-EC20-8B42-9D90-ADDAE9A30B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A76A13-1018-0A42-9668-0742CE2A0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BF3DF-D621-BC48-965E-4F817D12F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F932-9F04-3142-A955-538AC344B3E2}" type="datetimeFigureOut">
              <a:rPr lang="en-US" smtClean="0"/>
              <a:t>5/12/18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92762-F167-B548-B73E-B771B1ED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2F410-382D-2E45-B64D-7E84F1308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FFE98-F7ED-324D-A2B0-A043D908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42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CC053-1325-4F44-976C-B93F0CF7D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F65A7-1F19-9345-BAC1-6C1B7D114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92025-DEFD-BB47-B847-BE8AE54E6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F932-9F04-3142-A955-538AC344B3E2}" type="datetimeFigureOut">
              <a:rPr lang="en-US" smtClean="0"/>
              <a:t>5/12/18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EF31A-A4BD-9145-A01F-98E093264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F397F-8C39-7C4B-9C4D-E2D247511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FFE98-F7ED-324D-A2B0-A043D908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51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D18AB-17AC-7549-84FD-6406EED00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C6C5E-8642-414B-B748-4C8F92BF8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4C74E-1FBE-B841-B2A7-4BE7E18D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F932-9F04-3142-A955-538AC344B3E2}" type="datetimeFigureOut">
              <a:rPr lang="en-US" smtClean="0"/>
              <a:t>5/12/18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35004-9369-3749-82D7-59A7B2960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B959E-8133-D04F-A7B1-4BDBACFD6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FFE98-F7ED-324D-A2B0-A043D908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2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F4A30-6232-6F45-9253-519D9A715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014F1-2394-C545-B91D-B6DF62486F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2AFC69-9D7A-7344-9A36-7B194AB34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71FE1-5774-9242-964A-6B0F7A3F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F932-9F04-3142-A955-538AC344B3E2}" type="datetimeFigureOut">
              <a:rPr lang="en-US" smtClean="0"/>
              <a:t>5/12/18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469BA-983D-7440-89D4-B5391963E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1DE8E-D85A-C345-AD31-33AED62B8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FFE98-F7ED-324D-A2B0-A043D908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73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1C96-7F42-8A42-A2E7-12C07060B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9F3CC-37C5-5D42-9B2C-6FDDA6617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34CC2-BA3B-A348-8370-7C0C0A2B7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1EF298-A5E7-5F46-9BD8-AE9BC480E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138FF4-B364-C440-B519-E3F8E5A6E9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9245E9-758F-AC4F-AA05-D7C8D1E70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F932-9F04-3142-A955-538AC344B3E2}" type="datetimeFigureOut">
              <a:rPr lang="en-US" smtClean="0"/>
              <a:t>5/12/18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2856E6-F327-954C-A116-BA9BF7C42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CA0809-2681-214D-B2EC-33E8AEBB5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FFE98-F7ED-324D-A2B0-A043D908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3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2D10-E4C3-764E-973A-1C93AF93A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215BAA-2C0A-1A43-8312-AFCCD6505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F932-9F04-3142-A955-538AC344B3E2}" type="datetimeFigureOut">
              <a:rPr lang="en-US" smtClean="0"/>
              <a:t>5/12/18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0CB565-5D20-514E-BC2B-B34153CB9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B1AB28-2EF7-4745-9980-AD0658A25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FFE98-F7ED-324D-A2B0-A043D908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21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E43439-80B5-E841-9384-427A1F57A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F932-9F04-3142-A955-538AC344B3E2}" type="datetimeFigureOut">
              <a:rPr lang="en-US" smtClean="0"/>
              <a:t>5/12/18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337CF0-7BED-B34F-95CE-E15BB6D59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72E445-5C0A-E14E-A19B-59A9042CE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FFE98-F7ED-324D-A2B0-A043D908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770B6-0D5B-0F4F-8D5C-9854B1969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C5616-F0A8-7F4B-81A6-30E47AD94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7189EF-25B1-B147-9A30-EA4341FB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5E0F3-CD01-6944-9F48-E42B4A4BB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F932-9F04-3142-A955-538AC344B3E2}" type="datetimeFigureOut">
              <a:rPr lang="en-US" smtClean="0"/>
              <a:t>5/12/18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D485B-6E89-5948-9373-60D31B3E7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8161E-4715-4F4F-9804-1CC6737A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FFE98-F7ED-324D-A2B0-A043D908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95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F56C0-E7C8-1943-ADAC-A232899BA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92E70E-5C3C-5E49-923E-9F3D68ADC2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8F5CE-96F2-D54E-AF26-404864DF4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E0ACF-098F-EA4D-98F4-DD097D4C9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F932-9F04-3142-A955-538AC344B3E2}" type="datetimeFigureOut">
              <a:rPr lang="en-US" smtClean="0"/>
              <a:t>5/12/18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9F666-25BB-8344-BFAD-6E81F143E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91569-3728-F742-879C-AF3B57EE5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FFE98-F7ED-324D-A2B0-A043D908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71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8BAD34-5A09-B142-BC2D-B289BA175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2BB7E-F451-A045-9CDD-C121BEDEB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D97B-43D2-7F47-BCD1-B061BB76DC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FF932-9F04-3142-A955-538AC344B3E2}" type="datetimeFigureOut">
              <a:rPr lang="en-US" smtClean="0"/>
              <a:t>5/12/18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C08C5-69AD-9847-B93D-DF191C9415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1465C-8004-B242-B862-315D0D2DE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FFE98-F7ED-324D-A2B0-A043D908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91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F0EAD84-B78D-5F46-B62C-82EFF8ECEE79}"/>
              </a:ext>
            </a:extLst>
          </p:cNvPr>
          <p:cNvSpPr txBox="1"/>
          <p:nvPr/>
        </p:nvSpPr>
        <p:spPr>
          <a:xfrm>
            <a:off x="1787731" y="2978527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/>
              <a:t>3</a:t>
            </a:r>
            <a:endParaRPr lang="en-US" sz="6000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AF52CE1A-FA78-F549-9D94-511C571FD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918" y="4597686"/>
            <a:ext cx="1246981" cy="1246981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9A5D5FDB-9BA4-5C48-A740-A8E58DB44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77846" y="4597686"/>
            <a:ext cx="1246981" cy="1246981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A7B0034C-C2EA-2C44-9AE9-BED90AD76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1132" y="4597686"/>
            <a:ext cx="1246981" cy="1246981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10735618-50DB-CA46-AE19-8B2A17A838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2918" y="2660000"/>
            <a:ext cx="1336964" cy="133696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428EE29A-141E-504F-9D6D-6263E5AB8D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87863" y="2660000"/>
            <a:ext cx="1336964" cy="1336964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3ED435AB-9BCE-044F-992C-3CEED61CC1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06140" y="2657226"/>
            <a:ext cx="1336964" cy="133696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E3BA560-57C5-6248-BF56-76511FA3E3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3486" y="1030019"/>
            <a:ext cx="900949" cy="122629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F12E199-2A8C-E040-BB03-2024D138B4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5870" y="1030019"/>
            <a:ext cx="900949" cy="122629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1F0E7F2-CCB2-D442-871F-67904A25E0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0392" y="1030019"/>
            <a:ext cx="900949" cy="122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106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Xinyu Liu</dc:creator>
  <cp:lastModifiedBy>Xinyu Liu</cp:lastModifiedBy>
  <cp:revision>2</cp:revision>
  <dcterms:created xsi:type="dcterms:W3CDTF">2018-05-13T05:26:14Z</dcterms:created>
  <dcterms:modified xsi:type="dcterms:W3CDTF">2018-05-13T05:35:43Z</dcterms:modified>
</cp:coreProperties>
</file>