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A21F-874F-754A-94EE-85FC922C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196F-9C51-514D-8CDA-6B65429CA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2683-DD49-2548-952D-90AD96BE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4F52-8FB0-2D4E-9250-C51D1A9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3329-6049-A649-9279-DBA1E99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2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3263-AF43-BC47-8E7E-4F4A22B9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FE9A1-E211-6240-AFE8-109F5E8D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1B35-B755-534A-B800-212C4EBF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4183-705F-2F4B-8F9F-7467BE83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BF2D-17C1-DC44-89AC-125F7E0A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0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97B40-70A8-834C-ABEC-797C7DD00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94FD5-98BF-2949-82A0-39B821C4D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485F-244A-8944-BAD4-1163602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FDAC-C303-B646-A920-A8F107CA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10C4-FFA1-954B-922F-41425F0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89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A7BC-D94D-094D-A036-37B55026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81FB-E8E0-5142-A5E6-C4345984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21EB-A78B-3845-9AFF-6C455BFF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0AB8-4D8E-684D-AFD1-312D6168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9687-E8AB-D44A-80BD-536E8D42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813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6E5-1DAF-EF4F-8117-D70FDEB2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D2573-B74D-6C4C-B44E-1DF785B65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238F-91EE-354D-9AF4-83B38443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104A-3A74-CC4D-81F8-EC8C5A74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9FE1-D208-E74A-B17F-DA3BDF2E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60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56E4-45D3-BC4C-80B7-83FB890F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6745-56F6-5D46-B49B-B4D4F626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7A29-C954-F940-A048-93A233FA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7D97-0660-1943-9C62-1F4CDB4F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4E8D-048D-6C42-AFC1-E5AA02E3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8D868-ECC1-674B-9F65-4D116F47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28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657E-4361-924B-A342-09700FE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3B36-E5B8-D847-BAE8-EBD02CC7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F5A65-614B-7644-AAF8-860866B4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25EFA-1C50-4B4B-A8BD-E8174A61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08965-B4DC-9F40-B8E8-011A1082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B5FB1-3266-064A-B376-102459B1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E3FAB-144B-B54F-8D3F-7FEFA7AE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8F46B-0C45-0843-BAD0-20C5712F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2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EDB3-294E-8745-8433-028F3C00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A2DE1-8ED9-A943-B048-EC187D9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0E39-315A-6547-B37F-E15D4F9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35AF-F210-6544-ADAE-7258A11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466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0FDC2-DF92-AA41-8276-275900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F5007-4CB6-1D45-A5C0-05C1B793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2AAC-104B-C646-8974-B5704D7F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923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A507-50D9-284E-878D-F4DEFAB0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8DC3-CF4D-0B47-8070-1F45412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9F67C-D317-F547-9867-01253C0E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69048-E2F2-B34D-85DC-85D50F2C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0FAB-C868-AE4D-BAA2-DA27E36F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3C91-1DFD-0749-9D62-EF79229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953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5E84-5068-9B49-BF13-5C22313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DCBB-1E94-6448-88AC-2EF6F13B4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B0D3A-0E6A-A24D-9596-D01FEFE0D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1CC7-89AC-9848-B5E4-39098EEA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7780-4326-5F43-9E8F-318070D5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0387-0CDF-8E4F-B7F5-84BB57D6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15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B705C-B41E-D84E-822E-6B398B3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CC78-21BC-B648-A228-BAE8FCE0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7DA0-42F0-A84B-AD14-2721F73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8E-63C4-0745-92E0-B3E63466FB62}" type="datetimeFigureOut">
              <a:rPr lang="en-CN" smtClean="0"/>
              <a:t>2020/6/26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E04-2357-DE4E-A619-18A15D0C5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8BC8-132B-9D45-8555-D306B0ED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200-E0C2-DF42-B6C3-27C805685D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05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DA16D3EC-8F1F-8543-8F6F-C9A99FBE6020}"/>
              </a:ext>
            </a:extLst>
          </p:cNvPr>
          <p:cNvSpPr/>
          <p:nvPr/>
        </p:nvSpPr>
        <p:spPr>
          <a:xfrm rot="20588942">
            <a:off x="2090576" y="649311"/>
            <a:ext cx="1702675" cy="1367963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2AB4F-709E-8D40-9616-1379C3707119}"/>
              </a:ext>
            </a:extLst>
          </p:cNvPr>
          <p:cNvSpPr txBox="1"/>
          <p:nvPr/>
        </p:nvSpPr>
        <p:spPr>
          <a:xfrm>
            <a:off x="2448912" y="421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DC90C-92FD-BD4D-93C0-13BBDE102AE4}"/>
              </a:ext>
            </a:extLst>
          </p:cNvPr>
          <p:cNvSpPr txBox="1"/>
          <p:nvPr/>
        </p:nvSpPr>
        <p:spPr>
          <a:xfrm>
            <a:off x="1928856" y="2056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0BA12-110E-624A-90F2-12F7917F929C}"/>
              </a:ext>
            </a:extLst>
          </p:cNvPr>
          <p:cNvSpPr txBox="1"/>
          <p:nvPr/>
        </p:nvSpPr>
        <p:spPr>
          <a:xfrm>
            <a:off x="3936229" y="1421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3199B-2AEE-D54E-82AB-10246A9886A0}"/>
              </a:ext>
            </a:extLst>
          </p:cNvPr>
          <p:cNvSpPr txBox="1"/>
          <p:nvPr/>
        </p:nvSpPr>
        <p:spPr>
          <a:xfrm>
            <a:off x="6463657" y="354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0F5EE-16C4-3B48-90C5-5C4507897AE5}"/>
              </a:ext>
            </a:extLst>
          </p:cNvPr>
          <p:cNvSpPr txBox="1"/>
          <p:nvPr/>
        </p:nvSpPr>
        <p:spPr>
          <a:xfrm>
            <a:off x="5943601" y="1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95A62-A8DF-3B49-ACF6-1A30C1EE8B4E}"/>
              </a:ext>
            </a:extLst>
          </p:cNvPr>
          <p:cNvSpPr txBox="1"/>
          <p:nvPr/>
        </p:nvSpPr>
        <p:spPr>
          <a:xfrm>
            <a:off x="7979266" y="1423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FF06B-A667-A245-B781-CA2ABB699D6B}"/>
              </a:ext>
            </a:extLst>
          </p:cNvPr>
          <p:cNvSpPr txBox="1"/>
          <p:nvPr/>
        </p:nvSpPr>
        <p:spPr>
          <a:xfrm>
            <a:off x="2778431" y="392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1D6EA-A133-2949-AA00-B1F936AE10A1}"/>
              </a:ext>
            </a:extLst>
          </p:cNvPr>
          <p:cNvSpPr txBox="1"/>
          <p:nvPr/>
        </p:nvSpPr>
        <p:spPr>
          <a:xfrm>
            <a:off x="2258375" y="556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3C012-89F1-C944-8376-0786959FD211}"/>
              </a:ext>
            </a:extLst>
          </p:cNvPr>
          <p:cNvSpPr txBox="1"/>
          <p:nvPr/>
        </p:nvSpPr>
        <p:spPr>
          <a:xfrm>
            <a:off x="4368123" y="5195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89FE5-9A2D-C547-A003-AA677841248E}"/>
              </a:ext>
            </a:extLst>
          </p:cNvPr>
          <p:cNvSpPr txBox="1"/>
          <p:nvPr/>
        </p:nvSpPr>
        <p:spPr>
          <a:xfrm>
            <a:off x="6761536" y="3928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B7E52-D937-6044-8A7B-F64EDBE76559}"/>
              </a:ext>
            </a:extLst>
          </p:cNvPr>
          <p:cNvSpPr txBox="1"/>
          <p:nvPr/>
        </p:nvSpPr>
        <p:spPr>
          <a:xfrm>
            <a:off x="6246054" y="5680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2FB7E-1C24-1C45-841F-4C26F8739B4C}"/>
              </a:ext>
            </a:extLst>
          </p:cNvPr>
          <p:cNvSpPr txBox="1"/>
          <p:nvPr/>
        </p:nvSpPr>
        <p:spPr>
          <a:xfrm>
            <a:off x="8365035" y="5145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588A8A4F-5C4A-3C4C-97C1-A2FC168EFB7E}"/>
              </a:ext>
            </a:extLst>
          </p:cNvPr>
          <p:cNvSpPr/>
          <p:nvPr/>
        </p:nvSpPr>
        <p:spPr>
          <a:xfrm rot="20588942">
            <a:off x="6098756" y="651114"/>
            <a:ext cx="1678323" cy="1448354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A1D92-6F92-6F40-824B-83E5D36BE6D0}"/>
              </a:ext>
            </a:extLst>
          </p:cNvPr>
          <p:cNvCxnSpPr>
            <a:cxnSpLocks/>
          </p:cNvCxnSpPr>
          <p:nvPr/>
        </p:nvCxnSpPr>
        <p:spPr>
          <a:xfrm flipH="1" flipV="1">
            <a:off x="6011918" y="1354484"/>
            <a:ext cx="2459112" cy="58781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riangle 27">
            <a:extLst>
              <a:ext uri="{FF2B5EF4-FFF2-40B4-BE49-F238E27FC236}">
                <a16:creationId xmlns:a16="http://schemas.microsoft.com/office/drawing/2014/main" id="{4F3BEA31-36A9-BD4D-857F-FE60462A5FDD}"/>
              </a:ext>
            </a:extLst>
          </p:cNvPr>
          <p:cNvSpPr/>
          <p:nvPr/>
        </p:nvSpPr>
        <p:spPr>
          <a:xfrm rot="20588942">
            <a:off x="2434931" y="4204401"/>
            <a:ext cx="1678323" cy="1448354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09BD3FB0-1A2F-DB41-B4FB-A30BA76A9122}"/>
              </a:ext>
            </a:extLst>
          </p:cNvPr>
          <p:cNvSpPr/>
          <p:nvPr/>
        </p:nvSpPr>
        <p:spPr>
          <a:xfrm rot="20588942">
            <a:off x="6419948" y="4255093"/>
            <a:ext cx="1678323" cy="1448354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044EF7-AE43-F34A-B500-F200DADCD6D9}"/>
              </a:ext>
            </a:extLst>
          </p:cNvPr>
          <p:cNvCxnSpPr/>
          <p:nvPr/>
        </p:nvCxnSpPr>
        <p:spPr>
          <a:xfrm>
            <a:off x="4585726" y="1648392"/>
            <a:ext cx="11424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3B922-B6E8-0A45-882C-E8C0F43E7E82}"/>
              </a:ext>
            </a:extLst>
          </p:cNvPr>
          <p:cNvSpPr txBox="1"/>
          <p:nvPr/>
        </p:nvSpPr>
        <p:spPr>
          <a:xfrm>
            <a:off x="4775054" y="127606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(1 2)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1519F-D45E-9443-BE34-9B0518B0B8A5}"/>
              </a:ext>
            </a:extLst>
          </p:cNvPr>
          <p:cNvCxnSpPr>
            <a:cxnSpLocks/>
          </p:cNvCxnSpPr>
          <p:nvPr/>
        </p:nvCxnSpPr>
        <p:spPr>
          <a:xfrm>
            <a:off x="4859137" y="3477746"/>
            <a:ext cx="1319390" cy="8916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CAE2ED-4BBB-4745-9867-EAC81B301C25}"/>
              </a:ext>
            </a:extLst>
          </p:cNvPr>
          <p:cNvSpPr txBox="1"/>
          <p:nvPr/>
        </p:nvSpPr>
        <p:spPr>
          <a:xfrm>
            <a:off x="5396276" y="347873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(1 2 3)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7F304B-0559-2B4A-8204-2D8EE7422C83}"/>
              </a:ext>
            </a:extLst>
          </p:cNvPr>
          <p:cNvCxnSpPr>
            <a:cxnSpLocks/>
          </p:cNvCxnSpPr>
          <p:nvPr/>
        </p:nvCxnSpPr>
        <p:spPr>
          <a:xfrm>
            <a:off x="3157636" y="2627113"/>
            <a:ext cx="0" cy="9180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635E61-6B9F-374B-B979-E3EB623852E4}"/>
              </a:ext>
            </a:extLst>
          </p:cNvPr>
          <p:cNvSpPr txBox="1"/>
          <p:nvPr/>
        </p:nvSpPr>
        <p:spPr>
          <a:xfrm>
            <a:off x="2297530" y="280794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(1 3 2)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8E6C041-8057-9C43-A428-70CEDFFF967C}"/>
              </a:ext>
            </a:extLst>
          </p:cNvPr>
          <p:cNvSpPr/>
          <p:nvPr/>
        </p:nvSpPr>
        <p:spPr>
          <a:xfrm>
            <a:off x="7063222" y="4929569"/>
            <a:ext cx="421613" cy="450219"/>
          </a:xfrm>
          <a:prstGeom prst="arc">
            <a:avLst>
              <a:gd name="adj1" fmla="val 16200000"/>
              <a:gd name="adj2" fmla="val 908528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4681507-E851-D543-878C-851C4131C12B}"/>
              </a:ext>
            </a:extLst>
          </p:cNvPr>
          <p:cNvSpPr/>
          <p:nvPr/>
        </p:nvSpPr>
        <p:spPr>
          <a:xfrm>
            <a:off x="3080117" y="4888134"/>
            <a:ext cx="421613" cy="450219"/>
          </a:xfrm>
          <a:prstGeom prst="arc">
            <a:avLst>
              <a:gd name="adj1" fmla="val 16200000"/>
              <a:gd name="adj2" fmla="val 9085284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0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</cp:revision>
  <dcterms:created xsi:type="dcterms:W3CDTF">2020-06-26T01:27:07Z</dcterms:created>
  <dcterms:modified xsi:type="dcterms:W3CDTF">2020-06-26T01:42:41Z</dcterms:modified>
</cp:coreProperties>
</file>