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8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1287"/>
            <a:ext cx="9144000" cy="2187001"/>
          </a:xfrm>
        </p:spPr>
        <p:txBody>
          <a:bodyPr>
            <a:normAutofit/>
          </a:bodyPr>
          <a:lstStyle/>
          <a:p>
            <a:r>
              <a:rPr lang="es-AR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POLIMORFISMO </a:t>
            </a:r>
            <a:endParaRPr lang="es-AR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altLang="en-US"/>
              <a:t>El polimorfismo trabaja cuando hay una herencia es decir que podemos hacer multiples cosas apartir de su clase padre. cada objeto cumple el mismo objetivo pero lo hace de manera difrente.</a:t>
            </a:r>
            <a:endParaRPr lang="es-A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s-AR" altLang="es-MX" sz="3555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 POCAS PALABRAS ES EL ARTE DE HEREDAR EL MISMO METODO PERO MODIFICARLO PARA CADA OBJETO</a:t>
            </a:r>
            <a:br>
              <a:rPr lang="es-AR" altLang="es-MX" b="1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MX" altLang="en-US"/>
          </a:p>
        </p:txBody>
      </p:sp>
      <p:pic>
        <p:nvPicPr>
          <p:cNvPr id="6" name="Marcador de posición de contenido 5" descr="298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4035" y="2242820"/>
            <a:ext cx="8202930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AR" altLang="es-MX"/>
              <a:t>OTRO EJEMPLO PODRIA SER MINECRAFT</a:t>
            </a:r>
            <a:endParaRPr lang="es-AR" altLang="es-MX"/>
          </a:p>
        </p:txBody>
      </p:sp>
      <p:pic>
        <p:nvPicPr>
          <p:cNvPr id="4" name="Marcador de posición de contenido 3" descr="Servidor-multijugador-minecraf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4645" y="1584325"/>
            <a:ext cx="8983345" cy="5183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s-AR" altLang="es-MX"/>
              <a:t>Y USTEDES SE PREGUNTARAN </a:t>
            </a:r>
            <a:br>
              <a:rPr lang="es-AR" altLang="es-MX"/>
            </a:br>
            <a:endParaRPr lang="es-AR" altLang="es-MX"/>
          </a:p>
        </p:txBody>
      </p:sp>
      <p:sp>
        <p:nvSpPr>
          <p:cNvPr id="5" name="Cuadro de texto 4"/>
          <p:cNvSpPr txBox="1"/>
          <p:nvPr/>
        </p:nvSpPr>
        <p:spPr>
          <a:xfrm>
            <a:off x="2943225" y="1143000"/>
            <a:ext cx="592455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s-AR" altLang="es-MX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¿POR QUÉ MINECRAFT?</a:t>
            </a:r>
            <a:endParaRPr lang="es-AR" altLang="es-MX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posición de contenido 2"/>
          <p:cNvSpPr/>
          <p:nvPr>
            <p:ph idx="1"/>
          </p:nvPr>
        </p:nvSpPr>
        <p:spPr>
          <a:xfrm>
            <a:off x="647700" y="2052320"/>
            <a:ext cx="10515600" cy="4351338"/>
          </a:xfrm>
        </p:spPr>
        <p:txBody>
          <a:bodyPr/>
          <a:p>
            <a:r>
              <a:rPr lang="es-AR" altLang="es-MX">
                <a:sym typeface="+mn-ea"/>
              </a:rPr>
              <a:t>PORQUE TODO EL MUNDO DE MINECRAF ESTA CREADO POR CUBOS, DE DISTINTOS TIPOS. </a:t>
            </a:r>
            <a:endParaRPr lang="es-AR" altLang="es-MX">
              <a:sym typeface="+mn-ea"/>
            </a:endParaRPr>
          </a:p>
          <a:p>
            <a:endParaRPr lang="es-MX" altLang="en-US"/>
          </a:p>
        </p:txBody>
      </p:sp>
      <p:pic>
        <p:nvPicPr>
          <p:cNvPr id="7" name="Marcador de posición de contenido 6" descr="Grid_Tronco_de_rob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43225" y="2981960"/>
            <a:ext cx="1746250" cy="1746250"/>
          </a:xfrm>
          <a:prstGeom prst="rect">
            <a:avLst/>
          </a:prstGeom>
        </p:spPr>
      </p:pic>
      <p:pic>
        <p:nvPicPr>
          <p:cNvPr id="4" name="Imagen 3" descr="kkdl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45" y="2981960"/>
            <a:ext cx="1592580" cy="1592580"/>
          </a:xfrm>
          <a:prstGeom prst="rect">
            <a:avLst/>
          </a:prstGeom>
        </p:spPr>
      </p:pic>
      <p:pic>
        <p:nvPicPr>
          <p:cNvPr id="6" name="Imagen 5" descr="IMG-20210606-WA00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981960"/>
            <a:ext cx="1885315" cy="1885315"/>
          </a:xfrm>
          <a:prstGeom prst="rect">
            <a:avLst/>
          </a:prstGeom>
        </p:spPr>
      </p:pic>
      <p:pic>
        <p:nvPicPr>
          <p:cNvPr id="8" name="Imagen 7" descr="olaqueond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655" y="2981960"/>
            <a:ext cx="1951990" cy="1951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s-AR" altLang="es-MX"/>
              <a:t>Y todos esos cubos parten de un cubo Padre</a:t>
            </a:r>
            <a:endParaRPr lang="es-AR" altLang="es-MX"/>
          </a:p>
        </p:txBody>
      </p:sp>
      <p:pic>
        <p:nvPicPr>
          <p:cNvPr id="5" name="Marcador de posición de contenido 4" descr="17a254f651bb25c0a1fd54eb25dee01a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78940" y="2934335"/>
            <a:ext cx="3048000" cy="2667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</p:pic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s-AR" altLang="es-MX"/>
              <a:t>Atributos Base:  </a:t>
            </a:r>
            <a:endParaRPr lang="es-AR" altLang="es-MX"/>
          </a:p>
          <a:p>
            <a:pPr>
              <a:buFont typeface="Arial" panose="020B0604020202020204" pitchFamily="34" charset="0"/>
            </a:pPr>
            <a:r>
              <a:rPr lang="es-AR" altLang="es-MX"/>
              <a:t>-Textura.png</a:t>
            </a:r>
            <a:endParaRPr lang="es-AR" altLang="es-MX"/>
          </a:p>
          <a:p>
            <a:pPr>
              <a:buFont typeface="Arial" panose="020B0604020202020204" pitchFamily="34" charset="0"/>
            </a:pPr>
            <a:r>
              <a:rPr lang="es-AR" altLang="es-MX"/>
              <a:t>-Tamaño: </a:t>
            </a:r>
            <a:endParaRPr lang="es-AR" altLang="es-MX"/>
          </a:p>
          <a:p>
            <a:pPr>
              <a:buFont typeface="Arial" panose="020B0604020202020204" pitchFamily="34" charset="0"/>
            </a:pPr>
            <a:r>
              <a:rPr lang="es-AR" altLang="es-MX"/>
              <a:t>-Nombre:</a:t>
            </a:r>
            <a:endParaRPr lang="es-AR" altLang="es-MX"/>
          </a:p>
          <a:p>
            <a:pPr>
              <a:buFont typeface="Arial" panose="020B0604020202020204" pitchFamily="34" charset="0"/>
            </a:pPr>
            <a:r>
              <a:rPr lang="es-AR" altLang="es-MX"/>
              <a:t>-Función: romperse</a:t>
            </a:r>
            <a:endParaRPr lang="es-AR" altLang="es-MX"/>
          </a:p>
        </p:txBody>
      </p:sp>
      <p:sp>
        <p:nvSpPr>
          <p:cNvPr id="6" name="Cuadro de texto 5"/>
          <p:cNvSpPr txBox="1"/>
          <p:nvPr/>
        </p:nvSpPr>
        <p:spPr>
          <a:xfrm>
            <a:off x="1981835" y="2350770"/>
            <a:ext cx="3100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AR" altLang="es-MX" sz="3200" b="1">
                <a:latin typeface="Arial" panose="020B0604020202020204" pitchFamily="34" charset="0"/>
                <a:cs typeface="Arial" panose="020B0604020202020204" pitchFamily="34" charset="0"/>
              </a:rPr>
              <a:t>CUBO PADRE</a:t>
            </a:r>
            <a:endParaRPr lang="es-AR" altLang="es-MX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s-AR" altLang="es-MX">
                <a:latin typeface="Arial" panose="020B0604020202020204" pitchFamily="34" charset="0"/>
                <a:cs typeface="Arial" panose="020B0604020202020204" pitchFamily="34" charset="0"/>
              </a:rPr>
              <a:t>TODOS LOS CUBOS SE ROMPEN, PERO... NO TODOS TE DAN LO MISMO</a:t>
            </a:r>
            <a:endParaRPr lang="es-AR" alt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es-AR" altLang="es-MX"/>
              <a:t>Cubo Padre</a:t>
            </a:r>
            <a:endParaRPr lang="es-AR" altLang="es-MX"/>
          </a:p>
        </p:txBody>
      </p:sp>
      <p:pic>
        <p:nvPicPr>
          <p:cNvPr id="10" name="Marcador de posición de contenido 9" descr="17a254f651bb25c0a1fd54eb25dee01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94840" y="3068955"/>
            <a:ext cx="3048000" cy="2667000"/>
          </a:xfrm>
          <a:prstGeom prst="rect">
            <a:avLst/>
          </a:prstGeom>
        </p:spPr>
      </p:pic>
      <p:sp>
        <p:nvSpPr>
          <p:cNvPr id="8" name="Marcador de posición de texto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s-AR" altLang="es-MX"/>
              <a:t>cubo: mineral de diamante</a:t>
            </a:r>
            <a:endParaRPr lang="es-AR" altLang="es-MX"/>
          </a:p>
        </p:txBody>
      </p:sp>
      <p:pic>
        <p:nvPicPr>
          <p:cNvPr id="11" name="Marcador de posición de contenido 10" descr="img-thing1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24170" y="2568575"/>
            <a:ext cx="3365500" cy="3365500"/>
          </a:xfrm>
          <a:prstGeom prst="rect">
            <a:avLst/>
          </a:prstGeom>
        </p:spPr>
      </p:pic>
      <p:sp>
        <p:nvSpPr>
          <p:cNvPr id="3" name="Cuadro de texto 2"/>
          <p:cNvSpPr txBox="1"/>
          <p:nvPr/>
        </p:nvSpPr>
        <p:spPr>
          <a:xfrm>
            <a:off x="8457565" y="3054985"/>
            <a:ext cx="258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AR" altLang="es-MX"/>
              <a:t>nombre: mineral de diamante</a:t>
            </a:r>
            <a:endParaRPr lang="es-AR" altLang="es-MX"/>
          </a:p>
        </p:txBody>
      </p:sp>
      <p:sp>
        <p:nvSpPr>
          <p:cNvPr id="4" name="Cuadro de texto 3"/>
          <p:cNvSpPr txBox="1"/>
          <p:nvPr/>
        </p:nvSpPr>
        <p:spPr>
          <a:xfrm>
            <a:off x="8457565" y="3700145"/>
            <a:ext cx="2535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AR" altLang="es-MX"/>
              <a:t>tamaño: igual al de cubo padre</a:t>
            </a:r>
            <a:endParaRPr lang="es-AR" altLang="es-MX"/>
          </a:p>
        </p:txBody>
      </p:sp>
      <p:sp>
        <p:nvSpPr>
          <p:cNvPr id="7" name="Cuadro de texto 6"/>
          <p:cNvSpPr txBox="1"/>
          <p:nvPr/>
        </p:nvSpPr>
        <p:spPr>
          <a:xfrm>
            <a:off x="8457565" y="4345305"/>
            <a:ext cx="237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AR" altLang="es-MX"/>
              <a:t>textura: mineral</a:t>
            </a:r>
            <a:endParaRPr lang="es-AR" altLang="es-MX"/>
          </a:p>
        </p:txBody>
      </p:sp>
      <p:sp>
        <p:nvSpPr>
          <p:cNvPr id="12" name="Cuadro de texto 11"/>
          <p:cNvSpPr txBox="1"/>
          <p:nvPr/>
        </p:nvSpPr>
        <p:spPr>
          <a:xfrm>
            <a:off x="8457565" y="4860925"/>
            <a:ext cx="2466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AR" altLang="es-MX"/>
              <a:t>función: romperse y dar diamantes</a:t>
            </a:r>
            <a:endParaRPr lang="es-AR" altLang="es-MX"/>
          </a:p>
        </p:txBody>
      </p:sp>
      <p:cxnSp>
        <p:nvCxnSpPr>
          <p:cNvPr id="9" name="Conector recto de flecha 8"/>
          <p:cNvCxnSpPr>
            <a:stCxn id="10" idx="3"/>
          </p:cNvCxnSpPr>
          <p:nvPr/>
        </p:nvCxnSpPr>
        <p:spPr>
          <a:xfrm flipV="1">
            <a:off x="4942840" y="4392295"/>
            <a:ext cx="115252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868545" y="3838575"/>
            <a:ext cx="1129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AR" altLang="es-MX" sz="2000"/>
              <a:t>herencia</a:t>
            </a:r>
            <a:endParaRPr lang="es-AR" altLang="es-MX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Presentation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POLIMORFISMO </vt:lpstr>
      <vt:lpstr>EN POCAS PALABRAS ES EL ARTE DE HEREDAR EL MISMO METODO PERO MODIFICARLO PARA CADA OBJETO </vt:lpstr>
      <vt:lpstr>OTRO EJEMPLO PODRIA SER MINECRAFT</vt:lpstr>
      <vt:lpstr>Y USTEDES SE PREGUNTARAN  </vt:lpstr>
      <vt:lpstr>Y todos esos cubos parten de un cubo Padre</vt:lpstr>
      <vt:lpstr>TODOS LOS CUBOS SE ROMPEN, PERO... NO TODOS TE DAN LO MISMO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salin</cp:lastModifiedBy>
  <cp:revision>6</cp:revision>
  <dcterms:created xsi:type="dcterms:W3CDTF">2021-05-21T18:36:00Z</dcterms:created>
  <dcterms:modified xsi:type="dcterms:W3CDTF">2021-06-24T18:02:16Z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2058-11.2.0.10176</vt:lpwstr>
  </property>
</Properties>
</file>