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0696575" cy="7562850" type="screen4x3"/>
  <p:notesSz cx="7562850" cy="106965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9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98.png"/><Relationship Id="rId4" Type="http://schemas.openxmlformats.org/officeDocument/2006/relationships/image" Target="../media/image99.png"/><Relationship Id="rId5" Type="http://schemas.openxmlformats.org/officeDocument/2006/relationships/image" Target="../media/image100.png"/><Relationship Id="rId6" Type="http://schemas.openxmlformats.org/officeDocument/2006/relationships/image" Target="../media/image101.png"/><Relationship Id="rId7" Type="http://schemas.openxmlformats.org/officeDocument/2006/relationships/image" Target="../media/image102.png"/><Relationship Id="rId8" Type="http://schemas.openxmlformats.org/officeDocument/2006/relationships/image" Target="../media/image103.png"/><Relationship Id="rId9" Type="http://schemas.openxmlformats.org/officeDocument/2006/relationships/image" Target="../media/image104.png"/><Relationship Id="rId10" Type="http://schemas.openxmlformats.org/officeDocument/2006/relationships/image" Target="../media/image105.png"/><Relationship Id="rId11" Type="http://schemas.openxmlformats.org/officeDocument/2006/relationships/image" Target="../media/image106.png"/><Relationship Id="rId12" Type="http://schemas.openxmlformats.org/officeDocument/2006/relationships/image" Target="../media/image107.png"/><Relationship Id="rId13" Type="http://schemas.openxmlformats.org/officeDocument/2006/relationships/image" Target="../media/image108.png"/><Relationship Id="rId14" Type="http://schemas.openxmlformats.org/officeDocument/2006/relationships/image" Target="../media/image109.png"/><Relationship Id="rId15" Type="http://schemas.openxmlformats.org/officeDocument/2006/relationships/image" Target="../media/image110.png"/><Relationship Id="rId16" Type="http://schemas.openxmlformats.org/officeDocument/2006/relationships/image" Target="../media/image111.png"/><Relationship Id="rId17" Type="http://schemas.openxmlformats.org/officeDocument/2006/relationships/image" Target="../media/image112.png"/><Relationship Id="rId18" Type="http://schemas.openxmlformats.org/officeDocument/2006/relationships/image" Target="../media/image113.png"/><Relationship Id="rId19" Type="http://schemas.openxmlformats.org/officeDocument/2006/relationships/image" Target="../media/image114.png"/><Relationship Id="rId20" Type="http://schemas.openxmlformats.org/officeDocument/2006/relationships/image" Target="../media/image115.png"/><Relationship Id="rId21" Type="http://schemas.openxmlformats.org/officeDocument/2006/relationships/image" Target="../media/image116.png"/><Relationship Id="rId22" Type="http://schemas.openxmlformats.org/officeDocument/2006/relationships/image" Target="../media/image117.png"/><Relationship Id="rId23" Type="http://schemas.openxmlformats.org/officeDocument/2006/relationships/image" Target="../media/image118.png"/><Relationship Id="rId24" Type="http://schemas.openxmlformats.org/officeDocument/2006/relationships/image" Target="../media/image119.png"/><Relationship Id="rId25" Type="http://schemas.openxmlformats.org/officeDocument/2006/relationships/image" Target="../media/image120.png"/><Relationship Id="rId26" Type="http://schemas.openxmlformats.org/officeDocument/2006/relationships/image" Target="../media/image121.png"/><Relationship Id="rId27" Type="http://schemas.openxmlformats.org/officeDocument/2006/relationships/image" Target="../media/image1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24.png"/><Relationship Id="rId4" Type="http://schemas.openxmlformats.org/officeDocument/2006/relationships/image" Target="../media/image125.png"/><Relationship Id="rId5" Type="http://schemas.openxmlformats.org/officeDocument/2006/relationships/image" Target="../media/image126.png"/><Relationship Id="rId6" Type="http://schemas.openxmlformats.org/officeDocument/2006/relationships/image" Target="../media/image127.png"/><Relationship Id="rId7" Type="http://schemas.openxmlformats.org/officeDocument/2006/relationships/image" Target="../media/image128.png"/><Relationship Id="rId8" Type="http://schemas.openxmlformats.org/officeDocument/2006/relationships/image" Target="../media/image129.png"/><Relationship Id="rId9" Type="http://schemas.openxmlformats.org/officeDocument/2006/relationships/image" Target="../media/image130.png"/><Relationship Id="rId10" Type="http://schemas.openxmlformats.org/officeDocument/2006/relationships/image" Target="../media/image131.png"/><Relationship Id="rId11" Type="http://schemas.openxmlformats.org/officeDocument/2006/relationships/image" Target="../media/image132.png"/><Relationship Id="rId12" Type="http://schemas.openxmlformats.org/officeDocument/2006/relationships/image" Target="../media/image133.png"/><Relationship Id="rId13" Type="http://schemas.openxmlformats.org/officeDocument/2006/relationships/image" Target="../media/image134.png"/><Relationship Id="rId14" Type="http://schemas.openxmlformats.org/officeDocument/2006/relationships/image" Target="../media/image135.png"/><Relationship Id="rId15" Type="http://schemas.openxmlformats.org/officeDocument/2006/relationships/image" Target="../media/image136.png"/><Relationship Id="rId16" Type="http://schemas.openxmlformats.org/officeDocument/2006/relationships/image" Target="../media/image137.png"/><Relationship Id="rId17" Type="http://schemas.openxmlformats.org/officeDocument/2006/relationships/image" Target="../media/image138.png"/><Relationship Id="rId18" Type="http://schemas.openxmlformats.org/officeDocument/2006/relationships/image" Target="../media/image139.png"/><Relationship Id="rId19" Type="http://schemas.openxmlformats.org/officeDocument/2006/relationships/image" Target="../media/image140.png"/><Relationship Id="rId20" Type="http://schemas.openxmlformats.org/officeDocument/2006/relationships/image" Target="../media/image141.png"/><Relationship Id="rId21" Type="http://schemas.openxmlformats.org/officeDocument/2006/relationships/image" Target="../media/image142.png"/><Relationship Id="rId22" Type="http://schemas.openxmlformats.org/officeDocument/2006/relationships/image" Target="../media/image143.png"/><Relationship Id="rId23" Type="http://schemas.openxmlformats.org/officeDocument/2006/relationships/image" Target="../media/image144.png"/><Relationship Id="rId24" Type="http://schemas.openxmlformats.org/officeDocument/2006/relationships/image" Target="../media/image145.png"/><Relationship Id="rId25" Type="http://schemas.openxmlformats.org/officeDocument/2006/relationships/image" Target="../media/image146.png"/><Relationship Id="rId26" Type="http://schemas.openxmlformats.org/officeDocument/2006/relationships/image" Target="../media/image147.png"/><Relationship Id="rId27" Type="http://schemas.openxmlformats.org/officeDocument/2006/relationships/image" Target="../media/image14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50.png"/><Relationship Id="rId4" Type="http://schemas.openxmlformats.org/officeDocument/2006/relationships/image" Target="../media/image151.png"/><Relationship Id="rId5" Type="http://schemas.openxmlformats.org/officeDocument/2006/relationships/image" Target="../media/image152.png"/><Relationship Id="rId6" Type="http://schemas.openxmlformats.org/officeDocument/2006/relationships/image" Target="../media/image153.png"/><Relationship Id="rId7" Type="http://schemas.openxmlformats.org/officeDocument/2006/relationships/image" Target="../media/image154.png"/><Relationship Id="rId8" Type="http://schemas.openxmlformats.org/officeDocument/2006/relationships/image" Target="../media/image155.png"/><Relationship Id="rId9" Type="http://schemas.openxmlformats.org/officeDocument/2006/relationships/image" Target="../media/image15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58.png"/><Relationship Id="rId4" Type="http://schemas.openxmlformats.org/officeDocument/2006/relationships/image" Target="../media/image159.png"/><Relationship Id="rId5" Type="http://schemas.openxmlformats.org/officeDocument/2006/relationships/image" Target="../media/image160.png"/><Relationship Id="rId6" Type="http://schemas.openxmlformats.org/officeDocument/2006/relationships/image" Target="../media/image161.png"/><Relationship Id="rId7" Type="http://schemas.openxmlformats.org/officeDocument/2006/relationships/image" Target="../media/image162.png"/><Relationship Id="rId8" Type="http://schemas.openxmlformats.org/officeDocument/2006/relationships/image" Target="../media/image16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65.png"/><Relationship Id="rId4" Type="http://schemas.openxmlformats.org/officeDocument/2006/relationships/image" Target="../media/image166.png"/><Relationship Id="rId5" Type="http://schemas.openxmlformats.org/officeDocument/2006/relationships/image" Target="../media/image167.png"/><Relationship Id="rId6" Type="http://schemas.openxmlformats.org/officeDocument/2006/relationships/image" Target="../media/image168.png"/><Relationship Id="rId7" Type="http://schemas.openxmlformats.org/officeDocument/2006/relationships/image" Target="../media/image169.png"/><Relationship Id="rId8" Type="http://schemas.openxmlformats.org/officeDocument/2006/relationships/image" Target="../media/image170.png"/><Relationship Id="rId9" Type="http://schemas.openxmlformats.org/officeDocument/2006/relationships/image" Target="../media/image171.png"/><Relationship Id="rId10" Type="http://schemas.openxmlformats.org/officeDocument/2006/relationships/image" Target="../media/image172.png"/><Relationship Id="rId11" Type="http://schemas.openxmlformats.org/officeDocument/2006/relationships/image" Target="../media/image173.png"/><Relationship Id="rId12" Type="http://schemas.openxmlformats.org/officeDocument/2006/relationships/image" Target="../media/image174.png"/><Relationship Id="rId13" Type="http://schemas.openxmlformats.org/officeDocument/2006/relationships/image" Target="../media/image175.png"/><Relationship Id="rId14" Type="http://schemas.openxmlformats.org/officeDocument/2006/relationships/image" Target="../media/image176.png"/><Relationship Id="rId15" Type="http://schemas.openxmlformats.org/officeDocument/2006/relationships/image" Target="../media/image177.png"/><Relationship Id="rId16" Type="http://schemas.openxmlformats.org/officeDocument/2006/relationships/image" Target="../media/image178.png"/><Relationship Id="rId17" Type="http://schemas.openxmlformats.org/officeDocument/2006/relationships/image" Target="../media/image179.png"/><Relationship Id="rId18" Type="http://schemas.openxmlformats.org/officeDocument/2006/relationships/image" Target="../media/image180.png"/><Relationship Id="rId19" Type="http://schemas.openxmlformats.org/officeDocument/2006/relationships/image" Target="../media/image18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8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85.png"/><Relationship Id="rId4" Type="http://schemas.openxmlformats.org/officeDocument/2006/relationships/image" Target="../media/image186.png"/><Relationship Id="rId5" Type="http://schemas.openxmlformats.org/officeDocument/2006/relationships/image" Target="../media/image187.png"/><Relationship Id="rId6" Type="http://schemas.openxmlformats.org/officeDocument/2006/relationships/image" Target="../media/image188.png"/><Relationship Id="rId7" Type="http://schemas.openxmlformats.org/officeDocument/2006/relationships/image" Target="../media/image189.png"/><Relationship Id="rId8" Type="http://schemas.openxmlformats.org/officeDocument/2006/relationships/image" Target="../media/image190.png"/><Relationship Id="rId9" Type="http://schemas.openxmlformats.org/officeDocument/2006/relationships/image" Target="../media/image19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93.png"/><Relationship Id="rId4" Type="http://schemas.openxmlformats.org/officeDocument/2006/relationships/image" Target="../media/image194.png"/><Relationship Id="rId5" Type="http://schemas.openxmlformats.org/officeDocument/2006/relationships/image" Target="../media/image195.png"/><Relationship Id="rId6" Type="http://schemas.openxmlformats.org/officeDocument/2006/relationships/image" Target="../media/image196.png"/><Relationship Id="rId7" Type="http://schemas.openxmlformats.org/officeDocument/2006/relationships/image" Target="../media/image197.png"/><Relationship Id="rId8" Type="http://schemas.openxmlformats.org/officeDocument/2006/relationships/image" Target="../media/image198.png"/><Relationship Id="rId9" Type="http://schemas.openxmlformats.org/officeDocument/2006/relationships/image" Target="../media/image199.png"/><Relationship Id="rId10" Type="http://schemas.openxmlformats.org/officeDocument/2006/relationships/image" Target="../media/image200.png"/><Relationship Id="rId11" Type="http://schemas.openxmlformats.org/officeDocument/2006/relationships/image" Target="../media/image20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203.png"/><Relationship Id="rId4" Type="http://schemas.openxmlformats.org/officeDocument/2006/relationships/image" Target="../media/image204.png"/><Relationship Id="rId5" Type="http://schemas.openxmlformats.org/officeDocument/2006/relationships/image" Target="../media/image205.png"/><Relationship Id="rId6" Type="http://schemas.openxmlformats.org/officeDocument/2006/relationships/image" Target="../media/image206.png"/><Relationship Id="rId7" Type="http://schemas.openxmlformats.org/officeDocument/2006/relationships/image" Target="../media/image207.png"/><Relationship Id="rId8" Type="http://schemas.openxmlformats.org/officeDocument/2006/relationships/image" Target="../media/image208.png"/><Relationship Id="rId9" Type="http://schemas.openxmlformats.org/officeDocument/2006/relationships/image" Target="../media/image209.png"/><Relationship Id="rId10" Type="http://schemas.openxmlformats.org/officeDocument/2006/relationships/image" Target="../media/image210.png"/><Relationship Id="rId11" Type="http://schemas.openxmlformats.org/officeDocument/2006/relationships/image" Target="../media/image2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0" Type="http://schemas.openxmlformats.org/officeDocument/2006/relationships/image" Target="../media/image15.png"/><Relationship Id="rId11"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213.png"/><Relationship Id="rId4" Type="http://schemas.openxmlformats.org/officeDocument/2006/relationships/image" Target="../media/image214.png"/><Relationship Id="rId5" Type="http://schemas.openxmlformats.org/officeDocument/2006/relationships/image" Target="../media/image215.png"/><Relationship Id="rId6" Type="http://schemas.openxmlformats.org/officeDocument/2006/relationships/image" Target="../media/image216.png"/><Relationship Id="rId7" Type="http://schemas.openxmlformats.org/officeDocument/2006/relationships/image" Target="../media/image2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219.png"/><Relationship Id="rId4" Type="http://schemas.openxmlformats.org/officeDocument/2006/relationships/image" Target="../media/image2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9.png"/><Relationship Id="rId8" Type="http://schemas.openxmlformats.org/officeDocument/2006/relationships/image" Target="../media/image30.png"/><Relationship Id="rId9" Type="http://schemas.openxmlformats.org/officeDocument/2006/relationships/image" Target="../media/image31.png"/><Relationship Id="rId10"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3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40.png"/><Relationship Id="rId4" Type="http://schemas.openxmlformats.org/officeDocument/2006/relationships/image" Target="../media/image41.png"/><Relationship Id="rId5" Type="http://schemas.openxmlformats.org/officeDocument/2006/relationships/image" Target="../media/image42.png"/><Relationship Id="rId6" Type="http://schemas.openxmlformats.org/officeDocument/2006/relationships/image" Target="../media/image43.png"/><Relationship Id="rId7" Type="http://schemas.openxmlformats.org/officeDocument/2006/relationships/image" Target="../media/image44.png"/><Relationship Id="rId8" Type="http://schemas.openxmlformats.org/officeDocument/2006/relationships/image" Target="../media/image45.png"/><Relationship Id="rId9" Type="http://schemas.openxmlformats.org/officeDocument/2006/relationships/image" Target="../media/image46.png"/><Relationship Id="rId10" Type="http://schemas.openxmlformats.org/officeDocument/2006/relationships/image" Target="../media/image47.png"/><Relationship Id="rId11" Type="http://schemas.openxmlformats.org/officeDocument/2006/relationships/image" Target="../media/image48.png"/><Relationship Id="rId12" Type="http://schemas.openxmlformats.org/officeDocument/2006/relationships/image" Target="../media/image49.png"/><Relationship Id="rId13" Type="http://schemas.openxmlformats.org/officeDocument/2006/relationships/image" Target="../media/image50.png"/><Relationship Id="rId14" Type="http://schemas.openxmlformats.org/officeDocument/2006/relationships/image" Target="../media/image5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image" Target="../media/image56.png"/><Relationship Id="rId7" Type="http://schemas.openxmlformats.org/officeDocument/2006/relationships/image" Target="../media/image57.png"/><Relationship Id="rId8" Type="http://schemas.openxmlformats.org/officeDocument/2006/relationships/image" Target="../media/image58.png"/><Relationship Id="rId9" Type="http://schemas.openxmlformats.org/officeDocument/2006/relationships/image" Target="../media/image59.png"/><Relationship Id="rId10" Type="http://schemas.openxmlformats.org/officeDocument/2006/relationships/image" Target="../media/image60.png"/><Relationship Id="rId11" Type="http://schemas.openxmlformats.org/officeDocument/2006/relationships/image" Target="../media/image61.png"/><Relationship Id="rId12" Type="http://schemas.openxmlformats.org/officeDocument/2006/relationships/image" Target="../media/image62.png"/><Relationship Id="rId13" Type="http://schemas.openxmlformats.org/officeDocument/2006/relationships/image" Target="../media/image63.png"/><Relationship Id="rId14" Type="http://schemas.openxmlformats.org/officeDocument/2006/relationships/image" Target="../media/image64.png"/><Relationship Id="rId15" Type="http://schemas.openxmlformats.org/officeDocument/2006/relationships/image" Target="../media/image65.png"/><Relationship Id="rId16" Type="http://schemas.openxmlformats.org/officeDocument/2006/relationships/image" Target="../media/image66.png"/><Relationship Id="rId17" Type="http://schemas.openxmlformats.org/officeDocument/2006/relationships/image" Target="../media/image67.png"/><Relationship Id="rId18" Type="http://schemas.openxmlformats.org/officeDocument/2006/relationships/image" Target="../media/image68.png"/><Relationship Id="rId19" Type="http://schemas.openxmlformats.org/officeDocument/2006/relationships/image" Target="../media/image69.png"/><Relationship Id="rId20" Type="http://schemas.openxmlformats.org/officeDocument/2006/relationships/image" Target="../media/image70.png"/><Relationship Id="rId21" Type="http://schemas.openxmlformats.org/officeDocument/2006/relationships/image" Target="../media/image71.png"/><Relationship Id="rId22" Type="http://schemas.openxmlformats.org/officeDocument/2006/relationships/image" Target="../media/image72.png"/><Relationship Id="rId23" Type="http://schemas.openxmlformats.org/officeDocument/2006/relationships/image" Target="../media/image73.png"/><Relationship Id="rId24" Type="http://schemas.openxmlformats.org/officeDocument/2006/relationships/image" Target="../media/image74.png"/><Relationship Id="rId25" Type="http://schemas.openxmlformats.org/officeDocument/2006/relationships/image" Target="../media/image75.png"/><Relationship Id="rId26" Type="http://schemas.openxmlformats.org/officeDocument/2006/relationships/image" Target="../media/image76.png"/><Relationship Id="rId27" Type="http://schemas.openxmlformats.org/officeDocument/2006/relationships/image" Target="../media/image77.png"/><Relationship Id="rId28" Type="http://schemas.openxmlformats.org/officeDocument/2006/relationships/image" Target="../media/image7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80.png"/><Relationship Id="rId4" Type="http://schemas.openxmlformats.org/officeDocument/2006/relationships/image" Target="../media/image81.png"/><Relationship Id="rId5" Type="http://schemas.openxmlformats.org/officeDocument/2006/relationships/image" Target="../media/image82.png"/><Relationship Id="rId6" Type="http://schemas.openxmlformats.org/officeDocument/2006/relationships/image" Target="../media/image83.png"/><Relationship Id="rId7" Type="http://schemas.openxmlformats.org/officeDocument/2006/relationships/image" Target="../media/image84.png"/><Relationship Id="rId8" Type="http://schemas.openxmlformats.org/officeDocument/2006/relationships/image" Target="../media/image85.png"/><Relationship Id="rId9" Type="http://schemas.openxmlformats.org/officeDocument/2006/relationships/image" Target="../media/image86.png"/><Relationship Id="rId10" Type="http://schemas.openxmlformats.org/officeDocument/2006/relationships/image" Target="../media/image87.png"/><Relationship Id="rId11" Type="http://schemas.openxmlformats.org/officeDocument/2006/relationships/image" Target="../media/image88.png"/><Relationship Id="rId12" Type="http://schemas.openxmlformats.org/officeDocument/2006/relationships/image" Target="../media/image89.png"/><Relationship Id="rId13" Type="http://schemas.openxmlformats.org/officeDocument/2006/relationships/image" Target="../media/image90.png"/><Relationship Id="rId14" Type="http://schemas.openxmlformats.org/officeDocument/2006/relationships/image" Target="../media/image91.png"/><Relationship Id="rId15" Type="http://schemas.openxmlformats.org/officeDocument/2006/relationships/image" Target="../media/image92.png"/><Relationship Id="rId16" Type="http://schemas.openxmlformats.org/officeDocument/2006/relationships/image" Target="../media/image93.png"/><Relationship Id="rId17" Type="http://schemas.openxmlformats.org/officeDocument/2006/relationships/image" Target="../media/image94.pn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EEEEEE"/>
        </a:solidFill>
        <a:effectLst/>
      </p:bgPr>
    </p:bg>
    <p:spTree>
      <p:nvGrpSpPr>
        <p:cNvPr id="1" name=""/>
        <p:cNvGrpSpPr/>
        <p:nvPr/>
      </p:nvGrpSpPr>
      <p:grpSpPr>
        <a:xfrm>
          <a:off x="0" y="0"/>
          <a:ext cx="0" cy="0"/>
          <a:chOff x="0" y="0"/>
          <a:chExt cx="0" cy="0"/>
        </a:xfrm>
      </p:grpSpPr>
      <p:grpSp>
        <p:nvGrpSpPr>
          <p:cNvPr id="1001" name="그룹 1001"/>
          <p:cNvGrpSpPr/>
          <p:nvPr/>
        </p:nvGrpSpPr>
        <p:grpSpPr>
          <a:xfrm>
            <a:off x="2746137" y="1090343"/>
            <a:ext cx="5202964" cy="5202964"/>
            <a:chOff x="2746137" y="1090343"/>
            <a:chExt cx="5202964" cy="5202964"/>
          </a:xfrm>
        </p:grpSpPr>
        <p:pic>
          <p:nvPicPr>
            <p:cNvPr id="3" name="Object 2"/>
            <p:cNvPicPr>
              <a:picLocks noChangeAspect="1"/>
            </p:cNvPicPr>
            <p:nvPr/>
          </p:nvPicPr>
          <p:blipFill>
            <a:blip r:embed="rId2" cstate="print"/>
            <a:stretch>
              <a:fillRect/>
            </a:stretch>
          </p:blipFill>
          <p:spPr>
            <a:xfrm>
              <a:off x="2746137" y="1090343"/>
              <a:ext cx="5202964" cy="5202964"/>
            </a:xfrm>
            <a:prstGeom prst="rect">
              <a:avLst/>
            </a:prstGeom>
          </p:spPr>
        </p:pic>
      </p:grpSp>
      <p:sp>
        <p:nvSpPr>
          <p:cNvPr id="5" name="Object 5"/>
          <p:cNvSpPr txBox="1"/>
          <p:nvPr/>
        </p:nvSpPr>
        <p:spPr>
          <a:xfrm rot="-480000">
            <a:off x="1513832" y="1873097"/>
            <a:ext cx="7898730" cy="3317033"/>
          </a:xfrm>
          <a:prstGeom prst="rect">
            <a:avLst/>
          </a:prstGeom>
          <a:noFill/>
        </p:spPr>
        <p:txBody>
          <a:bodyPr anchor="t" wrap="square" rtlCol="0">
            <a:spAutoFit/>
          </a:bodyPr>
          <a:lstStyle/>
          <a:p>
            <a:pPr algn="ctr"/>
            <a:r>
              <a:rPr lang="en-US" sz="12400" i="1" spc="-1400" kern="0" dirty="0" smtClean="0">
                <a:solidFill>
                  <a:srgbClr val="006ba3"/>
                </a:solidFill>
                <a:latin typeface="Black Han Sans" pitchFamily="34" charset="0"/>
                <a:cs typeface="Black Han Sans" pitchFamily="34" charset="0"/>
              </a:rPr>
              <a:t>김</a:t>
            </a:r>
            <a:r>
              <a:rPr lang="en-US" sz="11000" i="1" spc="-1200" kern="0" dirty="0" smtClean="0">
                <a:solidFill>
                  <a:srgbClr val="006ba3"/>
                </a:solidFill>
                <a:latin typeface="Black Han Sans" pitchFamily="34" charset="0"/>
                <a:cs typeface="Black Han Sans" pitchFamily="34" charset="0"/>
              </a:rPr>
              <a:t>철</a:t>
            </a:r>
            <a:r>
              <a:rPr lang="en-US" sz="10300" i="1" spc="-1100" kern="0" dirty="0" smtClean="0">
                <a:solidFill>
                  <a:srgbClr val="006ba3"/>
                </a:solidFill>
                <a:latin typeface="Black Han Sans" pitchFamily="34" charset="0"/>
                <a:cs typeface="Black Han Sans" pitchFamily="34" charset="0"/>
              </a:rPr>
              <a:t>웅</a:t>
            </a:r>
            <a:r>
              <a:rPr lang="en-US" sz="9400" i="1" spc="-1000" kern="0" dirty="0" smtClean="0">
                <a:solidFill>
                  <a:srgbClr val="006ba3"/>
                </a:solidFill>
                <a:latin typeface="Black Han Sans" pitchFamily="34" charset="0"/>
                <a:cs typeface="Black Han Sans" pitchFamily="34" charset="0"/>
              </a:rPr>
              <a:t>의</a:t>
            </a:r>
            <a:endParaRPr lang="en-US" dirty="0"/>
          </a:p>
        </p:txBody>
      </p:sp>
      <p:sp>
        <p:nvSpPr>
          <p:cNvPr id="6" name="Object 6"/>
          <p:cNvSpPr txBox="1"/>
          <p:nvPr/>
        </p:nvSpPr>
        <p:spPr>
          <a:xfrm rot="-480000">
            <a:off x="934213" y="3305488"/>
            <a:ext cx="5886909" cy="3450685"/>
          </a:xfrm>
          <a:prstGeom prst="rect">
            <a:avLst/>
          </a:prstGeom>
          <a:noFill/>
        </p:spPr>
        <p:txBody>
          <a:bodyPr anchor="t" wrap="square" rtlCol="0">
            <a:spAutoFit/>
          </a:bodyPr>
          <a:lstStyle/>
          <a:p>
            <a:pPr algn="ctr"/>
            <a:r>
              <a:rPr lang="en-US" sz="12900" i="1" spc="-1400" kern="0" dirty="0" smtClean="0">
                <a:solidFill>
                  <a:srgbClr val="ed8774"/>
                </a:solidFill>
                <a:latin typeface="Black Han Sans" pitchFamily="34" charset="0"/>
                <a:cs typeface="Black Han Sans" pitchFamily="34" charset="0"/>
              </a:rPr>
              <a:t>10분</a:t>
            </a:r>
            <a:endParaRPr lang="en-US" dirty="0"/>
          </a:p>
        </p:txBody>
      </p:sp>
      <p:sp>
        <p:nvSpPr>
          <p:cNvPr id="7" name="Object 7"/>
          <p:cNvSpPr txBox="1"/>
          <p:nvPr/>
        </p:nvSpPr>
        <p:spPr>
          <a:xfrm rot="-480000">
            <a:off x="3408234" y="2910339"/>
            <a:ext cx="7204336" cy="3438282"/>
          </a:xfrm>
          <a:prstGeom prst="rect">
            <a:avLst/>
          </a:prstGeom>
          <a:noFill/>
        </p:spPr>
        <p:txBody>
          <a:bodyPr anchor="t" wrap="square" rtlCol="0">
            <a:spAutoFit/>
          </a:bodyPr>
          <a:lstStyle/>
          <a:p>
            <a:pPr algn="ctr"/>
            <a:r>
              <a:rPr lang="en-US" sz="11100" i="1" spc="-1200" kern="0" dirty="0" smtClean="0">
                <a:solidFill>
                  <a:srgbClr val="41cc93"/>
                </a:solidFill>
                <a:latin typeface="Black Han Sans" pitchFamily="34" charset="0"/>
                <a:cs typeface="Black Han Sans" pitchFamily="34" charset="0"/>
              </a:rPr>
              <a:t>스</a:t>
            </a:r>
            <a:r>
              <a:rPr lang="en-US" sz="12100" i="1" spc="-1300" kern="0" dirty="0" smtClean="0">
                <a:solidFill>
                  <a:srgbClr val="41cc93"/>
                </a:solidFill>
                <a:latin typeface="Black Han Sans" pitchFamily="34" charset="0"/>
                <a:cs typeface="Black Han Sans" pitchFamily="34" charset="0"/>
              </a:rPr>
              <a:t>피</a:t>
            </a:r>
            <a:r>
              <a:rPr lang="en-US" sz="12900" i="1" spc="-1400" kern="0" dirty="0" smtClean="0">
                <a:solidFill>
                  <a:srgbClr val="41cc93"/>
                </a:solidFill>
                <a:latin typeface="Black Han Sans" pitchFamily="34" charset="0"/>
                <a:cs typeface="Black Han Sans" pitchFamily="34" charset="0"/>
              </a:rPr>
              <a:t>치</a:t>
            </a:r>
            <a:endParaRPr lang="en-US" dirty="0"/>
          </a:p>
        </p:txBody>
      </p:sp>
      <p:grpSp>
        <p:nvGrpSpPr>
          <p:cNvPr id="1002" name="그룹 1002"/>
          <p:cNvGrpSpPr/>
          <p:nvPr/>
        </p:nvGrpSpPr>
        <p:grpSpPr>
          <a:xfrm>
            <a:off x="5835295" y="4546347"/>
            <a:ext cx="2944479" cy="750341"/>
            <a:chOff x="5835295" y="4546347"/>
            <a:chExt cx="2944479" cy="750341"/>
          </a:xfrm>
        </p:grpSpPr>
        <p:grpSp>
          <p:nvGrpSpPr>
            <p:cNvPr id="1003" name="그룹 1003"/>
            <p:cNvGrpSpPr/>
            <p:nvPr/>
          </p:nvGrpSpPr>
          <p:grpSpPr>
            <a:xfrm>
              <a:off x="5845188" y="4748180"/>
              <a:ext cx="2924694" cy="346677"/>
              <a:chOff x="5845188" y="4748180"/>
              <a:chExt cx="2924694" cy="346677"/>
            </a:xfrm>
          </p:grpSpPr>
          <p:pic>
            <p:nvPicPr>
              <p:cNvPr id="10" name="Object 9"/>
              <p:cNvPicPr>
                <a:picLocks noChangeAspect="1"/>
              </p:cNvPicPr>
              <p:nvPr/>
            </p:nvPicPr>
            <p:blipFill>
              <a:blip r:embed="rId3" cstate="print"/>
              <a:stretch>
                <a:fillRect/>
              </a:stretch>
            </p:blipFill>
            <p:spPr>
              <a:xfrm rot="-480000">
                <a:off x="5845188" y="4748180"/>
                <a:ext cx="2924694" cy="346677"/>
              </a:xfrm>
              <a:prstGeom prst="rect">
                <a:avLst/>
              </a:prstGeom>
            </p:spPr>
          </p:pic>
        </p:grpSp>
        <p:sp>
          <p:nvSpPr>
            <p:cNvPr id="12" name="Object 12"/>
            <p:cNvSpPr txBox="1"/>
            <p:nvPr/>
          </p:nvSpPr>
          <p:spPr>
            <a:xfrm rot="-480000">
              <a:off x="5204464" y="4768351"/>
              <a:ext cx="4238051" cy="455428"/>
            </a:xfrm>
            <a:prstGeom prst="rect">
              <a:avLst/>
            </a:prstGeom>
            <a:noFill/>
          </p:spPr>
          <p:txBody>
            <a:bodyPr anchor="t" wrap="square" rtlCol="0">
              <a:spAutoFit/>
            </a:bodyPr>
            <a:lstStyle/>
            <a:p>
              <a:pPr algn="ctr"/>
              <a:r>
                <a:rPr lang="en-US" sz="1700" i="1" dirty="0" smtClean="0">
                  <a:solidFill>
                    <a:srgbClr val="ffffff"/>
                  </a:solidFill>
                  <a:latin typeface="BM DoHyeon" pitchFamily="34" charset="0"/>
                  <a:cs typeface="BM DoHyeon" pitchFamily="34" charset="0"/>
                </a:rPr>
                <a:t>Midterm Examination</a:t>
              </a:r>
              <a:endParaRPr lang="en-US" dirty="0"/>
            </a:p>
          </p:txBody>
        </p:sp>
      </p:grpSp>
      <p:grpSp>
        <p:nvGrpSpPr>
          <p:cNvPr id="1004" name="그룹 1004"/>
          <p:cNvGrpSpPr/>
          <p:nvPr/>
        </p:nvGrpSpPr>
        <p:grpSpPr>
          <a:xfrm>
            <a:off x="7754275" y="2549673"/>
            <a:ext cx="1721085" cy="53073"/>
            <a:chOff x="7754275" y="2549673"/>
            <a:chExt cx="1721085" cy="53073"/>
          </a:xfrm>
        </p:grpSpPr>
        <p:pic>
          <p:nvPicPr>
            <p:cNvPr id="15" name="Object 14"/>
            <p:cNvPicPr>
              <a:picLocks noChangeAspect="1"/>
            </p:cNvPicPr>
            <p:nvPr/>
          </p:nvPicPr>
          <p:blipFill>
            <a:blip r:embed="rId4" cstate="print"/>
            <a:stretch>
              <a:fillRect/>
            </a:stretch>
          </p:blipFill>
          <p:spPr>
            <a:xfrm rot="-480000">
              <a:off x="7754275" y="2549673"/>
              <a:ext cx="1721085" cy="53073"/>
            </a:xfrm>
            <a:prstGeom prst="rect">
              <a:avLst/>
            </a:prstGeom>
          </p:spPr>
        </p:pic>
      </p:grpSp>
      <p:sp>
        <p:nvSpPr>
          <p:cNvPr id="17" name="Object 17"/>
          <p:cNvSpPr txBox="1"/>
          <p:nvPr/>
        </p:nvSpPr>
        <p:spPr>
          <a:xfrm>
            <a:off x="4221274" y="6442353"/>
            <a:ext cx="2640329" cy="233952"/>
          </a:xfrm>
          <a:prstGeom prst="rect">
            <a:avLst/>
          </a:prstGeom>
          <a:noFill/>
        </p:spPr>
        <p:txBody>
          <a:bodyPr anchor="t" wrap="square" rtlCol="0">
            <a:spAutoFit/>
          </a:bodyPr>
          <a:lstStyle/>
          <a:p>
            <a:r>
              <a:rPr lang="en-US" sz="900" dirty="0" smtClean="0">
                <a:solidFill>
                  <a:srgbClr val="41cc93"/>
                </a:solidFill>
                <a:latin typeface="BM DoHyeon" pitchFamily="34" charset="0"/>
                <a:cs typeface="BM DoHyeon" pitchFamily="34" charset="0"/>
              </a:rPr>
              <a:t>말하기의 힘, 김철웅</a:t>
            </a:r>
            <a:endParaRPr lang="en-US" dirty="0"/>
          </a:p>
        </p:txBody>
      </p:sp>
      <p:sp>
        <p:nvSpPr>
          <p:cNvPr id="18" name="Object 18"/>
          <p:cNvSpPr txBox="1"/>
          <p:nvPr/>
        </p:nvSpPr>
        <p:spPr>
          <a:xfrm>
            <a:off x="5216733" y="6434935"/>
            <a:ext cx="2428707" cy="233952"/>
          </a:xfrm>
          <a:prstGeom prst="rect">
            <a:avLst/>
          </a:prstGeom>
          <a:noFill/>
        </p:spPr>
        <p:txBody>
          <a:bodyPr anchor="t" wrap="square" rtlCol="0">
            <a:spAutoFit/>
          </a:bodyPr>
          <a:lstStyle/>
          <a:p>
            <a:r>
              <a:rPr lang="en-US" sz="900" dirty="0" smtClean="0">
                <a:solidFill>
                  <a:srgbClr val="41cc93"/>
                </a:solidFill>
                <a:latin typeface="NanumSquare" pitchFamily="34" charset="0"/>
                <a:cs typeface="NanumSquare" pitchFamily="34" charset="0"/>
              </a:rPr>
              <a:t>ㅣ 시각디자인학과 1376003</a:t>
            </a:r>
            <a:endParaRPr lang="en-US" dirty="0"/>
          </a:p>
        </p:txBody>
      </p:sp>
      <p:grpSp>
        <p:nvGrpSpPr>
          <p:cNvPr id="1005" name="그룹 1005"/>
          <p:cNvGrpSpPr/>
          <p:nvPr/>
        </p:nvGrpSpPr>
        <p:grpSpPr>
          <a:xfrm>
            <a:off x="1075715" y="4327932"/>
            <a:ext cx="1346128" cy="53073"/>
            <a:chOff x="1075715" y="4327932"/>
            <a:chExt cx="1346128" cy="53073"/>
          </a:xfrm>
        </p:grpSpPr>
        <p:pic>
          <p:nvPicPr>
            <p:cNvPr id="20" name="Object 19"/>
            <p:cNvPicPr>
              <a:picLocks noChangeAspect="1"/>
            </p:cNvPicPr>
            <p:nvPr/>
          </p:nvPicPr>
          <p:blipFill>
            <a:blip r:embed="rId5" cstate="print"/>
            <a:stretch>
              <a:fillRect/>
            </a:stretch>
          </p:blipFill>
          <p:spPr>
            <a:xfrm rot="-480000">
              <a:off x="1075715" y="4327932"/>
              <a:ext cx="1346128" cy="53073"/>
            </a:xfrm>
            <a:prstGeom prst="rect">
              <a:avLst/>
            </a:prstGeom>
          </p:spPr>
        </p:pic>
      </p:grpSp>
      <p:grpSp>
        <p:nvGrpSpPr>
          <p:cNvPr id="1006" name="그룹 1006"/>
          <p:cNvGrpSpPr/>
          <p:nvPr/>
        </p:nvGrpSpPr>
        <p:grpSpPr>
          <a:xfrm>
            <a:off x="823828" y="4440123"/>
            <a:ext cx="106224" cy="106224"/>
            <a:chOff x="823828" y="4440123"/>
            <a:chExt cx="106224" cy="106224"/>
          </a:xfrm>
        </p:grpSpPr>
        <p:pic>
          <p:nvPicPr>
            <p:cNvPr id="23" name="Object 22"/>
            <p:cNvPicPr>
              <a:picLocks noChangeAspect="1"/>
            </p:cNvPicPr>
            <p:nvPr/>
          </p:nvPicPr>
          <p:blipFill>
            <a:blip r:embed="rId6" cstate="print"/>
            <a:stretch>
              <a:fillRect/>
            </a:stretch>
          </p:blipFill>
          <p:spPr>
            <a:xfrm>
              <a:off x="823828" y="4440123"/>
              <a:ext cx="106224" cy="106224"/>
            </a:xfrm>
            <a:prstGeom prst="rect">
              <a:avLst/>
            </a:prstGeom>
          </p:spPr>
        </p:pic>
      </p:grpSp>
      <p:grpSp>
        <p:nvGrpSpPr>
          <p:cNvPr id="1007" name="그룹 1007"/>
          <p:cNvGrpSpPr/>
          <p:nvPr/>
        </p:nvGrpSpPr>
        <p:grpSpPr>
          <a:xfrm>
            <a:off x="9562869" y="2383145"/>
            <a:ext cx="106224" cy="106224"/>
            <a:chOff x="9562869" y="2383145"/>
            <a:chExt cx="106224" cy="106224"/>
          </a:xfrm>
        </p:grpSpPr>
        <p:pic>
          <p:nvPicPr>
            <p:cNvPr id="26" name="Object 25"/>
            <p:cNvPicPr>
              <a:picLocks noChangeAspect="1"/>
            </p:cNvPicPr>
            <p:nvPr/>
          </p:nvPicPr>
          <p:blipFill>
            <a:blip r:embed="rId7" cstate="print"/>
            <a:stretch>
              <a:fillRect/>
            </a:stretch>
          </p:blipFill>
          <p:spPr>
            <a:xfrm>
              <a:off x="9562869" y="2383145"/>
              <a:ext cx="106224" cy="106224"/>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09D84"/>
        </a:solidFill>
        <a:effectLst/>
      </p:bgPr>
    </p:bg>
    <p:spTree>
      <p:nvGrpSpPr>
        <p:cNvPr id="1" name=""/>
        <p:cNvGrpSpPr/>
        <p:nvPr/>
      </p:nvGrpSpPr>
      <p:grpSpPr>
        <a:xfrm>
          <a:off x="0" y="0"/>
          <a:ext cx="0" cy="0"/>
          <a:chOff x="0" y="0"/>
          <a:chExt cx="0" cy="0"/>
        </a:xfrm>
      </p:grpSpPr>
      <p:sp>
        <p:nvSpPr>
          <p:cNvPr id="2" name="Object 2"/>
          <p:cNvSpPr txBox="1"/>
          <p:nvPr/>
        </p:nvSpPr>
        <p:spPr>
          <a:xfrm>
            <a:off x="774051" y="1595960"/>
            <a:ext cx="6406458" cy="3438282"/>
          </a:xfrm>
          <a:prstGeom prst="rect">
            <a:avLst/>
          </a:prstGeom>
          <a:noFill/>
        </p:spPr>
        <p:txBody>
          <a:bodyPr anchor="t" wrap="square" rtlCol="0">
            <a:spAutoFit/>
          </a:bodyPr>
          <a:lstStyle/>
          <a:p>
            <a:pPr algn="ctr"/>
            <a:r>
              <a:rPr lang="en-US" sz="11100" i="1" spc="-1200" kern="0" dirty="0" smtClean="0">
                <a:solidFill>
                  <a:srgbClr val="ffffff"/>
                </a:solidFill>
                <a:latin typeface="Black Han Sans" pitchFamily="34" charset="0"/>
                <a:cs typeface="Black Han Sans" pitchFamily="34" charset="0"/>
              </a:rPr>
              <a:t>그</a:t>
            </a:r>
            <a:r>
              <a:rPr lang="en-US" sz="12100" i="1" spc="-1300" kern="0" dirty="0" smtClean="0">
                <a:solidFill>
                  <a:srgbClr val="ffffff"/>
                </a:solidFill>
                <a:latin typeface="Black Han Sans" pitchFamily="34" charset="0"/>
                <a:cs typeface="Black Han Sans" pitchFamily="34" charset="0"/>
              </a:rPr>
              <a:t>래</a:t>
            </a:r>
            <a:r>
              <a:rPr lang="en-US" sz="12900" i="1" spc="-1400" kern="0" dirty="0" smtClean="0">
                <a:solidFill>
                  <a:srgbClr val="ffffff"/>
                </a:solidFill>
                <a:latin typeface="Black Han Sans" pitchFamily="34" charset="0"/>
                <a:cs typeface="Black Han Sans" pitchFamily="34" charset="0"/>
              </a:rPr>
              <a:t>서,</a:t>
            </a:r>
            <a:endParaRPr lang="en-US" dirty="0"/>
          </a:p>
        </p:txBody>
      </p:sp>
      <p:sp>
        <p:nvSpPr>
          <p:cNvPr id="3" name="Object 3"/>
          <p:cNvSpPr txBox="1"/>
          <p:nvPr/>
        </p:nvSpPr>
        <p:spPr>
          <a:xfrm>
            <a:off x="4332504" y="2639545"/>
            <a:ext cx="5528045" cy="2638269"/>
          </a:xfrm>
          <a:prstGeom prst="rect">
            <a:avLst/>
          </a:prstGeom>
          <a:noFill/>
        </p:spPr>
        <p:txBody>
          <a:bodyPr anchor="t" wrap="square" rtlCol="0">
            <a:spAutoFit/>
          </a:bodyPr>
          <a:lstStyle/>
          <a:p>
            <a:pPr algn="ctr"/>
            <a:r>
              <a:rPr lang="en-US" sz="9900" i="1" spc="-1100" kern="0" dirty="0" smtClean="0">
                <a:solidFill>
                  <a:srgbClr val="ffffff"/>
                </a:solidFill>
                <a:latin typeface="Black Han Sans" pitchFamily="34" charset="0"/>
                <a:cs typeface="Black Han Sans" pitchFamily="34" charset="0"/>
              </a:rPr>
              <a:t>할</a:t>
            </a:r>
            <a:r>
              <a:rPr lang="en-US" sz="9400" i="1" spc="-1000" kern="0" dirty="0" smtClean="0">
                <a:solidFill>
                  <a:srgbClr val="ffffff"/>
                </a:solidFill>
                <a:latin typeface="Black Han Sans" pitchFamily="34" charset="0"/>
                <a:cs typeface="Black Han Sans" pitchFamily="34" charset="0"/>
              </a:rPr>
              <a:t>말</a:t>
            </a:r>
            <a:r>
              <a:rPr lang="en-US" sz="9000" i="1" spc="-1000" kern="0" dirty="0" smtClean="0">
                <a:solidFill>
                  <a:srgbClr val="ffffff"/>
                </a:solidFill>
                <a:latin typeface="Black Han Sans" pitchFamily="34" charset="0"/>
                <a:cs typeface="Black Han Sans" pitchFamily="34" charset="0"/>
              </a:rPr>
              <a:t>이</a:t>
            </a:r>
            <a:endParaRPr lang="en-US" dirty="0"/>
          </a:p>
        </p:txBody>
      </p:sp>
      <p:sp>
        <p:nvSpPr>
          <p:cNvPr id="4" name="Object 4"/>
          <p:cNvSpPr txBox="1"/>
          <p:nvPr/>
        </p:nvSpPr>
        <p:spPr>
          <a:xfrm>
            <a:off x="1025647" y="3546457"/>
            <a:ext cx="7204336" cy="3438282"/>
          </a:xfrm>
          <a:prstGeom prst="rect">
            <a:avLst/>
          </a:prstGeom>
          <a:noFill/>
        </p:spPr>
        <p:txBody>
          <a:bodyPr anchor="t" wrap="square" rtlCol="0">
            <a:spAutoFit/>
          </a:bodyPr>
          <a:lstStyle/>
          <a:p>
            <a:pPr algn="ctr"/>
            <a:r>
              <a:rPr lang="en-US" sz="12900" i="1" spc="-1400" kern="0" dirty="0" smtClean="0">
                <a:solidFill>
                  <a:srgbClr val="ffffff"/>
                </a:solidFill>
                <a:latin typeface="Black Han Sans" pitchFamily="34" charset="0"/>
                <a:cs typeface="Black Han Sans" pitchFamily="34" charset="0"/>
              </a:rPr>
              <a:t>뭐</a:t>
            </a:r>
            <a:r>
              <a:rPr lang="en-US" sz="12300" i="1" spc="-1400" kern="0" dirty="0" smtClean="0">
                <a:solidFill>
                  <a:srgbClr val="ffffff"/>
                </a:solidFill>
                <a:latin typeface="Black Han Sans" pitchFamily="34" charset="0"/>
                <a:cs typeface="Black Han Sans" pitchFamily="34" charset="0"/>
              </a:rPr>
              <a:t>냐</a:t>
            </a:r>
            <a:r>
              <a:rPr lang="en-US" sz="11700" i="1" spc="-1300" kern="0" dirty="0" smtClean="0">
                <a:solidFill>
                  <a:srgbClr val="ffffff"/>
                </a:solidFill>
                <a:latin typeface="Black Han Sans" pitchFamily="34" charset="0"/>
                <a:cs typeface="Black Han Sans" pitchFamily="34" charset="0"/>
              </a:rPr>
              <a:t>면</a:t>
            </a:r>
            <a:endParaRPr lang="en-US" dirty="0"/>
          </a:p>
        </p:txBody>
      </p:sp>
      <p:sp>
        <p:nvSpPr>
          <p:cNvPr id="5" name="Object 5"/>
          <p:cNvSpPr txBox="1"/>
          <p:nvPr/>
        </p:nvSpPr>
        <p:spPr>
          <a:xfrm>
            <a:off x="2144093" y="5885888"/>
            <a:ext cx="6407053" cy="590964"/>
          </a:xfrm>
          <a:prstGeom prst="rect">
            <a:avLst/>
          </a:prstGeom>
          <a:noFill/>
        </p:spPr>
        <p:txBody>
          <a:bodyPr anchor="t" wrap="square" rtlCol="0">
            <a:spAutoFit/>
          </a:bodyPr>
          <a:lstStyle/>
          <a:p>
            <a:pPr algn="ctr"/>
            <a:r>
              <a:rPr lang="en-US" sz="1100" dirty="0" smtClean="0">
                <a:solidFill>
                  <a:srgbClr val="ffffff"/>
                </a:solidFill>
                <a:latin typeface="NanumSquare" pitchFamily="34" charset="0"/>
                <a:cs typeface="NanumSquare" pitchFamily="34" charset="0"/>
              </a:rPr>
              <a:t>얼음에 구하지 무엇을 위하여 얼마나 붙잡아 대중을 오직 사막이다.</a:t>
            </a:r>
            <a:r>
              <a:rPr lang="en-US" dirty="0" smtClean="0"/>
              <a:t/>
            </a:r>
          </a:p>
          <a:p>
            <a:pPr algn="ctr"/>
            <a:r>
              <a:rPr lang="en-US" dirty="0" smtClean="0"/>
              <a:t/>
            </a:r>
            <a:r>
              <a:rPr lang="en-US" sz="1100" dirty="0" smtClean="0">
                <a:solidFill>
                  <a:srgbClr val="ffffff"/>
                </a:solidFill>
                <a:latin typeface="NanumSquare" pitchFamily="34" charset="0"/>
                <a:cs typeface="NanumSquare" pitchFamily="34" charset="0"/>
              </a:rPr>
              <a:t>기관과 인도하겠다는 커다란 것이다.</a:t>
            </a:r>
            <a:endParaRPr lang="en-US" dirty="0"/>
          </a:p>
        </p:txBody>
      </p:sp>
      <p:grpSp>
        <p:nvGrpSpPr>
          <p:cNvPr id="1001" name="그룹 1001"/>
          <p:cNvGrpSpPr/>
          <p:nvPr/>
        </p:nvGrpSpPr>
        <p:grpSpPr>
          <a:xfrm>
            <a:off x="6544667" y="4934823"/>
            <a:ext cx="252193" cy="252193"/>
            <a:chOff x="6544667" y="4934823"/>
            <a:chExt cx="252193" cy="252193"/>
          </a:xfrm>
        </p:grpSpPr>
        <p:pic>
          <p:nvPicPr>
            <p:cNvPr id="7" name="Object 6"/>
            <p:cNvPicPr>
              <a:picLocks noChangeAspect="1"/>
            </p:cNvPicPr>
            <p:nvPr/>
          </p:nvPicPr>
          <p:blipFill>
            <a:blip r:embed="rId2" cstate="print"/>
            <a:stretch>
              <a:fillRect/>
            </a:stretch>
          </p:blipFill>
          <p:spPr>
            <a:xfrm>
              <a:off x="6544667" y="4934823"/>
              <a:ext cx="252193" cy="252193"/>
            </a:xfrm>
            <a:prstGeom prst="rect">
              <a:avLst/>
            </a:prstGeom>
          </p:spPr>
        </p:pic>
      </p:grpSp>
      <p:grpSp>
        <p:nvGrpSpPr>
          <p:cNvPr id="1002" name="그룹 1002"/>
          <p:cNvGrpSpPr/>
          <p:nvPr/>
        </p:nvGrpSpPr>
        <p:grpSpPr>
          <a:xfrm>
            <a:off x="3191058" y="3438738"/>
            <a:ext cx="2573985" cy="434805"/>
            <a:chOff x="3191058" y="3438738"/>
            <a:chExt cx="2573985" cy="434805"/>
          </a:xfrm>
        </p:grpSpPr>
        <p:pic>
          <p:nvPicPr>
            <p:cNvPr id="10" name="Object 9"/>
            <p:cNvPicPr>
              <a:picLocks noChangeAspect="1"/>
            </p:cNvPicPr>
            <p:nvPr/>
          </p:nvPicPr>
          <p:blipFill>
            <a:blip r:embed="rId3" cstate="print"/>
            <a:stretch>
              <a:fillRect/>
            </a:stretch>
          </p:blipFill>
          <p:spPr>
            <a:xfrm>
              <a:off x="3191058" y="3438738"/>
              <a:ext cx="2573985" cy="434805"/>
            </a:xfrm>
            <a:prstGeom prst="rect">
              <a:avLst/>
            </a:prstGeom>
          </p:spPr>
        </p:pic>
      </p:grpSp>
      <p:sp>
        <p:nvSpPr>
          <p:cNvPr id="12" name="Object 12"/>
          <p:cNvSpPr txBox="1"/>
          <p:nvPr/>
        </p:nvSpPr>
        <p:spPr>
          <a:xfrm>
            <a:off x="2862425" y="3494826"/>
            <a:ext cx="3231251" cy="571201"/>
          </a:xfrm>
          <a:prstGeom prst="rect">
            <a:avLst/>
          </a:prstGeom>
          <a:noFill/>
        </p:spPr>
        <p:txBody>
          <a:bodyPr anchor="t" wrap="square" rtlCol="0">
            <a:spAutoFit/>
          </a:bodyPr>
          <a:lstStyle/>
          <a:p>
            <a:pPr algn="ctr"/>
            <a:r>
              <a:rPr lang="en-US" sz="2100" i="1" b="1" dirty="0" smtClean="0">
                <a:solidFill>
                  <a:srgbClr val="f09d84"/>
                </a:solidFill>
                <a:latin typeface="BM DoHyeon" pitchFamily="34" charset="0"/>
                <a:cs typeface="BM DoHyeon" pitchFamily="34" charset="0"/>
              </a:rPr>
              <a:t>똑똑히 들으시오</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EEEEEE"/>
        </a:solidFill>
        <a:effectLst/>
      </p:bgPr>
    </p:bg>
    <p:spTree>
      <p:nvGrpSpPr>
        <p:cNvPr id="1" name=""/>
        <p:cNvGrpSpPr/>
        <p:nvPr/>
      </p:nvGrpSpPr>
      <p:grpSpPr>
        <a:xfrm>
          <a:off x="0" y="0"/>
          <a:ext cx="0" cy="0"/>
          <a:chOff x="0" y="0"/>
          <a:chExt cx="0" cy="0"/>
        </a:xfrm>
      </p:grpSpPr>
      <p:grpSp>
        <p:nvGrpSpPr>
          <p:cNvPr id="1001" name="그룹 1001"/>
          <p:cNvGrpSpPr/>
          <p:nvPr/>
        </p:nvGrpSpPr>
        <p:grpSpPr>
          <a:xfrm>
            <a:off x="6488504" y="1814588"/>
            <a:ext cx="2058754" cy="4974400"/>
            <a:chOff x="6488504" y="1814588"/>
            <a:chExt cx="2058754" cy="4974400"/>
          </a:xfrm>
        </p:grpSpPr>
        <p:pic>
          <p:nvPicPr>
            <p:cNvPr id="3" name="Object 2"/>
            <p:cNvPicPr>
              <a:picLocks noChangeAspect="1"/>
            </p:cNvPicPr>
            <p:nvPr/>
          </p:nvPicPr>
          <p:blipFill>
            <a:blip r:embed="rId2" cstate="print"/>
            <a:stretch>
              <a:fillRect/>
            </a:stretch>
          </p:blipFill>
          <p:spPr>
            <a:xfrm>
              <a:off x="5459127" y="-672612"/>
              <a:ext cx="4117509" cy="9948800"/>
            </a:xfrm>
            <a:prstGeom prst="rect">
              <a:avLst/>
            </a:prstGeom>
          </p:spPr>
        </p:pic>
        <p:pic>
          <p:nvPicPr>
            <p:cNvPr id="4" name="Object 3"/>
            <p:cNvPicPr>
              <a:picLocks noChangeAspect="1"/>
            </p:cNvPicPr>
            <p:nvPr/>
          </p:nvPicPr>
          <p:blipFill>
            <a:blip r:embed="rId3" cstate="print"/>
            <a:stretch>
              <a:fillRect/>
            </a:stretch>
          </p:blipFill>
          <p:spPr>
            <a:xfrm>
              <a:off x="6488504" y="1814588"/>
              <a:ext cx="2058754" cy="4974400"/>
            </a:xfrm>
            <a:prstGeom prst="rect">
              <a:avLst/>
            </a:prstGeom>
          </p:spPr>
        </p:pic>
      </p:grpSp>
      <p:grpSp>
        <p:nvGrpSpPr>
          <p:cNvPr id="1002" name="그룹 1002"/>
          <p:cNvGrpSpPr/>
          <p:nvPr/>
        </p:nvGrpSpPr>
        <p:grpSpPr>
          <a:xfrm>
            <a:off x="4318242" y="1814588"/>
            <a:ext cx="2058754" cy="4974400"/>
            <a:chOff x="4318242" y="1814588"/>
            <a:chExt cx="2058754" cy="4974400"/>
          </a:xfrm>
        </p:grpSpPr>
        <p:pic>
          <p:nvPicPr>
            <p:cNvPr id="7" name="Object 6"/>
            <p:cNvPicPr>
              <a:picLocks noChangeAspect="1"/>
            </p:cNvPicPr>
            <p:nvPr/>
          </p:nvPicPr>
          <p:blipFill>
            <a:blip r:embed="rId4" cstate="print"/>
            <a:stretch>
              <a:fillRect/>
            </a:stretch>
          </p:blipFill>
          <p:spPr>
            <a:xfrm>
              <a:off x="3288865" y="-672612"/>
              <a:ext cx="4117509" cy="9948800"/>
            </a:xfrm>
            <a:prstGeom prst="rect">
              <a:avLst/>
            </a:prstGeom>
          </p:spPr>
        </p:pic>
        <p:pic>
          <p:nvPicPr>
            <p:cNvPr id="8" name="Object 7"/>
            <p:cNvPicPr>
              <a:picLocks noChangeAspect="1"/>
            </p:cNvPicPr>
            <p:nvPr/>
          </p:nvPicPr>
          <p:blipFill>
            <a:blip r:embed="rId5" cstate="print"/>
            <a:stretch>
              <a:fillRect/>
            </a:stretch>
          </p:blipFill>
          <p:spPr>
            <a:xfrm>
              <a:off x="4318242" y="1814588"/>
              <a:ext cx="2058754" cy="4974400"/>
            </a:xfrm>
            <a:prstGeom prst="rect">
              <a:avLst/>
            </a:prstGeom>
          </p:spPr>
        </p:pic>
      </p:grpSp>
      <p:grpSp>
        <p:nvGrpSpPr>
          <p:cNvPr id="1003" name="그룹 1003"/>
          <p:cNvGrpSpPr/>
          <p:nvPr/>
        </p:nvGrpSpPr>
        <p:grpSpPr>
          <a:xfrm>
            <a:off x="2147980" y="1814588"/>
            <a:ext cx="2058754" cy="4974400"/>
            <a:chOff x="2147980" y="1814588"/>
            <a:chExt cx="2058754" cy="4974400"/>
          </a:xfrm>
        </p:grpSpPr>
        <p:pic>
          <p:nvPicPr>
            <p:cNvPr id="11" name="Object 10"/>
            <p:cNvPicPr>
              <a:picLocks noChangeAspect="1"/>
            </p:cNvPicPr>
            <p:nvPr/>
          </p:nvPicPr>
          <p:blipFill>
            <a:blip r:embed="rId6" cstate="print"/>
            <a:stretch>
              <a:fillRect/>
            </a:stretch>
          </p:blipFill>
          <p:spPr>
            <a:xfrm>
              <a:off x="1118603" y="-672612"/>
              <a:ext cx="4117509" cy="9948800"/>
            </a:xfrm>
            <a:prstGeom prst="rect">
              <a:avLst/>
            </a:prstGeom>
          </p:spPr>
        </p:pic>
        <p:pic>
          <p:nvPicPr>
            <p:cNvPr id="12" name="Object 11"/>
            <p:cNvPicPr>
              <a:picLocks noChangeAspect="1"/>
            </p:cNvPicPr>
            <p:nvPr/>
          </p:nvPicPr>
          <p:blipFill>
            <a:blip r:embed="rId7" cstate="print"/>
            <a:stretch>
              <a:fillRect/>
            </a:stretch>
          </p:blipFill>
          <p:spPr>
            <a:xfrm>
              <a:off x="2147980" y="1814588"/>
              <a:ext cx="2058754" cy="4974400"/>
            </a:xfrm>
            <a:prstGeom prst="rect">
              <a:avLst/>
            </a:prstGeom>
          </p:spPr>
        </p:pic>
      </p:grpSp>
      <p:grpSp>
        <p:nvGrpSpPr>
          <p:cNvPr id="1004" name="그룹 1004"/>
          <p:cNvGrpSpPr/>
          <p:nvPr/>
        </p:nvGrpSpPr>
        <p:grpSpPr>
          <a:xfrm>
            <a:off x="-22282" y="1814588"/>
            <a:ext cx="2058754" cy="4974400"/>
            <a:chOff x="-22282" y="1814588"/>
            <a:chExt cx="2058754" cy="4974400"/>
          </a:xfrm>
        </p:grpSpPr>
        <p:pic>
          <p:nvPicPr>
            <p:cNvPr id="15" name="Object 14"/>
            <p:cNvPicPr>
              <a:picLocks noChangeAspect="1"/>
            </p:cNvPicPr>
            <p:nvPr/>
          </p:nvPicPr>
          <p:blipFill>
            <a:blip r:embed="rId8" cstate="print"/>
            <a:stretch>
              <a:fillRect/>
            </a:stretch>
          </p:blipFill>
          <p:spPr>
            <a:xfrm>
              <a:off x="-1051659" y="-672612"/>
              <a:ext cx="4117509" cy="9948800"/>
            </a:xfrm>
            <a:prstGeom prst="rect">
              <a:avLst/>
            </a:prstGeom>
          </p:spPr>
        </p:pic>
        <p:pic>
          <p:nvPicPr>
            <p:cNvPr id="16" name="Object 15"/>
            <p:cNvPicPr>
              <a:picLocks noChangeAspect="1"/>
            </p:cNvPicPr>
            <p:nvPr/>
          </p:nvPicPr>
          <p:blipFill>
            <a:blip r:embed="rId9" cstate="print"/>
            <a:stretch>
              <a:fillRect/>
            </a:stretch>
          </p:blipFill>
          <p:spPr>
            <a:xfrm>
              <a:off x="-22282" y="1814588"/>
              <a:ext cx="2058754" cy="4974400"/>
            </a:xfrm>
            <a:prstGeom prst="rect">
              <a:avLst/>
            </a:prstGeom>
          </p:spPr>
        </p:pic>
      </p:grpSp>
      <p:grpSp>
        <p:nvGrpSpPr>
          <p:cNvPr id="1005" name="그룹 1005"/>
          <p:cNvGrpSpPr/>
          <p:nvPr/>
        </p:nvGrpSpPr>
        <p:grpSpPr>
          <a:xfrm>
            <a:off x="8658766" y="1825729"/>
            <a:ext cx="2058754" cy="4952118"/>
            <a:chOff x="8658766" y="1825729"/>
            <a:chExt cx="2058754" cy="4952118"/>
          </a:xfrm>
        </p:grpSpPr>
        <p:pic>
          <p:nvPicPr>
            <p:cNvPr id="19" name="Object 18"/>
            <p:cNvPicPr>
              <a:picLocks noChangeAspect="1"/>
            </p:cNvPicPr>
            <p:nvPr/>
          </p:nvPicPr>
          <p:blipFill>
            <a:blip r:embed="rId10" cstate="print"/>
            <a:stretch>
              <a:fillRect/>
            </a:stretch>
          </p:blipFill>
          <p:spPr>
            <a:xfrm>
              <a:off x="7629388" y="-650330"/>
              <a:ext cx="4117509" cy="9904236"/>
            </a:xfrm>
            <a:prstGeom prst="rect">
              <a:avLst/>
            </a:prstGeom>
          </p:spPr>
        </p:pic>
        <p:pic>
          <p:nvPicPr>
            <p:cNvPr id="20" name="Object 19"/>
            <p:cNvPicPr>
              <a:picLocks noChangeAspect="1"/>
            </p:cNvPicPr>
            <p:nvPr/>
          </p:nvPicPr>
          <p:blipFill>
            <a:blip r:embed="rId11" cstate="print"/>
            <a:stretch>
              <a:fillRect/>
            </a:stretch>
          </p:blipFill>
          <p:spPr>
            <a:xfrm>
              <a:off x="8658766" y="1825729"/>
              <a:ext cx="2058754" cy="4952118"/>
            </a:xfrm>
            <a:prstGeom prst="rect">
              <a:avLst/>
            </a:prstGeom>
          </p:spPr>
        </p:pic>
      </p:grpSp>
      <p:grpSp>
        <p:nvGrpSpPr>
          <p:cNvPr id="1006" name="그룹 1006"/>
          <p:cNvGrpSpPr/>
          <p:nvPr/>
        </p:nvGrpSpPr>
        <p:grpSpPr>
          <a:xfrm>
            <a:off x="661728" y="2538745"/>
            <a:ext cx="690734" cy="690734"/>
            <a:chOff x="661728" y="2538745"/>
            <a:chExt cx="690734" cy="690734"/>
          </a:xfrm>
        </p:grpSpPr>
        <p:pic>
          <p:nvPicPr>
            <p:cNvPr id="23" name="Object 22"/>
            <p:cNvPicPr>
              <a:picLocks noChangeAspect="1"/>
            </p:cNvPicPr>
            <p:nvPr/>
          </p:nvPicPr>
          <p:blipFill>
            <a:blip r:embed="rId12" cstate="print"/>
            <a:stretch>
              <a:fillRect/>
            </a:stretch>
          </p:blipFill>
          <p:spPr>
            <a:xfrm>
              <a:off x="661728" y="2538745"/>
              <a:ext cx="690734" cy="690734"/>
            </a:xfrm>
            <a:prstGeom prst="rect">
              <a:avLst/>
            </a:prstGeom>
          </p:spPr>
        </p:pic>
      </p:grpSp>
      <p:grpSp>
        <p:nvGrpSpPr>
          <p:cNvPr id="1007" name="그룹 1007"/>
          <p:cNvGrpSpPr/>
          <p:nvPr/>
        </p:nvGrpSpPr>
        <p:grpSpPr>
          <a:xfrm>
            <a:off x="2831990" y="2538745"/>
            <a:ext cx="690734" cy="690734"/>
            <a:chOff x="2831990" y="2538745"/>
            <a:chExt cx="690734" cy="690734"/>
          </a:xfrm>
        </p:grpSpPr>
        <p:pic>
          <p:nvPicPr>
            <p:cNvPr id="26" name="Object 25"/>
            <p:cNvPicPr>
              <a:picLocks noChangeAspect="1"/>
            </p:cNvPicPr>
            <p:nvPr/>
          </p:nvPicPr>
          <p:blipFill>
            <a:blip r:embed="rId13" cstate="print"/>
            <a:stretch>
              <a:fillRect/>
            </a:stretch>
          </p:blipFill>
          <p:spPr>
            <a:xfrm>
              <a:off x="2831990" y="2538745"/>
              <a:ext cx="690734" cy="690734"/>
            </a:xfrm>
            <a:prstGeom prst="rect">
              <a:avLst/>
            </a:prstGeom>
          </p:spPr>
        </p:pic>
      </p:grpSp>
      <p:grpSp>
        <p:nvGrpSpPr>
          <p:cNvPr id="1008" name="그룹 1008"/>
          <p:cNvGrpSpPr/>
          <p:nvPr/>
        </p:nvGrpSpPr>
        <p:grpSpPr>
          <a:xfrm>
            <a:off x="5002252" y="2538745"/>
            <a:ext cx="690734" cy="690734"/>
            <a:chOff x="5002252" y="2538745"/>
            <a:chExt cx="690734" cy="690734"/>
          </a:xfrm>
        </p:grpSpPr>
        <p:pic>
          <p:nvPicPr>
            <p:cNvPr id="29" name="Object 28"/>
            <p:cNvPicPr>
              <a:picLocks noChangeAspect="1"/>
            </p:cNvPicPr>
            <p:nvPr/>
          </p:nvPicPr>
          <p:blipFill>
            <a:blip r:embed="rId14" cstate="print"/>
            <a:stretch>
              <a:fillRect/>
            </a:stretch>
          </p:blipFill>
          <p:spPr>
            <a:xfrm>
              <a:off x="5002252" y="2538745"/>
              <a:ext cx="690734" cy="690734"/>
            </a:xfrm>
            <a:prstGeom prst="rect">
              <a:avLst/>
            </a:prstGeom>
          </p:spPr>
        </p:pic>
      </p:grpSp>
      <p:grpSp>
        <p:nvGrpSpPr>
          <p:cNvPr id="1009" name="그룹 1009"/>
          <p:cNvGrpSpPr/>
          <p:nvPr/>
        </p:nvGrpSpPr>
        <p:grpSpPr>
          <a:xfrm>
            <a:off x="7172514" y="2538745"/>
            <a:ext cx="690734" cy="690734"/>
            <a:chOff x="7172514" y="2538745"/>
            <a:chExt cx="690734" cy="690734"/>
          </a:xfrm>
        </p:grpSpPr>
        <p:pic>
          <p:nvPicPr>
            <p:cNvPr id="32" name="Object 31"/>
            <p:cNvPicPr>
              <a:picLocks noChangeAspect="1"/>
            </p:cNvPicPr>
            <p:nvPr/>
          </p:nvPicPr>
          <p:blipFill>
            <a:blip r:embed="rId15" cstate="print"/>
            <a:stretch>
              <a:fillRect/>
            </a:stretch>
          </p:blipFill>
          <p:spPr>
            <a:xfrm>
              <a:off x="7172514" y="2538745"/>
              <a:ext cx="690734" cy="690734"/>
            </a:xfrm>
            <a:prstGeom prst="rect">
              <a:avLst/>
            </a:prstGeom>
          </p:spPr>
        </p:pic>
      </p:grpSp>
      <p:grpSp>
        <p:nvGrpSpPr>
          <p:cNvPr id="1010" name="그룹 1010"/>
          <p:cNvGrpSpPr/>
          <p:nvPr/>
        </p:nvGrpSpPr>
        <p:grpSpPr>
          <a:xfrm>
            <a:off x="9342776" y="2538745"/>
            <a:ext cx="690734" cy="690734"/>
            <a:chOff x="9342776" y="2538745"/>
            <a:chExt cx="690734" cy="690734"/>
          </a:xfrm>
        </p:grpSpPr>
        <p:pic>
          <p:nvPicPr>
            <p:cNvPr id="35" name="Object 34"/>
            <p:cNvPicPr>
              <a:picLocks noChangeAspect="1"/>
            </p:cNvPicPr>
            <p:nvPr/>
          </p:nvPicPr>
          <p:blipFill>
            <a:blip r:embed="rId16" cstate="print"/>
            <a:stretch>
              <a:fillRect/>
            </a:stretch>
          </p:blipFill>
          <p:spPr>
            <a:xfrm>
              <a:off x="9342776" y="2538745"/>
              <a:ext cx="690734" cy="690734"/>
            </a:xfrm>
            <a:prstGeom prst="rect">
              <a:avLst/>
            </a:prstGeom>
          </p:spPr>
        </p:pic>
      </p:grpSp>
      <p:sp>
        <p:nvSpPr>
          <p:cNvPr id="37" name="Object 37"/>
          <p:cNvSpPr txBox="1"/>
          <p:nvPr/>
        </p:nvSpPr>
        <p:spPr>
          <a:xfrm>
            <a:off x="3881772" y="4531943"/>
            <a:ext cx="2931695" cy="425132"/>
          </a:xfrm>
          <a:prstGeom prst="rect">
            <a:avLst/>
          </a:prstGeom>
          <a:noFill/>
        </p:spPr>
        <p:txBody>
          <a:bodyPr anchor="t" wrap="square" rtlCol="0">
            <a:spAutoFit/>
          </a:bodyPr>
          <a:lstStyle/>
          <a:p>
            <a:pPr algn="ctr"/>
            <a:r>
              <a:rPr lang="en-US" sz="1600" dirty="0" smtClean="0">
                <a:solidFill>
                  <a:srgbClr val="737373"/>
                </a:solidFill>
                <a:latin typeface="Black Han Sans" pitchFamily="34" charset="0"/>
                <a:cs typeface="Black Han Sans" pitchFamily="34" charset="0"/>
              </a:rPr>
              <a:t>CONTENTS 3</a:t>
            </a:r>
            <a:endParaRPr lang="en-US" dirty="0"/>
          </a:p>
        </p:txBody>
      </p:sp>
      <p:sp>
        <p:nvSpPr>
          <p:cNvPr id="38" name="Object 38"/>
          <p:cNvSpPr txBox="1"/>
          <p:nvPr/>
        </p:nvSpPr>
        <p:spPr>
          <a:xfrm>
            <a:off x="4311518" y="4869252"/>
            <a:ext cx="2072202" cy="1405275"/>
          </a:xfrm>
          <a:prstGeom prst="rect">
            <a:avLst/>
          </a:prstGeom>
          <a:noFill/>
        </p:spPr>
        <p:txBody>
          <a:bodyPr anchor="t" wrap="square" rtlCol="0">
            <a:spAutoFit/>
          </a:bodyPr>
          <a:lstStyle/>
          <a:p>
            <a:pPr algn="ctr"/>
            <a:r>
              <a:rPr lang="en-US" sz="1000" dirty="0" smtClean="0">
                <a:solidFill>
                  <a:srgbClr val="737373"/>
                </a:solidFill>
                <a:latin typeface="NanumSquare" pitchFamily="34" charset="0"/>
                <a:cs typeface="NanumSquare" pitchFamily="34" charset="0"/>
              </a:rPr>
              <a:t>대중을 가장 품에 바이며,일월과 가는 그들은 자신과 아니다. 작고 하는 풍부하게 살았으며, 있는 지혜는 천지는 따뜻한 것이 이것이다.</a:t>
            </a:r>
            <a:endParaRPr lang="en-US" dirty="0"/>
          </a:p>
        </p:txBody>
      </p:sp>
      <p:sp>
        <p:nvSpPr>
          <p:cNvPr id="39" name="Object 39"/>
          <p:cNvSpPr txBox="1"/>
          <p:nvPr/>
        </p:nvSpPr>
        <p:spPr>
          <a:xfrm>
            <a:off x="1701803" y="4531943"/>
            <a:ext cx="2931695" cy="425132"/>
          </a:xfrm>
          <a:prstGeom prst="rect">
            <a:avLst/>
          </a:prstGeom>
          <a:noFill/>
        </p:spPr>
        <p:txBody>
          <a:bodyPr anchor="t" wrap="square" rtlCol="0">
            <a:spAutoFit/>
          </a:bodyPr>
          <a:lstStyle/>
          <a:p>
            <a:pPr algn="ctr"/>
            <a:r>
              <a:rPr lang="en-US" sz="1600" dirty="0" smtClean="0">
                <a:solidFill>
                  <a:srgbClr val="737373"/>
                </a:solidFill>
                <a:latin typeface="Black Han Sans" pitchFamily="34" charset="0"/>
                <a:cs typeface="Black Han Sans" pitchFamily="34" charset="0"/>
              </a:rPr>
              <a:t>CONTENTS 2</a:t>
            </a:r>
            <a:endParaRPr lang="en-US" dirty="0"/>
          </a:p>
        </p:txBody>
      </p:sp>
      <p:sp>
        <p:nvSpPr>
          <p:cNvPr id="40" name="Object 40"/>
          <p:cNvSpPr txBox="1"/>
          <p:nvPr/>
        </p:nvSpPr>
        <p:spPr>
          <a:xfrm>
            <a:off x="2131549" y="4869252"/>
            <a:ext cx="2072202" cy="1405275"/>
          </a:xfrm>
          <a:prstGeom prst="rect">
            <a:avLst/>
          </a:prstGeom>
          <a:noFill/>
        </p:spPr>
        <p:txBody>
          <a:bodyPr anchor="t" wrap="square" rtlCol="0">
            <a:spAutoFit/>
          </a:bodyPr>
          <a:lstStyle/>
          <a:p>
            <a:pPr algn="ctr"/>
            <a:r>
              <a:rPr lang="en-US" sz="1000" dirty="0" smtClean="0">
                <a:solidFill>
                  <a:srgbClr val="737373"/>
                </a:solidFill>
                <a:latin typeface="NanumSquare" pitchFamily="34" charset="0"/>
                <a:cs typeface="NanumSquare" pitchFamily="34" charset="0"/>
              </a:rPr>
              <a:t>대중을 가장 품에 바이며,일월과 가는 그들은 자신과 아니다. 작고 하는 풍부하게 살았으며, 있는 지혜는 천지는 따뜻한 것이 이것이다.</a:t>
            </a:r>
            <a:endParaRPr lang="en-US" dirty="0"/>
          </a:p>
        </p:txBody>
      </p:sp>
      <p:sp>
        <p:nvSpPr>
          <p:cNvPr id="41" name="Object 41"/>
          <p:cNvSpPr txBox="1"/>
          <p:nvPr/>
        </p:nvSpPr>
        <p:spPr>
          <a:xfrm>
            <a:off x="-459193" y="4531943"/>
            <a:ext cx="2931695" cy="425132"/>
          </a:xfrm>
          <a:prstGeom prst="rect">
            <a:avLst/>
          </a:prstGeom>
          <a:noFill/>
        </p:spPr>
        <p:txBody>
          <a:bodyPr anchor="t" wrap="square" rtlCol="0">
            <a:spAutoFit/>
          </a:bodyPr>
          <a:lstStyle/>
          <a:p>
            <a:pPr algn="ctr"/>
            <a:r>
              <a:rPr lang="en-US" sz="1600" dirty="0" smtClean="0">
                <a:solidFill>
                  <a:srgbClr val="ffffff"/>
                </a:solidFill>
                <a:latin typeface="Black Han Sans" pitchFamily="34" charset="0"/>
                <a:cs typeface="Black Han Sans" pitchFamily="34" charset="0"/>
              </a:rPr>
              <a:t>CONTENTS 1</a:t>
            </a:r>
            <a:endParaRPr lang="en-US" dirty="0"/>
          </a:p>
        </p:txBody>
      </p:sp>
      <p:sp>
        <p:nvSpPr>
          <p:cNvPr id="42" name="Object 42"/>
          <p:cNvSpPr txBox="1"/>
          <p:nvPr/>
        </p:nvSpPr>
        <p:spPr>
          <a:xfrm>
            <a:off x="-29447" y="4869252"/>
            <a:ext cx="2072202" cy="1405275"/>
          </a:xfrm>
          <a:prstGeom prst="rect">
            <a:avLst/>
          </a:prstGeom>
          <a:noFill/>
        </p:spPr>
        <p:txBody>
          <a:bodyPr anchor="t" wrap="square" rtlCol="0">
            <a:spAutoFit/>
          </a:bodyPr>
          <a:lstStyle/>
          <a:p>
            <a:pPr algn="ctr"/>
            <a:r>
              <a:rPr lang="en-US" sz="1000" dirty="0" smtClean="0">
                <a:solidFill>
                  <a:srgbClr val="ffffff"/>
                </a:solidFill>
                <a:latin typeface="NanumSquare" pitchFamily="34" charset="0"/>
                <a:cs typeface="NanumSquare" pitchFamily="34" charset="0"/>
              </a:rPr>
              <a:t>대중을 가장 품에 바이며,일월과 가는 그들은 자신과 아니다. 작고 하는 풍부하게 살았으며, 있는 지혜는 천지는 따뜻한 것이 이것이다.</a:t>
            </a:r>
            <a:endParaRPr lang="en-US" dirty="0"/>
          </a:p>
        </p:txBody>
      </p:sp>
      <p:sp>
        <p:nvSpPr>
          <p:cNvPr id="43" name="Object 43"/>
          <p:cNvSpPr txBox="1"/>
          <p:nvPr/>
        </p:nvSpPr>
        <p:spPr>
          <a:xfrm>
            <a:off x="6061014" y="4531943"/>
            <a:ext cx="2931695" cy="425132"/>
          </a:xfrm>
          <a:prstGeom prst="rect">
            <a:avLst/>
          </a:prstGeom>
          <a:noFill/>
        </p:spPr>
        <p:txBody>
          <a:bodyPr anchor="t" wrap="square" rtlCol="0">
            <a:spAutoFit/>
          </a:bodyPr>
          <a:lstStyle/>
          <a:p>
            <a:pPr algn="ctr"/>
            <a:r>
              <a:rPr lang="en-US" sz="1600" dirty="0" smtClean="0">
                <a:solidFill>
                  <a:srgbClr val="737373"/>
                </a:solidFill>
                <a:latin typeface="Black Han Sans" pitchFamily="34" charset="0"/>
                <a:cs typeface="Black Han Sans" pitchFamily="34" charset="0"/>
              </a:rPr>
              <a:t>CONTENTS 4</a:t>
            </a:r>
            <a:endParaRPr lang="en-US" dirty="0"/>
          </a:p>
        </p:txBody>
      </p:sp>
      <p:sp>
        <p:nvSpPr>
          <p:cNvPr id="44" name="Object 44"/>
          <p:cNvSpPr txBox="1"/>
          <p:nvPr/>
        </p:nvSpPr>
        <p:spPr>
          <a:xfrm>
            <a:off x="6490760" y="4869252"/>
            <a:ext cx="2072202" cy="1405275"/>
          </a:xfrm>
          <a:prstGeom prst="rect">
            <a:avLst/>
          </a:prstGeom>
          <a:noFill/>
        </p:spPr>
        <p:txBody>
          <a:bodyPr anchor="t" wrap="square" rtlCol="0">
            <a:spAutoFit/>
          </a:bodyPr>
          <a:lstStyle/>
          <a:p>
            <a:pPr algn="ctr"/>
            <a:r>
              <a:rPr lang="en-US" sz="1000" dirty="0" smtClean="0">
                <a:solidFill>
                  <a:srgbClr val="737373"/>
                </a:solidFill>
                <a:latin typeface="NanumSquare" pitchFamily="34" charset="0"/>
                <a:cs typeface="NanumSquare" pitchFamily="34" charset="0"/>
              </a:rPr>
              <a:t>대중을 가장 품에 바이며,일월과 가는 그들은 자신과 아니다. 작고 하는 풍부하게 살았으며, 있는 지혜는 천지는 따뜻한 것이 이것이다.</a:t>
            </a:r>
            <a:endParaRPr lang="en-US" dirty="0"/>
          </a:p>
        </p:txBody>
      </p:sp>
      <p:sp>
        <p:nvSpPr>
          <p:cNvPr id="45" name="Object 45"/>
          <p:cNvSpPr txBox="1"/>
          <p:nvPr/>
        </p:nvSpPr>
        <p:spPr>
          <a:xfrm>
            <a:off x="8214713" y="4531943"/>
            <a:ext cx="2931695" cy="425132"/>
          </a:xfrm>
          <a:prstGeom prst="rect">
            <a:avLst/>
          </a:prstGeom>
          <a:noFill/>
        </p:spPr>
        <p:txBody>
          <a:bodyPr anchor="t" wrap="square" rtlCol="0">
            <a:spAutoFit/>
          </a:bodyPr>
          <a:lstStyle/>
          <a:p>
            <a:pPr algn="ctr"/>
            <a:r>
              <a:rPr lang="en-US" sz="1600" dirty="0" smtClean="0">
                <a:solidFill>
                  <a:srgbClr val="737373"/>
                </a:solidFill>
                <a:latin typeface="Black Han Sans" pitchFamily="34" charset="0"/>
                <a:cs typeface="Black Han Sans" pitchFamily="34" charset="0"/>
              </a:rPr>
              <a:t>CONTENTS 5</a:t>
            </a:r>
            <a:endParaRPr lang="en-US" dirty="0"/>
          </a:p>
        </p:txBody>
      </p:sp>
      <p:sp>
        <p:nvSpPr>
          <p:cNvPr id="46" name="Object 46"/>
          <p:cNvSpPr txBox="1"/>
          <p:nvPr/>
        </p:nvSpPr>
        <p:spPr>
          <a:xfrm>
            <a:off x="8644459" y="4869252"/>
            <a:ext cx="2072202" cy="1405275"/>
          </a:xfrm>
          <a:prstGeom prst="rect">
            <a:avLst/>
          </a:prstGeom>
          <a:noFill/>
        </p:spPr>
        <p:txBody>
          <a:bodyPr anchor="t" wrap="square" rtlCol="0">
            <a:spAutoFit/>
          </a:bodyPr>
          <a:lstStyle/>
          <a:p>
            <a:pPr algn="ctr"/>
            <a:r>
              <a:rPr lang="en-US" sz="1000" dirty="0" smtClean="0">
                <a:solidFill>
                  <a:srgbClr val="737373"/>
                </a:solidFill>
                <a:latin typeface="NanumSquare" pitchFamily="34" charset="0"/>
                <a:cs typeface="NanumSquare" pitchFamily="34" charset="0"/>
              </a:rPr>
              <a:t>대중을 가장 품에 바이며,일월과 가는 그들은 자신과 아니다. 작고 하는 풍부하게 살았으며, 있는 지혜는 천지는 따뜻한 것이 이것이다.</a:t>
            </a:r>
            <a:endParaRPr lang="en-US" dirty="0"/>
          </a:p>
        </p:txBody>
      </p:sp>
      <p:grpSp>
        <p:nvGrpSpPr>
          <p:cNvPr id="1011" name="그룹 1011"/>
          <p:cNvGrpSpPr/>
          <p:nvPr/>
        </p:nvGrpSpPr>
        <p:grpSpPr>
          <a:xfrm>
            <a:off x="9561176" y="2711222"/>
            <a:ext cx="253933" cy="334640"/>
            <a:chOff x="9561176" y="2711222"/>
            <a:chExt cx="253933" cy="334640"/>
          </a:xfrm>
        </p:grpSpPr>
        <p:pic>
          <p:nvPicPr>
            <p:cNvPr id="48" name="Object 47"/>
            <p:cNvPicPr>
              <a:picLocks noChangeAspect="1"/>
            </p:cNvPicPr>
            <p:nvPr/>
          </p:nvPicPr>
          <p:blipFill>
            <a:blip r:embed="rId17" cstate="print"/>
            <a:stretch>
              <a:fillRect/>
            </a:stretch>
          </p:blipFill>
          <p:spPr>
            <a:xfrm>
              <a:off x="9561176" y="2711222"/>
              <a:ext cx="253933" cy="334640"/>
            </a:xfrm>
            <a:prstGeom prst="rect">
              <a:avLst/>
            </a:prstGeom>
          </p:spPr>
        </p:pic>
      </p:grpSp>
      <p:grpSp>
        <p:nvGrpSpPr>
          <p:cNvPr id="1012" name="그룹 1012"/>
          <p:cNvGrpSpPr/>
          <p:nvPr/>
        </p:nvGrpSpPr>
        <p:grpSpPr>
          <a:xfrm>
            <a:off x="874581" y="2694717"/>
            <a:ext cx="297569" cy="367649"/>
            <a:chOff x="874581" y="2694717"/>
            <a:chExt cx="297569" cy="367649"/>
          </a:xfrm>
        </p:grpSpPr>
        <p:pic>
          <p:nvPicPr>
            <p:cNvPr id="51" name="Object 50"/>
            <p:cNvPicPr>
              <a:picLocks noChangeAspect="1"/>
            </p:cNvPicPr>
            <p:nvPr/>
          </p:nvPicPr>
          <p:blipFill>
            <a:blip r:embed="rId18" cstate="print"/>
            <a:stretch>
              <a:fillRect/>
            </a:stretch>
          </p:blipFill>
          <p:spPr>
            <a:xfrm>
              <a:off x="874581" y="2694717"/>
              <a:ext cx="297569" cy="367649"/>
            </a:xfrm>
            <a:prstGeom prst="rect">
              <a:avLst/>
            </a:prstGeom>
          </p:spPr>
        </p:pic>
      </p:grpSp>
      <p:grpSp>
        <p:nvGrpSpPr>
          <p:cNvPr id="1013" name="그룹 1013"/>
          <p:cNvGrpSpPr/>
          <p:nvPr/>
        </p:nvGrpSpPr>
        <p:grpSpPr>
          <a:xfrm>
            <a:off x="7352969" y="2716999"/>
            <a:ext cx="336644" cy="311944"/>
            <a:chOff x="7352969" y="2716999"/>
            <a:chExt cx="336644" cy="311944"/>
          </a:xfrm>
        </p:grpSpPr>
        <p:pic>
          <p:nvPicPr>
            <p:cNvPr id="54" name="Object 53"/>
            <p:cNvPicPr>
              <a:picLocks noChangeAspect="1"/>
            </p:cNvPicPr>
            <p:nvPr/>
          </p:nvPicPr>
          <p:blipFill>
            <a:blip r:embed="rId19" cstate="print"/>
            <a:stretch>
              <a:fillRect/>
            </a:stretch>
          </p:blipFill>
          <p:spPr>
            <a:xfrm>
              <a:off x="7352969" y="2716999"/>
              <a:ext cx="336644" cy="311944"/>
            </a:xfrm>
            <a:prstGeom prst="rect">
              <a:avLst/>
            </a:prstGeom>
          </p:spPr>
        </p:pic>
      </p:grpSp>
      <p:grpSp>
        <p:nvGrpSpPr>
          <p:cNvPr id="1014" name="그룹 1014"/>
          <p:cNvGrpSpPr/>
          <p:nvPr/>
        </p:nvGrpSpPr>
        <p:grpSpPr>
          <a:xfrm>
            <a:off x="2993038" y="2681648"/>
            <a:ext cx="371505" cy="371505"/>
            <a:chOff x="2993038" y="2681648"/>
            <a:chExt cx="371505" cy="371505"/>
          </a:xfrm>
        </p:grpSpPr>
        <p:pic>
          <p:nvPicPr>
            <p:cNvPr id="57" name="Object 56"/>
            <p:cNvPicPr>
              <a:picLocks noChangeAspect="1"/>
            </p:cNvPicPr>
            <p:nvPr/>
          </p:nvPicPr>
          <p:blipFill>
            <a:blip r:embed="rId20" cstate="print"/>
            <a:stretch>
              <a:fillRect/>
            </a:stretch>
          </p:blipFill>
          <p:spPr>
            <a:xfrm>
              <a:off x="2993038" y="2681648"/>
              <a:ext cx="371505" cy="371505"/>
            </a:xfrm>
            <a:prstGeom prst="rect">
              <a:avLst/>
            </a:prstGeom>
          </p:spPr>
        </p:pic>
      </p:grpSp>
      <p:grpSp>
        <p:nvGrpSpPr>
          <p:cNvPr id="1015" name="그룹 1015"/>
          <p:cNvGrpSpPr/>
          <p:nvPr/>
        </p:nvGrpSpPr>
        <p:grpSpPr>
          <a:xfrm>
            <a:off x="5186076" y="2710973"/>
            <a:ext cx="334226" cy="335137"/>
            <a:chOff x="5186076" y="2710973"/>
            <a:chExt cx="334226" cy="335137"/>
          </a:xfrm>
        </p:grpSpPr>
        <p:pic>
          <p:nvPicPr>
            <p:cNvPr id="60" name="Object 59"/>
            <p:cNvPicPr>
              <a:picLocks noChangeAspect="1"/>
            </p:cNvPicPr>
            <p:nvPr/>
          </p:nvPicPr>
          <p:blipFill>
            <a:blip r:embed="rId21" cstate="print"/>
            <a:stretch>
              <a:fillRect/>
            </a:stretch>
          </p:blipFill>
          <p:spPr>
            <a:xfrm>
              <a:off x="5186076" y="2710973"/>
              <a:ext cx="334226" cy="335137"/>
            </a:xfrm>
            <a:prstGeom prst="rect">
              <a:avLst/>
            </a:prstGeom>
          </p:spPr>
        </p:pic>
      </p:grpSp>
      <p:grpSp>
        <p:nvGrpSpPr>
          <p:cNvPr id="1016" name="그룹 1016"/>
          <p:cNvGrpSpPr/>
          <p:nvPr/>
        </p:nvGrpSpPr>
        <p:grpSpPr>
          <a:xfrm>
            <a:off x="329711" y="5931908"/>
            <a:ext cx="1354770" cy="419925"/>
            <a:chOff x="329711" y="5931908"/>
            <a:chExt cx="1354770" cy="419925"/>
          </a:xfrm>
        </p:grpSpPr>
        <p:pic>
          <p:nvPicPr>
            <p:cNvPr id="63" name="Object 62"/>
            <p:cNvPicPr>
              <a:picLocks noChangeAspect="1"/>
            </p:cNvPicPr>
            <p:nvPr/>
          </p:nvPicPr>
          <p:blipFill>
            <a:blip r:embed="rId22" cstate="print"/>
            <a:stretch>
              <a:fillRect/>
            </a:stretch>
          </p:blipFill>
          <p:spPr>
            <a:xfrm>
              <a:off x="329711" y="5931908"/>
              <a:ext cx="1354770" cy="419925"/>
            </a:xfrm>
            <a:prstGeom prst="rect">
              <a:avLst/>
            </a:prstGeom>
          </p:spPr>
        </p:pic>
      </p:grpSp>
      <p:grpSp>
        <p:nvGrpSpPr>
          <p:cNvPr id="1017" name="그룹 1017"/>
          <p:cNvGrpSpPr/>
          <p:nvPr/>
        </p:nvGrpSpPr>
        <p:grpSpPr>
          <a:xfrm>
            <a:off x="2499972" y="5931908"/>
            <a:ext cx="1354770" cy="419925"/>
            <a:chOff x="2499972" y="5931908"/>
            <a:chExt cx="1354770" cy="419925"/>
          </a:xfrm>
        </p:grpSpPr>
        <p:pic>
          <p:nvPicPr>
            <p:cNvPr id="66" name="Object 65"/>
            <p:cNvPicPr>
              <a:picLocks noChangeAspect="1"/>
            </p:cNvPicPr>
            <p:nvPr/>
          </p:nvPicPr>
          <p:blipFill>
            <a:blip r:embed="rId23" cstate="print"/>
            <a:stretch>
              <a:fillRect/>
            </a:stretch>
          </p:blipFill>
          <p:spPr>
            <a:xfrm>
              <a:off x="2499972" y="5931908"/>
              <a:ext cx="1354770" cy="419925"/>
            </a:xfrm>
            <a:prstGeom prst="rect">
              <a:avLst/>
            </a:prstGeom>
          </p:spPr>
        </p:pic>
      </p:grpSp>
      <p:grpSp>
        <p:nvGrpSpPr>
          <p:cNvPr id="1018" name="그룹 1018"/>
          <p:cNvGrpSpPr/>
          <p:nvPr/>
        </p:nvGrpSpPr>
        <p:grpSpPr>
          <a:xfrm>
            <a:off x="4670234" y="5931908"/>
            <a:ext cx="1354770" cy="419925"/>
            <a:chOff x="4670234" y="5931908"/>
            <a:chExt cx="1354770" cy="419925"/>
          </a:xfrm>
        </p:grpSpPr>
        <p:pic>
          <p:nvPicPr>
            <p:cNvPr id="69" name="Object 68"/>
            <p:cNvPicPr>
              <a:picLocks noChangeAspect="1"/>
            </p:cNvPicPr>
            <p:nvPr/>
          </p:nvPicPr>
          <p:blipFill>
            <a:blip r:embed="rId24" cstate="print"/>
            <a:stretch>
              <a:fillRect/>
            </a:stretch>
          </p:blipFill>
          <p:spPr>
            <a:xfrm>
              <a:off x="4670234" y="5931908"/>
              <a:ext cx="1354770" cy="419925"/>
            </a:xfrm>
            <a:prstGeom prst="rect">
              <a:avLst/>
            </a:prstGeom>
          </p:spPr>
        </p:pic>
      </p:grpSp>
      <p:grpSp>
        <p:nvGrpSpPr>
          <p:cNvPr id="1019" name="그룹 1019"/>
          <p:cNvGrpSpPr/>
          <p:nvPr/>
        </p:nvGrpSpPr>
        <p:grpSpPr>
          <a:xfrm>
            <a:off x="6840496" y="5931908"/>
            <a:ext cx="1354770" cy="419925"/>
            <a:chOff x="6840496" y="5931908"/>
            <a:chExt cx="1354770" cy="419925"/>
          </a:xfrm>
        </p:grpSpPr>
        <p:pic>
          <p:nvPicPr>
            <p:cNvPr id="72" name="Object 71"/>
            <p:cNvPicPr>
              <a:picLocks noChangeAspect="1"/>
            </p:cNvPicPr>
            <p:nvPr/>
          </p:nvPicPr>
          <p:blipFill>
            <a:blip r:embed="rId25" cstate="print"/>
            <a:stretch>
              <a:fillRect/>
            </a:stretch>
          </p:blipFill>
          <p:spPr>
            <a:xfrm>
              <a:off x="6840496" y="5931908"/>
              <a:ext cx="1354770" cy="419925"/>
            </a:xfrm>
            <a:prstGeom prst="rect">
              <a:avLst/>
            </a:prstGeom>
          </p:spPr>
        </p:pic>
      </p:grpSp>
      <p:grpSp>
        <p:nvGrpSpPr>
          <p:cNvPr id="1020" name="그룹 1020"/>
          <p:cNvGrpSpPr/>
          <p:nvPr/>
        </p:nvGrpSpPr>
        <p:grpSpPr>
          <a:xfrm>
            <a:off x="9010758" y="5931908"/>
            <a:ext cx="1354770" cy="419925"/>
            <a:chOff x="9010758" y="5931908"/>
            <a:chExt cx="1354770" cy="419925"/>
          </a:xfrm>
        </p:grpSpPr>
        <p:pic>
          <p:nvPicPr>
            <p:cNvPr id="75" name="Object 74"/>
            <p:cNvPicPr>
              <a:picLocks noChangeAspect="1"/>
            </p:cNvPicPr>
            <p:nvPr/>
          </p:nvPicPr>
          <p:blipFill>
            <a:blip r:embed="rId26" cstate="print"/>
            <a:stretch>
              <a:fillRect/>
            </a:stretch>
          </p:blipFill>
          <p:spPr>
            <a:xfrm>
              <a:off x="9010758" y="5931908"/>
              <a:ext cx="1354770" cy="419925"/>
            </a:xfrm>
            <a:prstGeom prst="rect">
              <a:avLst/>
            </a:prstGeom>
          </p:spPr>
        </p:pic>
      </p:grpSp>
      <p:sp>
        <p:nvSpPr>
          <p:cNvPr id="77" name="Object 77"/>
          <p:cNvSpPr txBox="1"/>
          <p:nvPr/>
        </p:nvSpPr>
        <p:spPr>
          <a:xfrm>
            <a:off x="3881772" y="6048841"/>
            <a:ext cx="2931695" cy="311937"/>
          </a:xfrm>
          <a:prstGeom prst="rect">
            <a:avLst/>
          </a:prstGeom>
          <a:noFill/>
        </p:spPr>
        <p:txBody>
          <a:bodyPr anchor="t" wrap="square" rtlCol="0">
            <a:spAutoFit/>
          </a:bodyPr>
          <a:lstStyle/>
          <a:p>
            <a:pPr algn="ctr"/>
            <a:r>
              <a:rPr lang="en-US" sz="1200" dirty="0" smtClean="0">
                <a:solidFill>
                  <a:srgbClr val="ffffff"/>
                </a:solidFill>
                <a:latin typeface="Black Han Sans" pitchFamily="34" charset="0"/>
                <a:cs typeface="Black Han Sans" pitchFamily="34" charset="0"/>
              </a:rPr>
              <a:t>CONTENTS 3</a:t>
            </a:r>
            <a:endParaRPr lang="en-US" dirty="0"/>
          </a:p>
        </p:txBody>
      </p:sp>
      <p:sp>
        <p:nvSpPr>
          <p:cNvPr id="78" name="Object 78"/>
          <p:cNvSpPr txBox="1"/>
          <p:nvPr/>
        </p:nvSpPr>
        <p:spPr>
          <a:xfrm>
            <a:off x="1701803" y="6048841"/>
            <a:ext cx="2931695" cy="311937"/>
          </a:xfrm>
          <a:prstGeom prst="rect">
            <a:avLst/>
          </a:prstGeom>
          <a:noFill/>
        </p:spPr>
        <p:txBody>
          <a:bodyPr anchor="t" wrap="square" rtlCol="0">
            <a:spAutoFit/>
          </a:bodyPr>
          <a:lstStyle/>
          <a:p>
            <a:pPr algn="ctr"/>
            <a:r>
              <a:rPr lang="en-US" sz="1200" dirty="0" smtClean="0">
                <a:solidFill>
                  <a:srgbClr val="ffffff"/>
                </a:solidFill>
                <a:latin typeface="Black Han Sans" pitchFamily="34" charset="0"/>
                <a:cs typeface="Black Han Sans" pitchFamily="34" charset="0"/>
              </a:rPr>
              <a:t>CONTENTS 2</a:t>
            </a:r>
            <a:endParaRPr lang="en-US" dirty="0"/>
          </a:p>
        </p:txBody>
      </p:sp>
      <p:sp>
        <p:nvSpPr>
          <p:cNvPr id="79" name="Object 79"/>
          <p:cNvSpPr txBox="1"/>
          <p:nvPr/>
        </p:nvSpPr>
        <p:spPr>
          <a:xfrm>
            <a:off x="-459193" y="6048841"/>
            <a:ext cx="2931695" cy="311937"/>
          </a:xfrm>
          <a:prstGeom prst="rect">
            <a:avLst/>
          </a:prstGeom>
          <a:noFill/>
        </p:spPr>
        <p:txBody>
          <a:bodyPr anchor="t" wrap="square" rtlCol="0">
            <a:spAutoFit/>
          </a:bodyPr>
          <a:lstStyle/>
          <a:p>
            <a:pPr algn="ctr"/>
            <a:r>
              <a:rPr lang="en-US" sz="1200" dirty="0" smtClean="0">
                <a:solidFill>
                  <a:srgbClr val="006ba3"/>
                </a:solidFill>
                <a:latin typeface="Black Han Sans" pitchFamily="34" charset="0"/>
                <a:cs typeface="Black Han Sans" pitchFamily="34" charset="0"/>
              </a:rPr>
              <a:t>CONTENTS 1</a:t>
            </a:r>
            <a:endParaRPr lang="en-US" dirty="0"/>
          </a:p>
        </p:txBody>
      </p:sp>
      <p:sp>
        <p:nvSpPr>
          <p:cNvPr id="80" name="Object 80"/>
          <p:cNvSpPr txBox="1"/>
          <p:nvPr/>
        </p:nvSpPr>
        <p:spPr>
          <a:xfrm>
            <a:off x="6061014" y="6048841"/>
            <a:ext cx="2931695" cy="311937"/>
          </a:xfrm>
          <a:prstGeom prst="rect">
            <a:avLst/>
          </a:prstGeom>
          <a:noFill/>
        </p:spPr>
        <p:txBody>
          <a:bodyPr anchor="t" wrap="square" rtlCol="0">
            <a:spAutoFit/>
          </a:bodyPr>
          <a:lstStyle/>
          <a:p>
            <a:pPr algn="ctr"/>
            <a:r>
              <a:rPr lang="en-US" sz="1200" dirty="0" smtClean="0">
                <a:solidFill>
                  <a:srgbClr val="ffffff"/>
                </a:solidFill>
                <a:latin typeface="Black Han Sans" pitchFamily="34" charset="0"/>
                <a:cs typeface="Black Han Sans" pitchFamily="34" charset="0"/>
              </a:rPr>
              <a:t>CONTENTS 4</a:t>
            </a:r>
            <a:endParaRPr lang="en-US" dirty="0"/>
          </a:p>
        </p:txBody>
      </p:sp>
      <p:sp>
        <p:nvSpPr>
          <p:cNvPr id="81" name="Object 81"/>
          <p:cNvSpPr txBox="1"/>
          <p:nvPr/>
        </p:nvSpPr>
        <p:spPr>
          <a:xfrm>
            <a:off x="8214713" y="6048841"/>
            <a:ext cx="2931695" cy="311937"/>
          </a:xfrm>
          <a:prstGeom prst="rect">
            <a:avLst/>
          </a:prstGeom>
          <a:noFill/>
        </p:spPr>
        <p:txBody>
          <a:bodyPr anchor="t" wrap="square" rtlCol="0">
            <a:spAutoFit/>
          </a:bodyPr>
          <a:lstStyle/>
          <a:p>
            <a:pPr algn="ctr"/>
            <a:r>
              <a:rPr lang="en-US" sz="1200" dirty="0" smtClean="0">
                <a:solidFill>
                  <a:srgbClr val="ffffff"/>
                </a:solidFill>
                <a:latin typeface="Black Han Sans" pitchFamily="34" charset="0"/>
                <a:cs typeface="Black Han Sans" pitchFamily="34" charset="0"/>
              </a:rPr>
              <a:t>CONTENTS 5</a:t>
            </a:r>
            <a:endParaRPr lang="en-US" dirty="0"/>
          </a:p>
        </p:txBody>
      </p:sp>
      <p:sp>
        <p:nvSpPr>
          <p:cNvPr id="82" name="Object 82"/>
          <p:cNvSpPr txBox="1"/>
          <p:nvPr/>
        </p:nvSpPr>
        <p:spPr>
          <a:xfrm>
            <a:off x="3125015" y="1380385"/>
            <a:ext cx="4445208" cy="233952"/>
          </a:xfrm>
          <a:prstGeom prst="rect">
            <a:avLst/>
          </a:prstGeom>
          <a:noFill/>
        </p:spPr>
        <p:txBody>
          <a:bodyPr anchor="t" wrap="square" rtlCol="0">
            <a:spAutoFit/>
          </a:bodyPr>
          <a:lstStyle/>
          <a:p>
            <a:pPr algn="ctr"/>
            <a:r>
              <a:rPr lang="en-US" sz="900" spc="600" kern="0" dirty="0" smtClean="0">
                <a:solidFill>
                  <a:srgbClr val="006ba3"/>
                </a:solidFill>
                <a:latin typeface="Open Sans" pitchFamily="34" charset="0"/>
                <a:cs typeface="Open Sans" pitchFamily="34" charset="0"/>
              </a:rPr>
              <a:t>TEN-MINUTE SPEECH</a:t>
            </a:r>
            <a:endParaRPr lang="en-US" dirty="0"/>
          </a:p>
        </p:txBody>
      </p:sp>
      <p:sp>
        <p:nvSpPr>
          <p:cNvPr id="83" name="Object 83"/>
          <p:cNvSpPr txBox="1"/>
          <p:nvPr/>
        </p:nvSpPr>
        <p:spPr>
          <a:xfrm>
            <a:off x="4238578" y="1043039"/>
            <a:ext cx="2218081" cy="537417"/>
          </a:xfrm>
          <a:prstGeom prst="rect">
            <a:avLst/>
          </a:prstGeom>
          <a:noFill/>
        </p:spPr>
        <p:txBody>
          <a:bodyPr anchor="t" wrap="square" rtlCol="0">
            <a:spAutoFit/>
          </a:bodyPr>
          <a:lstStyle/>
          <a:p>
            <a:pPr algn="ctr"/>
            <a:r>
              <a:rPr lang="en-US" sz="2000" i="1" b="1" dirty="0" smtClean="0">
                <a:solidFill>
                  <a:srgbClr val="006ba3"/>
                </a:solidFill>
                <a:latin typeface="BM DoHyeon" pitchFamily="34" charset="0"/>
                <a:cs typeface="BM DoHyeon" pitchFamily="34" charset="0"/>
              </a:rPr>
              <a:t>Speech</a:t>
            </a:r>
            <a:endParaRPr lang="en-US" dirty="0"/>
          </a:p>
        </p:txBody>
      </p:sp>
      <p:grpSp>
        <p:nvGrpSpPr>
          <p:cNvPr id="1021" name="그룹 1021"/>
          <p:cNvGrpSpPr/>
          <p:nvPr/>
        </p:nvGrpSpPr>
        <p:grpSpPr>
          <a:xfrm>
            <a:off x="919957" y="1699633"/>
            <a:ext cx="252193" cy="252193"/>
            <a:chOff x="919957" y="1699633"/>
            <a:chExt cx="252193" cy="252193"/>
          </a:xfrm>
        </p:grpSpPr>
        <p:pic>
          <p:nvPicPr>
            <p:cNvPr id="85" name="Object 84"/>
            <p:cNvPicPr>
              <a:picLocks noChangeAspect="1"/>
            </p:cNvPicPr>
            <p:nvPr/>
          </p:nvPicPr>
          <p:blipFill>
            <a:blip r:embed="rId27" cstate="print"/>
            <a:stretch>
              <a:fillRect/>
            </a:stretch>
          </p:blipFill>
          <p:spPr>
            <a:xfrm>
              <a:off x="919957" y="1699633"/>
              <a:ext cx="252193" cy="252193"/>
            </a:xfrm>
            <a:prstGeom prst="rect">
              <a:avLst/>
            </a:prstGeom>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EEEEEE"/>
        </a:solidFill>
        <a:effectLst/>
      </p:bgPr>
    </p:bg>
    <p:spTree>
      <p:nvGrpSpPr>
        <p:cNvPr id="1" name=""/>
        <p:cNvGrpSpPr/>
        <p:nvPr/>
      </p:nvGrpSpPr>
      <p:grpSpPr>
        <a:xfrm>
          <a:off x="0" y="0"/>
          <a:ext cx="0" cy="0"/>
          <a:chOff x="0" y="0"/>
          <a:chExt cx="0" cy="0"/>
        </a:xfrm>
      </p:grpSpPr>
      <p:grpSp>
        <p:nvGrpSpPr>
          <p:cNvPr id="1001" name="그룹 1001"/>
          <p:cNvGrpSpPr/>
          <p:nvPr/>
        </p:nvGrpSpPr>
        <p:grpSpPr>
          <a:xfrm>
            <a:off x="6488504" y="1814588"/>
            <a:ext cx="2058754" cy="4974400"/>
            <a:chOff x="6488504" y="1814588"/>
            <a:chExt cx="2058754" cy="4974400"/>
          </a:xfrm>
        </p:grpSpPr>
        <p:pic>
          <p:nvPicPr>
            <p:cNvPr id="3" name="Object 2"/>
            <p:cNvPicPr>
              <a:picLocks noChangeAspect="1"/>
            </p:cNvPicPr>
            <p:nvPr/>
          </p:nvPicPr>
          <p:blipFill>
            <a:blip r:embed="rId2" cstate="print"/>
            <a:stretch>
              <a:fillRect/>
            </a:stretch>
          </p:blipFill>
          <p:spPr>
            <a:xfrm>
              <a:off x="5459127" y="-672612"/>
              <a:ext cx="4117509" cy="9948800"/>
            </a:xfrm>
            <a:prstGeom prst="rect">
              <a:avLst/>
            </a:prstGeom>
          </p:spPr>
        </p:pic>
        <p:pic>
          <p:nvPicPr>
            <p:cNvPr id="4" name="Object 3"/>
            <p:cNvPicPr>
              <a:picLocks noChangeAspect="1"/>
            </p:cNvPicPr>
            <p:nvPr/>
          </p:nvPicPr>
          <p:blipFill>
            <a:blip r:embed="rId3" cstate="print"/>
            <a:stretch>
              <a:fillRect/>
            </a:stretch>
          </p:blipFill>
          <p:spPr>
            <a:xfrm>
              <a:off x="6488504" y="1814588"/>
              <a:ext cx="2058754" cy="4974400"/>
            </a:xfrm>
            <a:prstGeom prst="rect">
              <a:avLst/>
            </a:prstGeom>
          </p:spPr>
        </p:pic>
      </p:grpSp>
      <p:grpSp>
        <p:nvGrpSpPr>
          <p:cNvPr id="1002" name="그룹 1002"/>
          <p:cNvGrpSpPr/>
          <p:nvPr/>
        </p:nvGrpSpPr>
        <p:grpSpPr>
          <a:xfrm>
            <a:off x="4318242" y="1814588"/>
            <a:ext cx="2058754" cy="4974400"/>
            <a:chOff x="4318242" y="1814588"/>
            <a:chExt cx="2058754" cy="4974400"/>
          </a:xfrm>
        </p:grpSpPr>
        <p:pic>
          <p:nvPicPr>
            <p:cNvPr id="7" name="Object 6"/>
            <p:cNvPicPr>
              <a:picLocks noChangeAspect="1"/>
            </p:cNvPicPr>
            <p:nvPr/>
          </p:nvPicPr>
          <p:blipFill>
            <a:blip r:embed="rId4" cstate="print"/>
            <a:stretch>
              <a:fillRect/>
            </a:stretch>
          </p:blipFill>
          <p:spPr>
            <a:xfrm>
              <a:off x="3288865" y="-672612"/>
              <a:ext cx="4117509" cy="9948800"/>
            </a:xfrm>
            <a:prstGeom prst="rect">
              <a:avLst/>
            </a:prstGeom>
          </p:spPr>
        </p:pic>
        <p:pic>
          <p:nvPicPr>
            <p:cNvPr id="8" name="Object 7"/>
            <p:cNvPicPr>
              <a:picLocks noChangeAspect="1"/>
            </p:cNvPicPr>
            <p:nvPr/>
          </p:nvPicPr>
          <p:blipFill>
            <a:blip r:embed="rId5" cstate="print"/>
            <a:stretch>
              <a:fillRect/>
            </a:stretch>
          </p:blipFill>
          <p:spPr>
            <a:xfrm>
              <a:off x="4318242" y="1814588"/>
              <a:ext cx="2058754" cy="4974400"/>
            </a:xfrm>
            <a:prstGeom prst="rect">
              <a:avLst/>
            </a:prstGeom>
          </p:spPr>
        </p:pic>
      </p:grpSp>
      <p:grpSp>
        <p:nvGrpSpPr>
          <p:cNvPr id="1003" name="그룹 1003"/>
          <p:cNvGrpSpPr/>
          <p:nvPr/>
        </p:nvGrpSpPr>
        <p:grpSpPr>
          <a:xfrm>
            <a:off x="2147980" y="1814588"/>
            <a:ext cx="2058754" cy="4974400"/>
            <a:chOff x="2147980" y="1814588"/>
            <a:chExt cx="2058754" cy="4974400"/>
          </a:xfrm>
        </p:grpSpPr>
        <p:pic>
          <p:nvPicPr>
            <p:cNvPr id="11" name="Object 10"/>
            <p:cNvPicPr>
              <a:picLocks noChangeAspect="1"/>
            </p:cNvPicPr>
            <p:nvPr/>
          </p:nvPicPr>
          <p:blipFill>
            <a:blip r:embed="rId6" cstate="print"/>
            <a:stretch>
              <a:fillRect/>
            </a:stretch>
          </p:blipFill>
          <p:spPr>
            <a:xfrm>
              <a:off x="1118603" y="-672612"/>
              <a:ext cx="4117509" cy="9948800"/>
            </a:xfrm>
            <a:prstGeom prst="rect">
              <a:avLst/>
            </a:prstGeom>
          </p:spPr>
        </p:pic>
        <p:pic>
          <p:nvPicPr>
            <p:cNvPr id="12" name="Object 11"/>
            <p:cNvPicPr>
              <a:picLocks noChangeAspect="1"/>
            </p:cNvPicPr>
            <p:nvPr/>
          </p:nvPicPr>
          <p:blipFill>
            <a:blip r:embed="rId7" cstate="print"/>
            <a:stretch>
              <a:fillRect/>
            </a:stretch>
          </p:blipFill>
          <p:spPr>
            <a:xfrm>
              <a:off x="2147980" y="1814588"/>
              <a:ext cx="2058754" cy="4974400"/>
            </a:xfrm>
            <a:prstGeom prst="rect">
              <a:avLst/>
            </a:prstGeom>
          </p:spPr>
        </p:pic>
      </p:grpSp>
      <p:grpSp>
        <p:nvGrpSpPr>
          <p:cNvPr id="1004" name="그룹 1004"/>
          <p:cNvGrpSpPr/>
          <p:nvPr/>
        </p:nvGrpSpPr>
        <p:grpSpPr>
          <a:xfrm>
            <a:off x="-22282" y="1814588"/>
            <a:ext cx="2058754" cy="4974400"/>
            <a:chOff x="-22282" y="1814588"/>
            <a:chExt cx="2058754" cy="4974400"/>
          </a:xfrm>
        </p:grpSpPr>
        <p:pic>
          <p:nvPicPr>
            <p:cNvPr id="15" name="Object 14"/>
            <p:cNvPicPr>
              <a:picLocks noChangeAspect="1"/>
            </p:cNvPicPr>
            <p:nvPr/>
          </p:nvPicPr>
          <p:blipFill>
            <a:blip r:embed="rId8" cstate="print"/>
            <a:stretch>
              <a:fillRect/>
            </a:stretch>
          </p:blipFill>
          <p:spPr>
            <a:xfrm>
              <a:off x="-1051659" y="-672612"/>
              <a:ext cx="4117509" cy="9948800"/>
            </a:xfrm>
            <a:prstGeom prst="rect">
              <a:avLst/>
            </a:prstGeom>
          </p:spPr>
        </p:pic>
        <p:pic>
          <p:nvPicPr>
            <p:cNvPr id="16" name="Object 15"/>
            <p:cNvPicPr>
              <a:picLocks noChangeAspect="1"/>
            </p:cNvPicPr>
            <p:nvPr/>
          </p:nvPicPr>
          <p:blipFill>
            <a:blip r:embed="rId9" cstate="print"/>
            <a:stretch>
              <a:fillRect/>
            </a:stretch>
          </p:blipFill>
          <p:spPr>
            <a:xfrm>
              <a:off x="-22282" y="1814588"/>
              <a:ext cx="2058754" cy="4974400"/>
            </a:xfrm>
            <a:prstGeom prst="rect">
              <a:avLst/>
            </a:prstGeom>
          </p:spPr>
        </p:pic>
      </p:grpSp>
      <p:grpSp>
        <p:nvGrpSpPr>
          <p:cNvPr id="1005" name="그룹 1005"/>
          <p:cNvGrpSpPr/>
          <p:nvPr/>
        </p:nvGrpSpPr>
        <p:grpSpPr>
          <a:xfrm>
            <a:off x="8658766" y="1825729"/>
            <a:ext cx="2058754" cy="4952118"/>
            <a:chOff x="8658766" y="1825729"/>
            <a:chExt cx="2058754" cy="4952118"/>
          </a:xfrm>
        </p:grpSpPr>
        <p:pic>
          <p:nvPicPr>
            <p:cNvPr id="19" name="Object 18"/>
            <p:cNvPicPr>
              <a:picLocks noChangeAspect="1"/>
            </p:cNvPicPr>
            <p:nvPr/>
          </p:nvPicPr>
          <p:blipFill>
            <a:blip r:embed="rId10" cstate="print"/>
            <a:stretch>
              <a:fillRect/>
            </a:stretch>
          </p:blipFill>
          <p:spPr>
            <a:xfrm>
              <a:off x="7629388" y="-650330"/>
              <a:ext cx="4117509" cy="9904236"/>
            </a:xfrm>
            <a:prstGeom prst="rect">
              <a:avLst/>
            </a:prstGeom>
          </p:spPr>
        </p:pic>
        <p:pic>
          <p:nvPicPr>
            <p:cNvPr id="20" name="Object 19"/>
            <p:cNvPicPr>
              <a:picLocks noChangeAspect="1"/>
            </p:cNvPicPr>
            <p:nvPr/>
          </p:nvPicPr>
          <p:blipFill>
            <a:blip r:embed="rId11" cstate="print"/>
            <a:stretch>
              <a:fillRect/>
            </a:stretch>
          </p:blipFill>
          <p:spPr>
            <a:xfrm>
              <a:off x="8658766" y="1825729"/>
              <a:ext cx="2058754" cy="4952118"/>
            </a:xfrm>
            <a:prstGeom prst="rect">
              <a:avLst/>
            </a:prstGeom>
          </p:spPr>
        </p:pic>
      </p:grpSp>
      <p:grpSp>
        <p:nvGrpSpPr>
          <p:cNvPr id="1006" name="그룹 1006"/>
          <p:cNvGrpSpPr/>
          <p:nvPr/>
        </p:nvGrpSpPr>
        <p:grpSpPr>
          <a:xfrm>
            <a:off x="661728" y="2538745"/>
            <a:ext cx="690734" cy="690734"/>
            <a:chOff x="661728" y="2538745"/>
            <a:chExt cx="690734" cy="690734"/>
          </a:xfrm>
        </p:grpSpPr>
        <p:pic>
          <p:nvPicPr>
            <p:cNvPr id="23" name="Object 22"/>
            <p:cNvPicPr>
              <a:picLocks noChangeAspect="1"/>
            </p:cNvPicPr>
            <p:nvPr/>
          </p:nvPicPr>
          <p:blipFill>
            <a:blip r:embed="rId12" cstate="print"/>
            <a:stretch>
              <a:fillRect/>
            </a:stretch>
          </p:blipFill>
          <p:spPr>
            <a:xfrm>
              <a:off x="661728" y="2538745"/>
              <a:ext cx="690734" cy="690734"/>
            </a:xfrm>
            <a:prstGeom prst="rect">
              <a:avLst/>
            </a:prstGeom>
          </p:spPr>
        </p:pic>
      </p:grpSp>
      <p:grpSp>
        <p:nvGrpSpPr>
          <p:cNvPr id="1007" name="그룹 1007"/>
          <p:cNvGrpSpPr/>
          <p:nvPr/>
        </p:nvGrpSpPr>
        <p:grpSpPr>
          <a:xfrm>
            <a:off x="2831990" y="2538745"/>
            <a:ext cx="690734" cy="690734"/>
            <a:chOff x="2831990" y="2538745"/>
            <a:chExt cx="690734" cy="690734"/>
          </a:xfrm>
        </p:grpSpPr>
        <p:pic>
          <p:nvPicPr>
            <p:cNvPr id="26" name="Object 25"/>
            <p:cNvPicPr>
              <a:picLocks noChangeAspect="1"/>
            </p:cNvPicPr>
            <p:nvPr/>
          </p:nvPicPr>
          <p:blipFill>
            <a:blip r:embed="rId13" cstate="print"/>
            <a:stretch>
              <a:fillRect/>
            </a:stretch>
          </p:blipFill>
          <p:spPr>
            <a:xfrm>
              <a:off x="2831990" y="2538745"/>
              <a:ext cx="690734" cy="690734"/>
            </a:xfrm>
            <a:prstGeom prst="rect">
              <a:avLst/>
            </a:prstGeom>
          </p:spPr>
        </p:pic>
      </p:grpSp>
      <p:grpSp>
        <p:nvGrpSpPr>
          <p:cNvPr id="1008" name="그룹 1008"/>
          <p:cNvGrpSpPr/>
          <p:nvPr/>
        </p:nvGrpSpPr>
        <p:grpSpPr>
          <a:xfrm>
            <a:off x="5002252" y="2538745"/>
            <a:ext cx="690734" cy="690734"/>
            <a:chOff x="5002252" y="2538745"/>
            <a:chExt cx="690734" cy="690734"/>
          </a:xfrm>
        </p:grpSpPr>
        <p:pic>
          <p:nvPicPr>
            <p:cNvPr id="29" name="Object 28"/>
            <p:cNvPicPr>
              <a:picLocks noChangeAspect="1"/>
            </p:cNvPicPr>
            <p:nvPr/>
          </p:nvPicPr>
          <p:blipFill>
            <a:blip r:embed="rId14" cstate="print"/>
            <a:stretch>
              <a:fillRect/>
            </a:stretch>
          </p:blipFill>
          <p:spPr>
            <a:xfrm>
              <a:off x="5002252" y="2538745"/>
              <a:ext cx="690734" cy="690734"/>
            </a:xfrm>
            <a:prstGeom prst="rect">
              <a:avLst/>
            </a:prstGeom>
          </p:spPr>
        </p:pic>
      </p:grpSp>
      <p:grpSp>
        <p:nvGrpSpPr>
          <p:cNvPr id="1009" name="그룹 1009"/>
          <p:cNvGrpSpPr/>
          <p:nvPr/>
        </p:nvGrpSpPr>
        <p:grpSpPr>
          <a:xfrm>
            <a:off x="7172514" y="2538745"/>
            <a:ext cx="690734" cy="690734"/>
            <a:chOff x="7172514" y="2538745"/>
            <a:chExt cx="690734" cy="690734"/>
          </a:xfrm>
        </p:grpSpPr>
        <p:pic>
          <p:nvPicPr>
            <p:cNvPr id="32" name="Object 31"/>
            <p:cNvPicPr>
              <a:picLocks noChangeAspect="1"/>
            </p:cNvPicPr>
            <p:nvPr/>
          </p:nvPicPr>
          <p:blipFill>
            <a:blip r:embed="rId15" cstate="print"/>
            <a:stretch>
              <a:fillRect/>
            </a:stretch>
          </p:blipFill>
          <p:spPr>
            <a:xfrm>
              <a:off x="7172514" y="2538745"/>
              <a:ext cx="690734" cy="690734"/>
            </a:xfrm>
            <a:prstGeom prst="rect">
              <a:avLst/>
            </a:prstGeom>
          </p:spPr>
        </p:pic>
      </p:grpSp>
      <p:grpSp>
        <p:nvGrpSpPr>
          <p:cNvPr id="1010" name="그룹 1010"/>
          <p:cNvGrpSpPr/>
          <p:nvPr/>
        </p:nvGrpSpPr>
        <p:grpSpPr>
          <a:xfrm>
            <a:off x="9342776" y="2538745"/>
            <a:ext cx="690734" cy="690734"/>
            <a:chOff x="9342776" y="2538745"/>
            <a:chExt cx="690734" cy="690734"/>
          </a:xfrm>
        </p:grpSpPr>
        <p:pic>
          <p:nvPicPr>
            <p:cNvPr id="35" name="Object 34"/>
            <p:cNvPicPr>
              <a:picLocks noChangeAspect="1"/>
            </p:cNvPicPr>
            <p:nvPr/>
          </p:nvPicPr>
          <p:blipFill>
            <a:blip r:embed="rId16" cstate="print"/>
            <a:stretch>
              <a:fillRect/>
            </a:stretch>
          </p:blipFill>
          <p:spPr>
            <a:xfrm>
              <a:off x="9342776" y="2538745"/>
              <a:ext cx="690734" cy="690734"/>
            </a:xfrm>
            <a:prstGeom prst="rect">
              <a:avLst/>
            </a:prstGeom>
          </p:spPr>
        </p:pic>
      </p:grpSp>
      <p:sp>
        <p:nvSpPr>
          <p:cNvPr id="37" name="Object 37"/>
          <p:cNvSpPr txBox="1"/>
          <p:nvPr/>
        </p:nvSpPr>
        <p:spPr>
          <a:xfrm>
            <a:off x="3881772" y="4531943"/>
            <a:ext cx="2931695" cy="425132"/>
          </a:xfrm>
          <a:prstGeom prst="rect">
            <a:avLst/>
          </a:prstGeom>
          <a:noFill/>
        </p:spPr>
        <p:txBody>
          <a:bodyPr anchor="t" wrap="square" rtlCol="0">
            <a:spAutoFit/>
          </a:bodyPr>
          <a:lstStyle/>
          <a:p>
            <a:pPr algn="ctr"/>
            <a:r>
              <a:rPr lang="en-US" sz="1600" dirty="0" smtClean="0">
                <a:solidFill>
                  <a:srgbClr val="41cc93"/>
                </a:solidFill>
                <a:latin typeface="Black Han Sans" pitchFamily="34" charset="0"/>
                <a:cs typeface="Black Han Sans" pitchFamily="34" charset="0"/>
              </a:rPr>
              <a:t>CONTENTS 3</a:t>
            </a:r>
            <a:endParaRPr lang="en-US" dirty="0"/>
          </a:p>
        </p:txBody>
      </p:sp>
      <p:sp>
        <p:nvSpPr>
          <p:cNvPr id="38" name="Object 38"/>
          <p:cNvSpPr txBox="1"/>
          <p:nvPr/>
        </p:nvSpPr>
        <p:spPr>
          <a:xfrm>
            <a:off x="4311518" y="4869252"/>
            <a:ext cx="2072202" cy="1405275"/>
          </a:xfrm>
          <a:prstGeom prst="rect">
            <a:avLst/>
          </a:prstGeom>
          <a:noFill/>
        </p:spPr>
        <p:txBody>
          <a:bodyPr anchor="t" wrap="square" rtlCol="0">
            <a:spAutoFit/>
          </a:bodyPr>
          <a:lstStyle/>
          <a:p>
            <a:pPr algn="ctr"/>
            <a:r>
              <a:rPr lang="en-US" sz="1000" dirty="0" smtClean="0">
                <a:solidFill>
                  <a:srgbClr val="41cc93"/>
                </a:solidFill>
                <a:latin typeface="NanumSquare" pitchFamily="34" charset="0"/>
                <a:cs typeface="NanumSquare" pitchFamily="34" charset="0"/>
              </a:rPr>
              <a:t>대중을 가장 품에 바이며,일월과 가는 그들은 자신과 아니다. 작고 하는 풍부하게 살았으며, 있는 지혜는 천지는 따뜻한 것이 이것이다.</a:t>
            </a:r>
            <a:endParaRPr lang="en-US" dirty="0"/>
          </a:p>
        </p:txBody>
      </p:sp>
      <p:sp>
        <p:nvSpPr>
          <p:cNvPr id="39" name="Object 39"/>
          <p:cNvSpPr txBox="1"/>
          <p:nvPr/>
        </p:nvSpPr>
        <p:spPr>
          <a:xfrm>
            <a:off x="1701803" y="4531943"/>
            <a:ext cx="2931695" cy="425132"/>
          </a:xfrm>
          <a:prstGeom prst="rect">
            <a:avLst/>
          </a:prstGeom>
          <a:noFill/>
        </p:spPr>
        <p:txBody>
          <a:bodyPr anchor="t" wrap="square" rtlCol="0">
            <a:spAutoFit/>
          </a:bodyPr>
          <a:lstStyle/>
          <a:p>
            <a:pPr algn="ctr"/>
            <a:r>
              <a:rPr lang="en-US" sz="1600" dirty="0" smtClean="0">
                <a:solidFill>
                  <a:srgbClr val="737373"/>
                </a:solidFill>
                <a:latin typeface="Black Han Sans" pitchFamily="34" charset="0"/>
                <a:cs typeface="Black Han Sans" pitchFamily="34" charset="0"/>
              </a:rPr>
              <a:t>CONTENTS 2</a:t>
            </a:r>
            <a:endParaRPr lang="en-US" dirty="0"/>
          </a:p>
        </p:txBody>
      </p:sp>
      <p:sp>
        <p:nvSpPr>
          <p:cNvPr id="40" name="Object 40"/>
          <p:cNvSpPr txBox="1"/>
          <p:nvPr/>
        </p:nvSpPr>
        <p:spPr>
          <a:xfrm>
            <a:off x="2131549" y="4869252"/>
            <a:ext cx="2072202" cy="1405275"/>
          </a:xfrm>
          <a:prstGeom prst="rect">
            <a:avLst/>
          </a:prstGeom>
          <a:noFill/>
        </p:spPr>
        <p:txBody>
          <a:bodyPr anchor="t" wrap="square" rtlCol="0">
            <a:spAutoFit/>
          </a:bodyPr>
          <a:lstStyle/>
          <a:p>
            <a:pPr algn="ctr"/>
            <a:r>
              <a:rPr lang="en-US" sz="1000" dirty="0" smtClean="0">
                <a:solidFill>
                  <a:srgbClr val="737373"/>
                </a:solidFill>
                <a:latin typeface="NanumSquare" pitchFamily="34" charset="0"/>
                <a:cs typeface="NanumSquare" pitchFamily="34" charset="0"/>
              </a:rPr>
              <a:t>대중을 가장 품에 바이며,일월과 가는 그들은 자신과 아니다. 작고 하는 풍부하게 살았으며, 있는 지혜는 천지는 따뜻한 것이 이것이다.</a:t>
            </a:r>
            <a:endParaRPr lang="en-US" dirty="0"/>
          </a:p>
        </p:txBody>
      </p:sp>
      <p:sp>
        <p:nvSpPr>
          <p:cNvPr id="41" name="Object 41"/>
          <p:cNvSpPr txBox="1"/>
          <p:nvPr/>
        </p:nvSpPr>
        <p:spPr>
          <a:xfrm>
            <a:off x="-459193" y="4531943"/>
            <a:ext cx="2931695" cy="425132"/>
          </a:xfrm>
          <a:prstGeom prst="rect">
            <a:avLst/>
          </a:prstGeom>
          <a:noFill/>
        </p:spPr>
        <p:txBody>
          <a:bodyPr anchor="t" wrap="square" rtlCol="0">
            <a:spAutoFit/>
          </a:bodyPr>
          <a:lstStyle/>
          <a:p>
            <a:pPr algn="ctr"/>
            <a:r>
              <a:rPr lang="en-US" sz="1600" dirty="0" smtClean="0">
                <a:solidFill>
                  <a:srgbClr val="737373"/>
                </a:solidFill>
                <a:latin typeface="Black Han Sans" pitchFamily="34" charset="0"/>
                <a:cs typeface="Black Han Sans" pitchFamily="34" charset="0"/>
              </a:rPr>
              <a:t>CONTENTS 1</a:t>
            </a:r>
            <a:endParaRPr lang="en-US" dirty="0"/>
          </a:p>
        </p:txBody>
      </p:sp>
      <p:sp>
        <p:nvSpPr>
          <p:cNvPr id="42" name="Object 42"/>
          <p:cNvSpPr txBox="1"/>
          <p:nvPr/>
        </p:nvSpPr>
        <p:spPr>
          <a:xfrm>
            <a:off x="-29447" y="4869252"/>
            <a:ext cx="2072202" cy="1405275"/>
          </a:xfrm>
          <a:prstGeom prst="rect">
            <a:avLst/>
          </a:prstGeom>
          <a:noFill/>
        </p:spPr>
        <p:txBody>
          <a:bodyPr anchor="t" wrap="square" rtlCol="0">
            <a:spAutoFit/>
          </a:bodyPr>
          <a:lstStyle/>
          <a:p>
            <a:pPr algn="ctr"/>
            <a:r>
              <a:rPr lang="en-US" sz="1000" dirty="0" smtClean="0">
                <a:solidFill>
                  <a:srgbClr val="737373"/>
                </a:solidFill>
                <a:latin typeface="NanumSquare" pitchFamily="34" charset="0"/>
                <a:cs typeface="NanumSquare" pitchFamily="34" charset="0"/>
              </a:rPr>
              <a:t>대중을 가장 품에 바이며,일월과 가는 그들은 자신과 아니다. 작고 하는 풍부하게 살았으며, 있는 지혜는 천지는 따뜻한 것이 이것이다.</a:t>
            </a:r>
            <a:endParaRPr lang="en-US" dirty="0"/>
          </a:p>
        </p:txBody>
      </p:sp>
      <p:sp>
        <p:nvSpPr>
          <p:cNvPr id="43" name="Object 43"/>
          <p:cNvSpPr txBox="1"/>
          <p:nvPr/>
        </p:nvSpPr>
        <p:spPr>
          <a:xfrm>
            <a:off x="6061014" y="4531943"/>
            <a:ext cx="2931695" cy="425132"/>
          </a:xfrm>
          <a:prstGeom prst="rect">
            <a:avLst/>
          </a:prstGeom>
          <a:noFill/>
        </p:spPr>
        <p:txBody>
          <a:bodyPr anchor="t" wrap="square" rtlCol="0">
            <a:spAutoFit/>
          </a:bodyPr>
          <a:lstStyle/>
          <a:p>
            <a:pPr algn="ctr"/>
            <a:r>
              <a:rPr lang="en-US" sz="1600" dirty="0" smtClean="0">
                <a:solidFill>
                  <a:srgbClr val="737373"/>
                </a:solidFill>
                <a:latin typeface="Black Han Sans" pitchFamily="34" charset="0"/>
                <a:cs typeface="Black Han Sans" pitchFamily="34" charset="0"/>
              </a:rPr>
              <a:t>CONTENTS 4</a:t>
            </a:r>
            <a:endParaRPr lang="en-US" dirty="0"/>
          </a:p>
        </p:txBody>
      </p:sp>
      <p:sp>
        <p:nvSpPr>
          <p:cNvPr id="44" name="Object 44"/>
          <p:cNvSpPr txBox="1"/>
          <p:nvPr/>
        </p:nvSpPr>
        <p:spPr>
          <a:xfrm>
            <a:off x="6490760" y="4869252"/>
            <a:ext cx="2072202" cy="1405275"/>
          </a:xfrm>
          <a:prstGeom prst="rect">
            <a:avLst/>
          </a:prstGeom>
          <a:noFill/>
        </p:spPr>
        <p:txBody>
          <a:bodyPr anchor="t" wrap="square" rtlCol="0">
            <a:spAutoFit/>
          </a:bodyPr>
          <a:lstStyle/>
          <a:p>
            <a:pPr algn="ctr"/>
            <a:r>
              <a:rPr lang="en-US" sz="1000" dirty="0" smtClean="0">
                <a:solidFill>
                  <a:srgbClr val="737373"/>
                </a:solidFill>
                <a:latin typeface="NanumSquare" pitchFamily="34" charset="0"/>
                <a:cs typeface="NanumSquare" pitchFamily="34" charset="0"/>
              </a:rPr>
              <a:t>대중을 가장 품에 바이며,일월과 가는 그들은 자신과 아니다. 작고 하는 풍부하게 살았으며, 있는 지혜는 천지는 따뜻한 것이 이것이다.</a:t>
            </a:r>
            <a:endParaRPr lang="en-US" dirty="0"/>
          </a:p>
        </p:txBody>
      </p:sp>
      <p:sp>
        <p:nvSpPr>
          <p:cNvPr id="45" name="Object 45"/>
          <p:cNvSpPr txBox="1"/>
          <p:nvPr/>
        </p:nvSpPr>
        <p:spPr>
          <a:xfrm>
            <a:off x="8214713" y="4531943"/>
            <a:ext cx="2931695" cy="425132"/>
          </a:xfrm>
          <a:prstGeom prst="rect">
            <a:avLst/>
          </a:prstGeom>
          <a:noFill/>
        </p:spPr>
        <p:txBody>
          <a:bodyPr anchor="t" wrap="square" rtlCol="0">
            <a:spAutoFit/>
          </a:bodyPr>
          <a:lstStyle/>
          <a:p>
            <a:pPr algn="ctr"/>
            <a:r>
              <a:rPr lang="en-US" sz="1600" dirty="0" smtClean="0">
                <a:solidFill>
                  <a:srgbClr val="737373"/>
                </a:solidFill>
                <a:latin typeface="Black Han Sans" pitchFamily="34" charset="0"/>
                <a:cs typeface="Black Han Sans" pitchFamily="34" charset="0"/>
              </a:rPr>
              <a:t>CONTENTS 5</a:t>
            </a:r>
            <a:endParaRPr lang="en-US" dirty="0"/>
          </a:p>
        </p:txBody>
      </p:sp>
      <p:sp>
        <p:nvSpPr>
          <p:cNvPr id="46" name="Object 46"/>
          <p:cNvSpPr txBox="1"/>
          <p:nvPr/>
        </p:nvSpPr>
        <p:spPr>
          <a:xfrm>
            <a:off x="8644459" y="4869252"/>
            <a:ext cx="2072202" cy="1405275"/>
          </a:xfrm>
          <a:prstGeom prst="rect">
            <a:avLst/>
          </a:prstGeom>
          <a:noFill/>
        </p:spPr>
        <p:txBody>
          <a:bodyPr anchor="t" wrap="square" rtlCol="0">
            <a:spAutoFit/>
          </a:bodyPr>
          <a:lstStyle/>
          <a:p>
            <a:pPr algn="ctr"/>
            <a:r>
              <a:rPr lang="en-US" sz="1000" dirty="0" smtClean="0">
                <a:solidFill>
                  <a:srgbClr val="737373"/>
                </a:solidFill>
                <a:latin typeface="NanumSquare" pitchFamily="34" charset="0"/>
                <a:cs typeface="NanumSquare" pitchFamily="34" charset="0"/>
              </a:rPr>
              <a:t>대중을 가장 품에 바이며,일월과 가는 그들은 자신과 아니다. 작고 하는 풍부하게 살았으며, 있는 지혜는 천지는 따뜻한 것이 이것이다.</a:t>
            </a:r>
            <a:endParaRPr lang="en-US" dirty="0"/>
          </a:p>
        </p:txBody>
      </p:sp>
      <p:grpSp>
        <p:nvGrpSpPr>
          <p:cNvPr id="1011" name="그룹 1011"/>
          <p:cNvGrpSpPr/>
          <p:nvPr/>
        </p:nvGrpSpPr>
        <p:grpSpPr>
          <a:xfrm>
            <a:off x="9561176" y="2711222"/>
            <a:ext cx="253933" cy="334640"/>
            <a:chOff x="9561176" y="2711222"/>
            <a:chExt cx="253933" cy="334640"/>
          </a:xfrm>
        </p:grpSpPr>
        <p:pic>
          <p:nvPicPr>
            <p:cNvPr id="48" name="Object 47"/>
            <p:cNvPicPr>
              <a:picLocks noChangeAspect="1"/>
            </p:cNvPicPr>
            <p:nvPr/>
          </p:nvPicPr>
          <p:blipFill>
            <a:blip r:embed="rId17" cstate="print"/>
            <a:stretch>
              <a:fillRect/>
            </a:stretch>
          </p:blipFill>
          <p:spPr>
            <a:xfrm>
              <a:off x="9561176" y="2711222"/>
              <a:ext cx="253933" cy="334640"/>
            </a:xfrm>
            <a:prstGeom prst="rect">
              <a:avLst/>
            </a:prstGeom>
          </p:spPr>
        </p:pic>
      </p:grpSp>
      <p:grpSp>
        <p:nvGrpSpPr>
          <p:cNvPr id="1012" name="그룹 1012"/>
          <p:cNvGrpSpPr/>
          <p:nvPr/>
        </p:nvGrpSpPr>
        <p:grpSpPr>
          <a:xfrm>
            <a:off x="874581" y="2694717"/>
            <a:ext cx="297569" cy="367649"/>
            <a:chOff x="874581" y="2694717"/>
            <a:chExt cx="297569" cy="367649"/>
          </a:xfrm>
        </p:grpSpPr>
        <p:pic>
          <p:nvPicPr>
            <p:cNvPr id="51" name="Object 50"/>
            <p:cNvPicPr>
              <a:picLocks noChangeAspect="1"/>
            </p:cNvPicPr>
            <p:nvPr/>
          </p:nvPicPr>
          <p:blipFill>
            <a:blip r:embed="rId18" cstate="print"/>
            <a:stretch>
              <a:fillRect/>
            </a:stretch>
          </p:blipFill>
          <p:spPr>
            <a:xfrm>
              <a:off x="874581" y="2694717"/>
              <a:ext cx="297569" cy="367649"/>
            </a:xfrm>
            <a:prstGeom prst="rect">
              <a:avLst/>
            </a:prstGeom>
          </p:spPr>
        </p:pic>
      </p:grpSp>
      <p:grpSp>
        <p:nvGrpSpPr>
          <p:cNvPr id="1013" name="그룹 1013"/>
          <p:cNvGrpSpPr/>
          <p:nvPr/>
        </p:nvGrpSpPr>
        <p:grpSpPr>
          <a:xfrm>
            <a:off x="7352969" y="2716999"/>
            <a:ext cx="336644" cy="311944"/>
            <a:chOff x="7352969" y="2716999"/>
            <a:chExt cx="336644" cy="311944"/>
          </a:xfrm>
        </p:grpSpPr>
        <p:pic>
          <p:nvPicPr>
            <p:cNvPr id="54" name="Object 53"/>
            <p:cNvPicPr>
              <a:picLocks noChangeAspect="1"/>
            </p:cNvPicPr>
            <p:nvPr/>
          </p:nvPicPr>
          <p:blipFill>
            <a:blip r:embed="rId19" cstate="print"/>
            <a:stretch>
              <a:fillRect/>
            </a:stretch>
          </p:blipFill>
          <p:spPr>
            <a:xfrm>
              <a:off x="7352969" y="2716999"/>
              <a:ext cx="336644" cy="311944"/>
            </a:xfrm>
            <a:prstGeom prst="rect">
              <a:avLst/>
            </a:prstGeom>
          </p:spPr>
        </p:pic>
      </p:grpSp>
      <p:grpSp>
        <p:nvGrpSpPr>
          <p:cNvPr id="1014" name="그룹 1014"/>
          <p:cNvGrpSpPr/>
          <p:nvPr/>
        </p:nvGrpSpPr>
        <p:grpSpPr>
          <a:xfrm>
            <a:off x="2993038" y="2681648"/>
            <a:ext cx="371505" cy="371505"/>
            <a:chOff x="2993038" y="2681648"/>
            <a:chExt cx="371505" cy="371505"/>
          </a:xfrm>
        </p:grpSpPr>
        <p:pic>
          <p:nvPicPr>
            <p:cNvPr id="57" name="Object 56"/>
            <p:cNvPicPr>
              <a:picLocks noChangeAspect="1"/>
            </p:cNvPicPr>
            <p:nvPr/>
          </p:nvPicPr>
          <p:blipFill>
            <a:blip r:embed="rId20" cstate="print"/>
            <a:stretch>
              <a:fillRect/>
            </a:stretch>
          </p:blipFill>
          <p:spPr>
            <a:xfrm>
              <a:off x="2993038" y="2681648"/>
              <a:ext cx="371505" cy="371505"/>
            </a:xfrm>
            <a:prstGeom prst="rect">
              <a:avLst/>
            </a:prstGeom>
          </p:spPr>
        </p:pic>
      </p:grpSp>
      <p:grpSp>
        <p:nvGrpSpPr>
          <p:cNvPr id="1015" name="그룹 1015"/>
          <p:cNvGrpSpPr/>
          <p:nvPr/>
        </p:nvGrpSpPr>
        <p:grpSpPr>
          <a:xfrm>
            <a:off x="5186076" y="2710973"/>
            <a:ext cx="334226" cy="335137"/>
            <a:chOff x="5186076" y="2710973"/>
            <a:chExt cx="334226" cy="335137"/>
          </a:xfrm>
        </p:grpSpPr>
        <p:pic>
          <p:nvPicPr>
            <p:cNvPr id="60" name="Object 59"/>
            <p:cNvPicPr>
              <a:picLocks noChangeAspect="1"/>
            </p:cNvPicPr>
            <p:nvPr/>
          </p:nvPicPr>
          <p:blipFill>
            <a:blip r:embed="rId21" cstate="print"/>
            <a:stretch>
              <a:fillRect/>
            </a:stretch>
          </p:blipFill>
          <p:spPr>
            <a:xfrm>
              <a:off x="5186076" y="2710973"/>
              <a:ext cx="334226" cy="335137"/>
            </a:xfrm>
            <a:prstGeom prst="rect">
              <a:avLst/>
            </a:prstGeom>
          </p:spPr>
        </p:pic>
      </p:grpSp>
      <p:grpSp>
        <p:nvGrpSpPr>
          <p:cNvPr id="1016" name="그룹 1016"/>
          <p:cNvGrpSpPr/>
          <p:nvPr/>
        </p:nvGrpSpPr>
        <p:grpSpPr>
          <a:xfrm>
            <a:off x="329711" y="5931908"/>
            <a:ext cx="1354770" cy="419925"/>
            <a:chOff x="329711" y="5931908"/>
            <a:chExt cx="1354770" cy="419925"/>
          </a:xfrm>
        </p:grpSpPr>
        <p:pic>
          <p:nvPicPr>
            <p:cNvPr id="63" name="Object 62"/>
            <p:cNvPicPr>
              <a:picLocks noChangeAspect="1"/>
            </p:cNvPicPr>
            <p:nvPr/>
          </p:nvPicPr>
          <p:blipFill>
            <a:blip r:embed="rId22" cstate="print"/>
            <a:stretch>
              <a:fillRect/>
            </a:stretch>
          </p:blipFill>
          <p:spPr>
            <a:xfrm>
              <a:off x="329711" y="5931908"/>
              <a:ext cx="1354770" cy="419925"/>
            </a:xfrm>
            <a:prstGeom prst="rect">
              <a:avLst/>
            </a:prstGeom>
          </p:spPr>
        </p:pic>
      </p:grpSp>
      <p:grpSp>
        <p:nvGrpSpPr>
          <p:cNvPr id="1017" name="그룹 1017"/>
          <p:cNvGrpSpPr/>
          <p:nvPr/>
        </p:nvGrpSpPr>
        <p:grpSpPr>
          <a:xfrm>
            <a:off x="2499972" y="5931908"/>
            <a:ext cx="1354770" cy="419925"/>
            <a:chOff x="2499972" y="5931908"/>
            <a:chExt cx="1354770" cy="419925"/>
          </a:xfrm>
        </p:grpSpPr>
        <p:pic>
          <p:nvPicPr>
            <p:cNvPr id="66" name="Object 65"/>
            <p:cNvPicPr>
              <a:picLocks noChangeAspect="1"/>
            </p:cNvPicPr>
            <p:nvPr/>
          </p:nvPicPr>
          <p:blipFill>
            <a:blip r:embed="rId23" cstate="print"/>
            <a:stretch>
              <a:fillRect/>
            </a:stretch>
          </p:blipFill>
          <p:spPr>
            <a:xfrm>
              <a:off x="2499972" y="5931908"/>
              <a:ext cx="1354770" cy="419925"/>
            </a:xfrm>
            <a:prstGeom prst="rect">
              <a:avLst/>
            </a:prstGeom>
          </p:spPr>
        </p:pic>
      </p:grpSp>
      <p:grpSp>
        <p:nvGrpSpPr>
          <p:cNvPr id="1018" name="그룹 1018"/>
          <p:cNvGrpSpPr/>
          <p:nvPr/>
        </p:nvGrpSpPr>
        <p:grpSpPr>
          <a:xfrm>
            <a:off x="4670234" y="5931908"/>
            <a:ext cx="1354770" cy="419925"/>
            <a:chOff x="4670234" y="5931908"/>
            <a:chExt cx="1354770" cy="419925"/>
          </a:xfrm>
        </p:grpSpPr>
        <p:pic>
          <p:nvPicPr>
            <p:cNvPr id="69" name="Object 68"/>
            <p:cNvPicPr>
              <a:picLocks noChangeAspect="1"/>
            </p:cNvPicPr>
            <p:nvPr/>
          </p:nvPicPr>
          <p:blipFill>
            <a:blip r:embed="rId24" cstate="print"/>
            <a:stretch>
              <a:fillRect/>
            </a:stretch>
          </p:blipFill>
          <p:spPr>
            <a:xfrm>
              <a:off x="4670234" y="5931908"/>
              <a:ext cx="1354770" cy="419925"/>
            </a:xfrm>
            <a:prstGeom prst="rect">
              <a:avLst/>
            </a:prstGeom>
          </p:spPr>
        </p:pic>
      </p:grpSp>
      <p:grpSp>
        <p:nvGrpSpPr>
          <p:cNvPr id="1019" name="그룹 1019"/>
          <p:cNvGrpSpPr/>
          <p:nvPr/>
        </p:nvGrpSpPr>
        <p:grpSpPr>
          <a:xfrm>
            <a:off x="6840496" y="5931908"/>
            <a:ext cx="1354770" cy="419925"/>
            <a:chOff x="6840496" y="5931908"/>
            <a:chExt cx="1354770" cy="419925"/>
          </a:xfrm>
        </p:grpSpPr>
        <p:pic>
          <p:nvPicPr>
            <p:cNvPr id="72" name="Object 71"/>
            <p:cNvPicPr>
              <a:picLocks noChangeAspect="1"/>
            </p:cNvPicPr>
            <p:nvPr/>
          </p:nvPicPr>
          <p:blipFill>
            <a:blip r:embed="rId25" cstate="print"/>
            <a:stretch>
              <a:fillRect/>
            </a:stretch>
          </p:blipFill>
          <p:spPr>
            <a:xfrm>
              <a:off x="6840496" y="5931908"/>
              <a:ext cx="1354770" cy="419925"/>
            </a:xfrm>
            <a:prstGeom prst="rect">
              <a:avLst/>
            </a:prstGeom>
          </p:spPr>
        </p:pic>
      </p:grpSp>
      <p:grpSp>
        <p:nvGrpSpPr>
          <p:cNvPr id="1020" name="그룹 1020"/>
          <p:cNvGrpSpPr/>
          <p:nvPr/>
        </p:nvGrpSpPr>
        <p:grpSpPr>
          <a:xfrm>
            <a:off x="9010758" y="5931908"/>
            <a:ext cx="1354770" cy="419925"/>
            <a:chOff x="9010758" y="5931908"/>
            <a:chExt cx="1354770" cy="419925"/>
          </a:xfrm>
        </p:grpSpPr>
        <p:pic>
          <p:nvPicPr>
            <p:cNvPr id="75" name="Object 74"/>
            <p:cNvPicPr>
              <a:picLocks noChangeAspect="1"/>
            </p:cNvPicPr>
            <p:nvPr/>
          </p:nvPicPr>
          <p:blipFill>
            <a:blip r:embed="rId26" cstate="print"/>
            <a:stretch>
              <a:fillRect/>
            </a:stretch>
          </p:blipFill>
          <p:spPr>
            <a:xfrm>
              <a:off x="9010758" y="5931908"/>
              <a:ext cx="1354770" cy="419925"/>
            </a:xfrm>
            <a:prstGeom prst="rect">
              <a:avLst/>
            </a:prstGeom>
          </p:spPr>
        </p:pic>
      </p:grpSp>
      <p:sp>
        <p:nvSpPr>
          <p:cNvPr id="77" name="Object 77"/>
          <p:cNvSpPr txBox="1"/>
          <p:nvPr/>
        </p:nvSpPr>
        <p:spPr>
          <a:xfrm>
            <a:off x="3881772" y="6048841"/>
            <a:ext cx="2931695" cy="311937"/>
          </a:xfrm>
          <a:prstGeom prst="rect">
            <a:avLst/>
          </a:prstGeom>
          <a:noFill/>
        </p:spPr>
        <p:txBody>
          <a:bodyPr anchor="t" wrap="square" rtlCol="0">
            <a:spAutoFit/>
          </a:bodyPr>
          <a:lstStyle/>
          <a:p>
            <a:pPr algn="ctr"/>
            <a:r>
              <a:rPr lang="en-US" sz="1200" dirty="0" smtClean="0">
                <a:solidFill>
                  <a:srgbClr val="ffffff"/>
                </a:solidFill>
                <a:latin typeface="Black Han Sans" pitchFamily="34" charset="0"/>
                <a:cs typeface="Black Han Sans" pitchFamily="34" charset="0"/>
              </a:rPr>
              <a:t>CONTENTS 3</a:t>
            </a:r>
            <a:endParaRPr lang="en-US" dirty="0"/>
          </a:p>
        </p:txBody>
      </p:sp>
      <p:sp>
        <p:nvSpPr>
          <p:cNvPr id="78" name="Object 78"/>
          <p:cNvSpPr txBox="1"/>
          <p:nvPr/>
        </p:nvSpPr>
        <p:spPr>
          <a:xfrm>
            <a:off x="1701803" y="6048841"/>
            <a:ext cx="2931695" cy="311937"/>
          </a:xfrm>
          <a:prstGeom prst="rect">
            <a:avLst/>
          </a:prstGeom>
          <a:noFill/>
        </p:spPr>
        <p:txBody>
          <a:bodyPr anchor="t" wrap="square" rtlCol="0">
            <a:spAutoFit/>
          </a:bodyPr>
          <a:lstStyle/>
          <a:p>
            <a:pPr algn="ctr"/>
            <a:r>
              <a:rPr lang="en-US" sz="1200" dirty="0" smtClean="0">
                <a:solidFill>
                  <a:srgbClr val="ffffff"/>
                </a:solidFill>
                <a:latin typeface="Black Han Sans" pitchFamily="34" charset="0"/>
                <a:cs typeface="Black Han Sans" pitchFamily="34" charset="0"/>
              </a:rPr>
              <a:t>CONTENTS 2</a:t>
            </a:r>
            <a:endParaRPr lang="en-US" dirty="0"/>
          </a:p>
        </p:txBody>
      </p:sp>
      <p:sp>
        <p:nvSpPr>
          <p:cNvPr id="79" name="Object 79"/>
          <p:cNvSpPr txBox="1"/>
          <p:nvPr/>
        </p:nvSpPr>
        <p:spPr>
          <a:xfrm>
            <a:off x="-459193" y="6048841"/>
            <a:ext cx="2931695" cy="311937"/>
          </a:xfrm>
          <a:prstGeom prst="rect">
            <a:avLst/>
          </a:prstGeom>
          <a:noFill/>
        </p:spPr>
        <p:txBody>
          <a:bodyPr anchor="t" wrap="square" rtlCol="0">
            <a:spAutoFit/>
          </a:bodyPr>
          <a:lstStyle/>
          <a:p>
            <a:pPr algn="ctr"/>
            <a:r>
              <a:rPr lang="en-US" sz="1200" dirty="0" smtClean="0">
                <a:solidFill>
                  <a:srgbClr val="ffffff"/>
                </a:solidFill>
                <a:latin typeface="Black Han Sans" pitchFamily="34" charset="0"/>
                <a:cs typeface="Black Han Sans" pitchFamily="34" charset="0"/>
              </a:rPr>
              <a:t>CONTENTS 1</a:t>
            </a:r>
            <a:endParaRPr lang="en-US" dirty="0"/>
          </a:p>
        </p:txBody>
      </p:sp>
      <p:sp>
        <p:nvSpPr>
          <p:cNvPr id="80" name="Object 80"/>
          <p:cNvSpPr txBox="1"/>
          <p:nvPr/>
        </p:nvSpPr>
        <p:spPr>
          <a:xfrm>
            <a:off x="6061014" y="6048841"/>
            <a:ext cx="2931695" cy="311937"/>
          </a:xfrm>
          <a:prstGeom prst="rect">
            <a:avLst/>
          </a:prstGeom>
          <a:noFill/>
        </p:spPr>
        <p:txBody>
          <a:bodyPr anchor="t" wrap="square" rtlCol="0">
            <a:spAutoFit/>
          </a:bodyPr>
          <a:lstStyle/>
          <a:p>
            <a:pPr algn="ctr"/>
            <a:r>
              <a:rPr lang="en-US" sz="1200" dirty="0" smtClean="0">
                <a:solidFill>
                  <a:srgbClr val="ffffff"/>
                </a:solidFill>
                <a:latin typeface="Black Han Sans" pitchFamily="34" charset="0"/>
                <a:cs typeface="Black Han Sans" pitchFamily="34" charset="0"/>
              </a:rPr>
              <a:t>CONTENTS 4</a:t>
            </a:r>
            <a:endParaRPr lang="en-US" dirty="0"/>
          </a:p>
        </p:txBody>
      </p:sp>
      <p:sp>
        <p:nvSpPr>
          <p:cNvPr id="81" name="Object 81"/>
          <p:cNvSpPr txBox="1"/>
          <p:nvPr/>
        </p:nvSpPr>
        <p:spPr>
          <a:xfrm>
            <a:off x="8214713" y="6048841"/>
            <a:ext cx="2931695" cy="311937"/>
          </a:xfrm>
          <a:prstGeom prst="rect">
            <a:avLst/>
          </a:prstGeom>
          <a:noFill/>
        </p:spPr>
        <p:txBody>
          <a:bodyPr anchor="t" wrap="square" rtlCol="0">
            <a:spAutoFit/>
          </a:bodyPr>
          <a:lstStyle/>
          <a:p>
            <a:pPr algn="ctr"/>
            <a:r>
              <a:rPr lang="en-US" sz="1200" dirty="0" smtClean="0">
                <a:solidFill>
                  <a:srgbClr val="ffffff"/>
                </a:solidFill>
                <a:latin typeface="Black Han Sans" pitchFamily="34" charset="0"/>
                <a:cs typeface="Black Han Sans" pitchFamily="34" charset="0"/>
              </a:rPr>
              <a:t>CONTENTS 5</a:t>
            </a:r>
            <a:endParaRPr lang="en-US" dirty="0"/>
          </a:p>
        </p:txBody>
      </p:sp>
      <p:sp>
        <p:nvSpPr>
          <p:cNvPr id="82" name="Object 82"/>
          <p:cNvSpPr txBox="1"/>
          <p:nvPr/>
        </p:nvSpPr>
        <p:spPr>
          <a:xfrm>
            <a:off x="3125015" y="1380385"/>
            <a:ext cx="4445208" cy="233952"/>
          </a:xfrm>
          <a:prstGeom prst="rect">
            <a:avLst/>
          </a:prstGeom>
          <a:noFill/>
        </p:spPr>
        <p:txBody>
          <a:bodyPr anchor="t" wrap="square" rtlCol="0">
            <a:spAutoFit/>
          </a:bodyPr>
          <a:lstStyle/>
          <a:p>
            <a:pPr algn="ctr"/>
            <a:r>
              <a:rPr lang="en-US" sz="900" spc="600" kern="0" dirty="0" smtClean="0">
                <a:solidFill>
                  <a:srgbClr val="41cc93"/>
                </a:solidFill>
                <a:latin typeface="Open Sans" pitchFamily="34" charset="0"/>
                <a:cs typeface="Open Sans" pitchFamily="34" charset="0"/>
              </a:rPr>
              <a:t>TEN-MINUTE SPEECH</a:t>
            </a:r>
            <a:endParaRPr lang="en-US" dirty="0"/>
          </a:p>
        </p:txBody>
      </p:sp>
      <p:sp>
        <p:nvSpPr>
          <p:cNvPr id="83" name="Object 83"/>
          <p:cNvSpPr txBox="1"/>
          <p:nvPr/>
        </p:nvSpPr>
        <p:spPr>
          <a:xfrm>
            <a:off x="4238578" y="1043039"/>
            <a:ext cx="2218081" cy="537417"/>
          </a:xfrm>
          <a:prstGeom prst="rect">
            <a:avLst/>
          </a:prstGeom>
          <a:noFill/>
        </p:spPr>
        <p:txBody>
          <a:bodyPr anchor="t" wrap="square" rtlCol="0">
            <a:spAutoFit/>
          </a:bodyPr>
          <a:lstStyle/>
          <a:p>
            <a:pPr algn="ctr"/>
            <a:r>
              <a:rPr lang="en-US" sz="2000" i="1" b="1" dirty="0" smtClean="0">
                <a:solidFill>
                  <a:srgbClr val="41cc93"/>
                </a:solidFill>
                <a:latin typeface="BM DoHyeon" pitchFamily="34" charset="0"/>
                <a:cs typeface="BM DoHyeon" pitchFamily="34" charset="0"/>
              </a:rPr>
              <a:t>Speech</a:t>
            </a:r>
            <a:endParaRPr lang="en-US" dirty="0"/>
          </a:p>
        </p:txBody>
      </p:sp>
      <p:grpSp>
        <p:nvGrpSpPr>
          <p:cNvPr id="1021" name="그룹 1021"/>
          <p:cNvGrpSpPr/>
          <p:nvPr/>
        </p:nvGrpSpPr>
        <p:grpSpPr>
          <a:xfrm>
            <a:off x="5221523" y="1699633"/>
            <a:ext cx="252193" cy="252193"/>
            <a:chOff x="5221523" y="1699633"/>
            <a:chExt cx="252193" cy="252193"/>
          </a:xfrm>
        </p:grpSpPr>
        <p:pic>
          <p:nvPicPr>
            <p:cNvPr id="85" name="Object 84"/>
            <p:cNvPicPr>
              <a:picLocks noChangeAspect="1"/>
            </p:cNvPicPr>
            <p:nvPr/>
          </p:nvPicPr>
          <p:blipFill>
            <a:blip r:embed="rId27" cstate="print"/>
            <a:stretch>
              <a:fillRect/>
            </a:stretch>
          </p:blipFill>
          <p:spPr>
            <a:xfrm>
              <a:off x="5221523" y="1699633"/>
              <a:ext cx="252193" cy="252193"/>
            </a:xfrm>
            <a:prstGeom prst="rect">
              <a:avLst/>
            </a:prstGeom>
          </p:spPr>
        </p:pic>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FFF"/>
        </a:solidFill>
        <a:effectLst/>
      </p:bgPr>
    </p:bg>
    <p:spTree>
      <p:nvGrpSpPr>
        <p:cNvPr id="1" name=""/>
        <p:cNvGrpSpPr/>
        <p:nvPr/>
      </p:nvGrpSpPr>
      <p:grpSpPr>
        <a:xfrm>
          <a:off x="0" y="0"/>
          <a:ext cx="0" cy="0"/>
          <a:chOff x="0" y="0"/>
          <a:chExt cx="0" cy="0"/>
        </a:xfrm>
      </p:grpSpPr>
      <p:grpSp>
        <p:nvGrpSpPr>
          <p:cNvPr id="1001" name="그룹 1001"/>
          <p:cNvGrpSpPr/>
          <p:nvPr/>
        </p:nvGrpSpPr>
        <p:grpSpPr>
          <a:xfrm>
            <a:off x="-1082873" y="338679"/>
            <a:ext cx="3723260" cy="6884547"/>
            <a:chOff x="-1082873" y="338679"/>
            <a:chExt cx="3723260" cy="6884547"/>
          </a:xfrm>
        </p:grpSpPr>
        <p:pic>
          <p:nvPicPr>
            <p:cNvPr id="3" name="Object 2"/>
            <p:cNvPicPr>
              <a:picLocks noChangeAspect="1"/>
            </p:cNvPicPr>
            <p:nvPr/>
          </p:nvPicPr>
          <p:blipFill>
            <a:blip r:embed="rId2" cstate="print"/>
            <a:stretch>
              <a:fillRect/>
            </a:stretch>
          </p:blipFill>
          <p:spPr>
            <a:xfrm>
              <a:off x="-1082873" y="338679"/>
              <a:ext cx="3723260" cy="6884547"/>
            </a:xfrm>
            <a:prstGeom prst="rect">
              <a:avLst/>
            </a:prstGeom>
          </p:spPr>
        </p:pic>
      </p:grpSp>
      <p:grpSp>
        <p:nvGrpSpPr>
          <p:cNvPr id="1002" name="그룹 1002"/>
          <p:cNvGrpSpPr/>
          <p:nvPr/>
        </p:nvGrpSpPr>
        <p:grpSpPr>
          <a:xfrm>
            <a:off x="-394376" y="2684824"/>
            <a:ext cx="4995557" cy="2103129"/>
            <a:chOff x="-394376" y="2684824"/>
            <a:chExt cx="4995557" cy="2103129"/>
          </a:xfrm>
        </p:grpSpPr>
        <p:pic>
          <p:nvPicPr>
            <p:cNvPr id="6" name="Object 5"/>
            <p:cNvPicPr>
              <a:picLocks noChangeAspect="1"/>
            </p:cNvPicPr>
            <p:nvPr/>
          </p:nvPicPr>
          <p:blipFill>
            <a:blip r:embed="rId3" cstate="print"/>
            <a:stretch>
              <a:fillRect/>
            </a:stretch>
          </p:blipFill>
          <p:spPr>
            <a:xfrm>
              <a:off x="-394376" y="2684824"/>
              <a:ext cx="4995557" cy="2103129"/>
            </a:xfrm>
            <a:prstGeom prst="rect">
              <a:avLst/>
            </a:prstGeom>
          </p:spPr>
        </p:pic>
      </p:grpSp>
      <p:sp>
        <p:nvSpPr>
          <p:cNvPr id="8" name="Object 8"/>
          <p:cNvSpPr txBox="1"/>
          <p:nvPr/>
        </p:nvSpPr>
        <p:spPr>
          <a:xfrm>
            <a:off x="4208770" y="2678259"/>
            <a:ext cx="2931695" cy="425132"/>
          </a:xfrm>
          <a:prstGeom prst="rect">
            <a:avLst/>
          </a:prstGeom>
          <a:noFill/>
        </p:spPr>
        <p:txBody>
          <a:bodyPr anchor="t" wrap="square" rtlCol="0">
            <a:spAutoFit/>
          </a:bodyPr>
          <a:lstStyle/>
          <a:p>
            <a:pPr algn="ctr"/>
            <a:r>
              <a:rPr lang="en-US" sz="1600" dirty="0" smtClean="0">
                <a:solidFill>
                  <a:srgbClr val="737373"/>
                </a:solidFill>
                <a:latin typeface="Black Han Sans" pitchFamily="34" charset="0"/>
                <a:cs typeface="Black Han Sans" pitchFamily="34" charset="0"/>
              </a:rPr>
              <a:t>CONTENTS 1</a:t>
            </a:r>
            <a:endParaRPr lang="en-US" dirty="0"/>
          </a:p>
        </p:txBody>
      </p:sp>
      <p:sp>
        <p:nvSpPr>
          <p:cNvPr id="9" name="Object 9"/>
          <p:cNvSpPr txBox="1"/>
          <p:nvPr/>
        </p:nvSpPr>
        <p:spPr>
          <a:xfrm>
            <a:off x="4647259" y="3015545"/>
            <a:ext cx="2054716" cy="1405275"/>
          </a:xfrm>
          <a:prstGeom prst="rect">
            <a:avLst/>
          </a:prstGeom>
          <a:noFill/>
        </p:spPr>
        <p:txBody>
          <a:bodyPr anchor="t" wrap="square" rtlCol="0">
            <a:spAutoFit/>
          </a:bodyPr>
          <a:lstStyle/>
          <a:p>
            <a:pPr algn="ctr"/>
            <a:r>
              <a:rPr lang="en-US" sz="1000" dirty="0" smtClean="0">
                <a:solidFill>
                  <a:srgbClr val="737373"/>
                </a:solidFill>
                <a:latin typeface="NanumSquare" pitchFamily="34" charset="0"/>
                <a:cs typeface="NanumSquare" pitchFamily="34" charset="0"/>
              </a:rPr>
              <a:t>대중을 가장 품에 바이며,일</a:t>
            </a:r>
            <a:r>
              <a:rPr lang="en-US" dirty="0" smtClean="0"/>
              <a:t/>
            </a:r>
          </a:p>
          <a:p>
            <a:pPr algn="ctr"/>
            <a:r>
              <a:rPr lang="en-US" dirty="0" smtClean="0"/>
              <a:t/>
            </a:r>
            <a:r>
              <a:rPr lang="en-US" sz="1000" dirty="0" smtClean="0">
                <a:solidFill>
                  <a:srgbClr val="737373"/>
                </a:solidFill>
                <a:latin typeface="NanumSquare" pitchFamily="34" charset="0"/>
                <a:cs typeface="NanumSquare" pitchFamily="34" charset="0"/>
              </a:rPr>
              <a:t>월과 가는 그들은 자신과 아</a:t>
            </a:r>
            <a:r>
              <a:rPr lang="en-US" dirty="0" smtClean="0"/>
              <a:t/>
            </a:r>
          </a:p>
          <a:p>
            <a:pPr algn="ctr"/>
            <a:r>
              <a:rPr lang="en-US" dirty="0" smtClean="0"/>
              <a:t/>
            </a:r>
            <a:r>
              <a:rPr lang="en-US" sz="1000" dirty="0" smtClean="0">
                <a:solidFill>
                  <a:srgbClr val="737373"/>
                </a:solidFill>
                <a:latin typeface="NanumSquare" pitchFamily="34" charset="0"/>
                <a:cs typeface="NanumSquare" pitchFamily="34" charset="0"/>
              </a:rPr>
              <a:t>니다. 작고 하는 풍부하게 살</a:t>
            </a:r>
            <a:r>
              <a:rPr lang="en-US" dirty="0" smtClean="0"/>
              <a:t/>
            </a:r>
          </a:p>
          <a:p>
            <a:pPr algn="ctr"/>
            <a:r>
              <a:rPr lang="en-US" dirty="0" smtClean="0"/>
              <a:t/>
            </a:r>
            <a:r>
              <a:rPr lang="en-US" sz="1000" dirty="0" smtClean="0">
                <a:solidFill>
                  <a:srgbClr val="737373"/>
                </a:solidFill>
                <a:latin typeface="NanumSquare" pitchFamily="34" charset="0"/>
                <a:cs typeface="NanumSquare" pitchFamily="34" charset="0"/>
              </a:rPr>
              <a:t>았으며, 있는 지혜는 천지는 </a:t>
            </a:r>
            <a:r>
              <a:rPr lang="en-US" dirty="0" smtClean="0"/>
              <a:t/>
            </a:r>
          </a:p>
          <a:p>
            <a:pPr algn="ctr"/>
            <a:r>
              <a:rPr lang="en-US" dirty="0" smtClean="0"/>
              <a:t/>
            </a:r>
            <a:r>
              <a:rPr lang="en-US" sz="1000" dirty="0" smtClean="0">
                <a:solidFill>
                  <a:srgbClr val="737373"/>
                </a:solidFill>
                <a:latin typeface="NanumSquare" pitchFamily="34" charset="0"/>
                <a:cs typeface="NanumSquare" pitchFamily="34" charset="0"/>
              </a:rPr>
              <a:t>따뜻한 것이 이것이다.</a:t>
            </a:r>
            <a:endParaRPr lang="en-US" dirty="0"/>
          </a:p>
        </p:txBody>
      </p:sp>
      <p:sp>
        <p:nvSpPr>
          <p:cNvPr id="10" name="Object 10"/>
          <p:cNvSpPr txBox="1"/>
          <p:nvPr/>
        </p:nvSpPr>
        <p:spPr>
          <a:xfrm>
            <a:off x="6070953" y="2678259"/>
            <a:ext cx="2931695" cy="425132"/>
          </a:xfrm>
          <a:prstGeom prst="rect">
            <a:avLst/>
          </a:prstGeom>
          <a:noFill/>
        </p:spPr>
        <p:txBody>
          <a:bodyPr anchor="t" wrap="square" rtlCol="0">
            <a:spAutoFit/>
          </a:bodyPr>
          <a:lstStyle/>
          <a:p>
            <a:pPr algn="ctr"/>
            <a:r>
              <a:rPr lang="en-US" sz="1600" dirty="0" smtClean="0">
                <a:solidFill>
                  <a:srgbClr val="737373"/>
                </a:solidFill>
                <a:latin typeface="Black Han Sans" pitchFamily="34" charset="0"/>
                <a:cs typeface="Black Han Sans" pitchFamily="34" charset="0"/>
              </a:rPr>
              <a:t>CONTENTS 2</a:t>
            </a:r>
            <a:endParaRPr lang="en-US" dirty="0"/>
          </a:p>
        </p:txBody>
      </p:sp>
      <p:sp>
        <p:nvSpPr>
          <p:cNvPr id="11" name="Object 11"/>
          <p:cNvSpPr txBox="1"/>
          <p:nvPr/>
        </p:nvSpPr>
        <p:spPr>
          <a:xfrm>
            <a:off x="6509443" y="3015545"/>
            <a:ext cx="2054716" cy="1405275"/>
          </a:xfrm>
          <a:prstGeom prst="rect">
            <a:avLst/>
          </a:prstGeom>
          <a:noFill/>
        </p:spPr>
        <p:txBody>
          <a:bodyPr anchor="t" wrap="square" rtlCol="0">
            <a:spAutoFit/>
          </a:bodyPr>
          <a:lstStyle/>
          <a:p>
            <a:pPr algn="ctr"/>
            <a:r>
              <a:rPr lang="en-US" sz="1000" dirty="0" smtClean="0">
                <a:solidFill>
                  <a:srgbClr val="737373"/>
                </a:solidFill>
                <a:latin typeface="NanumSquare" pitchFamily="34" charset="0"/>
                <a:cs typeface="NanumSquare" pitchFamily="34" charset="0"/>
              </a:rPr>
              <a:t>대중을 가장 품에 바이며,일</a:t>
            </a:r>
            <a:r>
              <a:rPr lang="en-US" dirty="0" smtClean="0"/>
              <a:t/>
            </a:r>
          </a:p>
          <a:p>
            <a:pPr algn="ctr"/>
            <a:r>
              <a:rPr lang="en-US" dirty="0" smtClean="0"/>
              <a:t/>
            </a:r>
            <a:r>
              <a:rPr lang="en-US" sz="1000" dirty="0" smtClean="0">
                <a:solidFill>
                  <a:srgbClr val="737373"/>
                </a:solidFill>
                <a:latin typeface="NanumSquare" pitchFamily="34" charset="0"/>
                <a:cs typeface="NanumSquare" pitchFamily="34" charset="0"/>
              </a:rPr>
              <a:t>월과 가는 그들은 자신과 아</a:t>
            </a:r>
            <a:r>
              <a:rPr lang="en-US" dirty="0" smtClean="0"/>
              <a:t/>
            </a:r>
          </a:p>
          <a:p>
            <a:pPr algn="ctr"/>
            <a:r>
              <a:rPr lang="en-US" dirty="0" smtClean="0"/>
              <a:t/>
            </a:r>
            <a:r>
              <a:rPr lang="en-US" sz="1000" dirty="0" smtClean="0">
                <a:solidFill>
                  <a:srgbClr val="737373"/>
                </a:solidFill>
                <a:latin typeface="NanumSquare" pitchFamily="34" charset="0"/>
                <a:cs typeface="NanumSquare" pitchFamily="34" charset="0"/>
              </a:rPr>
              <a:t>니다. 작고 하는 풍부하게 살</a:t>
            </a:r>
            <a:r>
              <a:rPr lang="en-US" dirty="0" smtClean="0"/>
              <a:t/>
            </a:r>
          </a:p>
          <a:p>
            <a:pPr algn="ctr"/>
            <a:r>
              <a:rPr lang="en-US" dirty="0" smtClean="0"/>
              <a:t/>
            </a:r>
            <a:r>
              <a:rPr lang="en-US" sz="1000" dirty="0" smtClean="0">
                <a:solidFill>
                  <a:srgbClr val="737373"/>
                </a:solidFill>
                <a:latin typeface="NanumSquare" pitchFamily="34" charset="0"/>
                <a:cs typeface="NanumSquare" pitchFamily="34" charset="0"/>
              </a:rPr>
              <a:t>았으며, 있는 지혜는 천지는 </a:t>
            </a:r>
            <a:r>
              <a:rPr lang="en-US" dirty="0" smtClean="0"/>
              <a:t/>
            </a:r>
          </a:p>
          <a:p>
            <a:pPr algn="ctr"/>
            <a:r>
              <a:rPr lang="en-US" dirty="0" smtClean="0"/>
              <a:t/>
            </a:r>
            <a:r>
              <a:rPr lang="en-US" sz="1000" dirty="0" smtClean="0">
                <a:solidFill>
                  <a:srgbClr val="737373"/>
                </a:solidFill>
                <a:latin typeface="NanumSquare" pitchFamily="34" charset="0"/>
                <a:cs typeface="NanumSquare" pitchFamily="34" charset="0"/>
              </a:rPr>
              <a:t>따뜻한 것이 이것이다.</a:t>
            </a:r>
            <a:endParaRPr lang="en-US" dirty="0"/>
          </a:p>
        </p:txBody>
      </p:sp>
      <p:sp>
        <p:nvSpPr>
          <p:cNvPr id="12" name="Object 12"/>
          <p:cNvSpPr txBox="1"/>
          <p:nvPr/>
        </p:nvSpPr>
        <p:spPr>
          <a:xfrm>
            <a:off x="3125015" y="1380385"/>
            <a:ext cx="4445208" cy="233952"/>
          </a:xfrm>
          <a:prstGeom prst="rect">
            <a:avLst/>
          </a:prstGeom>
          <a:noFill/>
        </p:spPr>
        <p:txBody>
          <a:bodyPr anchor="t" wrap="square" rtlCol="0">
            <a:spAutoFit/>
          </a:bodyPr>
          <a:lstStyle/>
          <a:p>
            <a:pPr algn="ctr"/>
            <a:r>
              <a:rPr lang="en-US" sz="900" spc="600" kern="0" dirty="0" smtClean="0">
                <a:solidFill>
                  <a:srgbClr val="41cc93"/>
                </a:solidFill>
                <a:latin typeface="Open Sans" pitchFamily="34" charset="0"/>
                <a:cs typeface="Open Sans" pitchFamily="34" charset="0"/>
              </a:rPr>
              <a:t>TEN-MINUTE SPEECH</a:t>
            </a:r>
            <a:endParaRPr lang="en-US" dirty="0"/>
          </a:p>
        </p:txBody>
      </p:sp>
      <p:sp>
        <p:nvSpPr>
          <p:cNvPr id="13" name="Object 13"/>
          <p:cNvSpPr txBox="1"/>
          <p:nvPr/>
        </p:nvSpPr>
        <p:spPr>
          <a:xfrm>
            <a:off x="4238578" y="1043049"/>
            <a:ext cx="2218081" cy="537417"/>
          </a:xfrm>
          <a:prstGeom prst="rect">
            <a:avLst/>
          </a:prstGeom>
          <a:noFill/>
        </p:spPr>
        <p:txBody>
          <a:bodyPr anchor="t" wrap="square" rtlCol="0">
            <a:spAutoFit/>
          </a:bodyPr>
          <a:lstStyle/>
          <a:p>
            <a:pPr algn="ctr"/>
            <a:r>
              <a:rPr lang="en-US" sz="2000" i="1" b="1" dirty="0" smtClean="0">
                <a:solidFill>
                  <a:srgbClr val="41cc93"/>
                </a:solidFill>
                <a:latin typeface="BM DoHyeon" pitchFamily="34" charset="0"/>
                <a:cs typeface="BM DoHyeon" pitchFamily="34" charset="0"/>
              </a:rPr>
              <a:t>Speech</a:t>
            </a:r>
            <a:endParaRPr lang="en-US" dirty="0"/>
          </a:p>
        </p:txBody>
      </p:sp>
      <p:sp>
        <p:nvSpPr>
          <p:cNvPr id="14" name="Object 14"/>
          <p:cNvSpPr txBox="1"/>
          <p:nvPr/>
        </p:nvSpPr>
        <p:spPr>
          <a:xfrm>
            <a:off x="7933137" y="2678259"/>
            <a:ext cx="2931695" cy="425132"/>
          </a:xfrm>
          <a:prstGeom prst="rect">
            <a:avLst/>
          </a:prstGeom>
          <a:noFill/>
        </p:spPr>
        <p:txBody>
          <a:bodyPr anchor="t" wrap="square" rtlCol="0">
            <a:spAutoFit/>
          </a:bodyPr>
          <a:lstStyle/>
          <a:p>
            <a:pPr algn="ctr"/>
            <a:r>
              <a:rPr lang="en-US" sz="1600" dirty="0" smtClean="0">
                <a:solidFill>
                  <a:srgbClr val="737373"/>
                </a:solidFill>
                <a:latin typeface="Black Han Sans" pitchFamily="34" charset="0"/>
                <a:cs typeface="Black Han Sans" pitchFamily="34" charset="0"/>
              </a:rPr>
              <a:t>CONTENTS 3</a:t>
            </a:r>
            <a:endParaRPr lang="en-US" dirty="0"/>
          </a:p>
        </p:txBody>
      </p:sp>
      <p:sp>
        <p:nvSpPr>
          <p:cNvPr id="15" name="Object 15"/>
          <p:cNvSpPr txBox="1"/>
          <p:nvPr/>
        </p:nvSpPr>
        <p:spPr>
          <a:xfrm>
            <a:off x="8371626" y="3015545"/>
            <a:ext cx="2054716" cy="1405275"/>
          </a:xfrm>
          <a:prstGeom prst="rect">
            <a:avLst/>
          </a:prstGeom>
          <a:noFill/>
        </p:spPr>
        <p:txBody>
          <a:bodyPr anchor="t" wrap="square" rtlCol="0">
            <a:spAutoFit/>
          </a:bodyPr>
          <a:lstStyle/>
          <a:p>
            <a:pPr algn="ctr"/>
            <a:r>
              <a:rPr lang="en-US" sz="1000" dirty="0" smtClean="0">
                <a:solidFill>
                  <a:srgbClr val="737373"/>
                </a:solidFill>
                <a:latin typeface="NanumSquare" pitchFamily="34" charset="0"/>
                <a:cs typeface="NanumSquare" pitchFamily="34" charset="0"/>
              </a:rPr>
              <a:t>대중을 가장 품에 바이며,일</a:t>
            </a:r>
            <a:r>
              <a:rPr lang="en-US" dirty="0" smtClean="0"/>
              <a:t/>
            </a:r>
          </a:p>
          <a:p>
            <a:pPr algn="ctr"/>
            <a:r>
              <a:rPr lang="en-US" dirty="0" smtClean="0"/>
              <a:t/>
            </a:r>
            <a:r>
              <a:rPr lang="en-US" sz="1000" dirty="0" smtClean="0">
                <a:solidFill>
                  <a:srgbClr val="737373"/>
                </a:solidFill>
                <a:latin typeface="NanumSquare" pitchFamily="34" charset="0"/>
                <a:cs typeface="NanumSquare" pitchFamily="34" charset="0"/>
              </a:rPr>
              <a:t>월과 가는 그들은 자신과 아</a:t>
            </a:r>
            <a:r>
              <a:rPr lang="en-US" dirty="0" smtClean="0"/>
              <a:t/>
            </a:r>
          </a:p>
          <a:p>
            <a:pPr algn="ctr"/>
            <a:r>
              <a:rPr lang="en-US" dirty="0" smtClean="0"/>
              <a:t/>
            </a:r>
            <a:r>
              <a:rPr lang="en-US" sz="1000" dirty="0" smtClean="0">
                <a:solidFill>
                  <a:srgbClr val="737373"/>
                </a:solidFill>
                <a:latin typeface="NanumSquare" pitchFamily="34" charset="0"/>
                <a:cs typeface="NanumSquare" pitchFamily="34" charset="0"/>
              </a:rPr>
              <a:t>니다. 작고 하는 풍부하게 살</a:t>
            </a:r>
            <a:r>
              <a:rPr lang="en-US" dirty="0" smtClean="0"/>
              <a:t/>
            </a:r>
          </a:p>
          <a:p>
            <a:pPr algn="ctr"/>
            <a:r>
              <a:rPr lang="en-US" dirty="0" smtClean="0"/>
              <a:t/>
            </a:r>
            <a:r>
              <a:rPr lang="en-US" sz="1000" dirty="0" smtClean="0">
                <a:solidFill>
                  <a:srgbClr val="737373"/>
                </a:solidFill>
                <a:latin typeface="NanumSquare" pitchFamily="34" charset="0"/>
                <a:cs typeface="NanumSquare" pitchFamily="34" charset="0"/>
              </a:rPr>
              <a:t>았으며, 있는 지혜는 천지는 </a:t>
            </a:r>
            <a:r>
              <a:rPr lang="en-US" dirty="0" smtClean="0"/>
              <a:t/>
            </a:r>
          </a:p>
          <a:p>
            <a:pPr algn="ctr"/>
            <a:r>
              <a:rPr lang="en-US" dirty="0" smtClean="0"/>
              <a:t/>
            </a:r>
            <a:r>
              <a:rPr lang="en-US" sz="1000" dirty="0" smtClean="0">
                <a:solidFill>
                  <a:srgbClr val="737373"/>
                </a:solidFill>
                <a:latin typeface="NanumSquare" pitchFamily="34" charset="0"/>
                <a:cs typeface="NanumSquare" pitchFamily="34" charset="0"/>
              </a:rPr>
              <a:t>따뜻한 것이 이것이다.</a:t>
            </a:r>
            <a:endParaRPr lang="en-US" dirty="0"/>
          </a:p>
        </p:txBody>
      </p:sp>
      <p:grpSp>
        <p:nvGrpSpPr>
          <p:cNvPr id="1003" name="그룹 1003"/>
          <p:cNvGrpSpPr/>
          <p:nvPr/>
        </p:nvGrpSpPr>
        <p:grpSpPr>
          <a:xfrm>
            <a:off x="8760529" y="4215056"/>
            <a:ext cx="367649" cy="246288"/>
            <a:chOff x="8760529" y="4215056"/>
            <a:chExt cx="367649" cy="246288"/>
          </a:xfrm>
        </p:grpSpPr>
        <p:pic>
          <p:nvPicPr>
            <p:cNvPr id="17" name="Object 16"/>
            <p:cNvPicPr>
              <a:picLocks noChangeAspect="1"/>
            </p:cNvPicPr>
            <p:nvPr/>
          </p:nvPicPr>
          <p:blipFill>
            <a:blip r:embed="rId4" cstate="print"/>
            <a:stretch>
              <a:fillRect/>
            </a:stretch>
          </p:blipFill>
          <p:spPr>
            <a:xfrm>
              <a:off x="8760529" y="4215056"/>
              <a:ext cx="367649" cy="246288"/>
            </a:xfrm>
            <a:prstGeom prst="rect">
              <a:avLst/>
            </a:prstGeom>
          </p:spPr>
        </p:pic>
      </p:grpSp>
      <p:grpSp>
        <p:nvGrpSpPr>
          <p:cNvPr id="1004" name="그룹 1004"/>
          <p:cNvGrpSpPr/>
          <p:nvPr/>
        </p:nvGrpSpPr>
        <p:grpSpPr>
          <a:xfrm>
            <a:off x="6945587" y="4193891"/>
            <a:ext cx="301551" cy="288618"/>
            <a:chOff x="6945587" y="4193891"/>
            <a:chExt cx="301551" cy="288618"/>
          </a:xfrm>
        </p:grpSpPr>
        <p:pic>
          <p:nvPicPr>
            <p:cNvPr id="20" name="Object 19"/>
            <p:cNvPicPr>
              <a:picLocks noChangeAspect="1"/>
            </p:cNvPicPr>
            <p:nvPr/>
          </p:nvPicPr>
          <p:blipFill>
            <a:blip r:embed="rId5" cstate="print"/>
            <a:stretch>
              <a:fillRect/>
            </a:stretch>
          </p:blipFill>
          <p:spPr>
            <a:xfrm>
              <a:off x="6945587" y="4193891"/>
              <a:ext cx="301551" cy="288618"/>
            </a:xfrm>
            <a:prstGeom prst="rect">
              <a:avLst/>
            </a:prstGeom>
          </p:spPr>
        </p:pic>
      </p:grpSp>
      <p:grpSp>
        <p:nvGrpSpPr>
          <p:cNvPr id="1005" name="그룹 1005"/>
          <p:cNvGrpSpPr/>
          <p:nvPr/>
        </p:nvGrpSpPr>
        <p:grpSpPr>
          <a:xfrm>
            <a:off x="5075731" y="4201049"/>
            <a:ext cx="367649" cy="307724"/>
            <a:chOff x="5075731" y="4201049"/>
            <a:chExt cx="367649" cy="307724"/>
          </a:xfrm>
        </p:grpSpPr>
        <p:pic>
          <p:nvPicPr>
            <p:cNvPr id="23" name="Object 22"/>
            <p:cNvPicPr>
              <a:picLocks noChangeAspect="1"/>
            </p:cNvPicPr>
            <p:nvPr/>
          </p:nvPicPr>
          <p:blipFill>
            <a:blip r:embed="rId6" cstate="print"/>
            <a:stretch>
              <a:fillRect/>
            </a:stretch>
          </p:blipFill>
          <p:spPr>
            <a:xfrm>
              <a:off x="5075731" y="4201049"/>
              <a:ext cx="367649" cy="307724"/>
            </a:xfrm>
            <a:prstGeom prst="rect">
              <a:avLst/>
            </a:prstGeom>
          </p:spPr>
        </p:pic>
      </p:grpSp>
      <p:sp>
        <p:nvSpPr>
          <p:cNvPr id="25" name="Object 25"/>
          <p:cNvSpPr txBox="1"/>
          <p:nvPr/>
        </p:nvSpPr>
        <p:spPr>
          <a:xfrm>
            <a:off x="5524307" y="4217796"/>
            <a:ext cx="1817120" cy="425132"/>
          </a:xfrm>
          <a:prstGeom prst="rect">
            <a:avLst/>
          </a:prstGeom>
          <a:noFill/>
        </p:spPr>
        <p:txBody>
          <a:bodyPr anchor="t" wrap="square" rtlCol="0">
            <a:spAutoFit/>
          </a:bodyPr>
          <a:lstStyle/>
          <a:p>
            <a:r>
              <a:rPr lang="en-US" sz="1600" dirty="0" smtClean="0">
                <a:solidFill>
                  <a:srgbClr val="41cc93"/>
                </a:solidFill>
                <a:latin typeface="BM DoHyeon" pitchFamily="34" charset="0"/>
                <a:cs typeface="BM DoHyeon" pitchFamily="34" charset="0"/>
              </a:rPr>
              <a:t>POINT1</a:t>
            </a:r>
            <a:endParaRPr lang="en-US" dirty="0"/>
          </a:p>
        </p:txBody>
      </p:sp>
      <p:sp>
        <p:nvSpPr>
          <p:cNvPr id="26" name="Object 26"/>
          <p:cNvSpPr txBox="1"/>
          <p:nvPr/>
        </p:nvSpPr>
        <p:spPr>
          <a:xfrm>
            <a:off x="7336041" y="4217796"/>
            <a:ext cx="1817120" cy="425132"/>
          </a:xfrm>
          <a:prstGeom prst="rect">
            <a:avLst/>
          </a:prstGeom>
          <a:noFill/>
        </p:spPr>
        <p:txBody>
          <a:bodyPr anchor="t" wrap="square" rtlCol="0">
            <a:spAutoFit/>
          </a:bodyPr>
          <a:lstStyle/>
          <a:p>
            <a:r>
              <a:rPr lang="en-US" sz="1600" dirty="0" smtClean="0">
                <a:solidFill>
                  <a:srgbClr val="41cc93"/>
                </a:solidFill>
                <a:latin typeface="BM DoHyeon" pitchFamily="34" charset="0"/>
                <a:cs typeface="BM DoHyeon" pitchFamily="34" charset="0"/>
              </a:rPr>
              <a:t>POINT2</a:t>
            </a:r>
            <a:endParaRPr lang="en-US" dirty="0"/>
          </a:p>
        </p:txBody>
      </p:sp>
      <p:sp>
        <p:nvSpPr>
          <p:cNvPr id="27" name="Object 27"/>
          <p:cNvSpPr txBox="1"/>
          <p:nvPr/>
        </p:nvSpPr>
        <p:spPr>
          <a:xfrm>
            <a:off x="9205941" y="4217796"/>
            <a:ext cx="1817120" cy="425132"/>
          </a:xfrm>
          <a:prstGeom prst="rect">
            <a:avLst/>
          </a:prstGeom>
          <a:noFill/>
        </p:spPr>
        <p:txBody>
          <a:bodyPr anchor="t" wrap="square" rtlCol="0">
            <a:spAutoFit/>
          </a:bodyPr>
          <a:lstStyle/>
          <a:p>
            <a:r>
              <a:rPr lang="en-US" sz="1600" dirty="0" smtClean="0">
                <a:solidFill>
                  <a:srgbClr val="41cc93"/>
                </a:solidFill>
                <a:latin typeface="BM DoHyeon" pitchFamily="34" charset="0"/>
                <a:cs typeface="BM DoHyeon" pitchFamily="34" charset="0"/>
              </a:rPr>
              <a:t>POINT3</a:t>
            </a:r>
            <a:endParaRPr lang="en-US" dirty="0"/>
          </a:p>
        </p:txBody>
      </p:sp>
      <p:grpSp>
        <p:nvGrpSpPr>
          <p:cNvPr id="1006" name="그룹 1006"/>
          <p:cNvGrpSpPr/>
          <p:nvPr/>
        </p:nvGrpSpPr>
        <p:grpSpPr>
          <a:xfrm>
            <a:off x="3654837" y="5698506"/>
            <a:ext cx="5297170" cy="68611"/>
            <a:chOff x="3654837" y="5698506"/>
            <a:chExt cx="5297170" cy="68611"/>
          </a:xfrm>
        </p:grpSpPr>
        <p:pic>
          <p:nvPicPr>
            <p:cNvPr id="29" name="Object 28"/>
            <p:cNvPicPr>
              <a:picLocks noChangeAspect="1"/>
            </p:cNvPicPr>
            <p:nvPr/>
          </p:nvPicPr>
          <p:blipFill>
            <a:blip r:embed="rId7" cstate="print"/>
            <a:stretch>
              <a:fillRect/>
            </a:stretch>
          </p:blipFill>
          <p:spPr>
            <a:xfrm>
              <a:off x="3654837" y="5698506"/>
              <a:ext cx="5297170" cy="68611"/>
            </a:xfrm>
            <a:prstGeom prst="rect">
              <a:avLst/>
            </a:prstGeom>
          </p:spPr>
        </p:pic>
      </p:grpSp>
      <p:grpSp>
        <p:nvGrpSpPr>
          <p:cNvPr id="1007" name="그룹 1007"/>
          <p:cNvGrpSpPr/>
          <p:nvPr/>
        </p:nvGrpSpPr>
        <p:grpSpPr>
          <a:xfrm>
            <a:off x="3504356" y="5661262"/>
            <a:ext cx="120816" cy="120816"/>
            <a:chOff x="3504356" y="5661262"/>
            <a:chExt cx="120816" cy="120816"/>
          </a:xfrm>
        </p:grpSpPr>
        <p:pic>
          <p:nvPicPr>
            <p:cNvPr id="32" name="Object 31"/>
            <p:cNvPicPr>
              <a:picLocks noChangeAspect="1"/>
            </p:cNvPicPr>
            <p:nvPr/>
          </p:nvPicPr>
          <p:blipFill>
            <a:blip r:embed="rId8" cstate="print"/>
            <a:stretch>
              <a:fillRect/>
            </a:stretch>
          </p:blipFill>
          <p:spPr>
            <a:xfrm>
              <a:off x="3504356" y="5661262"/>
              <a:ext cx="120816" cy="120816"/>
            </a:xfrm>
            <a:prstGeom prst="rect">
              <a:avLst/>
            </a:prstGeom>
          </p:spPr>
        </p:pic>
      </p:grpSp>
      <p:grpSp>
        <p:nvGrpSpPr>
          <p:cNvPr id="1008" name="그룹 1008"/>
          <p:cNvGrpSpPr/>
          <p:nvPr/>
        </p:nvGrpSpPr>
        <p:grpSpPr>
          <a:xfrm>
            <a:off x="8995126" y="5183559"/>
            <a:ext cx="1076223" cy="1076223"/>
            <a:chOff x="8995126" y="5183559"/>
            <a:chExt cx="1076223" cy="1076223"/>
          </a:xfrm>
        </p:grpSpPr>
        <p:pic>
          <p:nvPicPr>
            <p:cNvPr id="35" name="Object 34"/>
            <p:cNvPicPr>
              <a:picLocks noChangeAspect="1"/>
            </p:cNvPicPr>
            <p:nvPr/>
          </p:nvPicPr>
          <p:blipFill>
            <a:blip r:embed="rId9" cstate="print"/>
            <a:stretch>
              <a:fillRect/>
            </a:stretch>
          </p:blipFill>
          <p:spPr>
            <a:xfrm>
              <a:off x="8995126" y="5183559"/>
              <a:ext cx="1076223" cy="1076223"/>
            </a:xfrm>
            <a:prstGeom prst="rect">
              <a:avLst/>
            </a:prstGeom>
          </p:spPr>
        </p:pic>
      </p:grpSp>
      <p:sp>
        <p:nvSpPr>
          <p:cNvPr id="37" name="Object 37"/>
          <p:cNvSpPr txBox="1"/>
          <p:nvPr/>
        </p:nvSpPr>
        <p:spPr>
          <a:xfrm>
            <a:off x="3666201" y="5896685"/>
            <a:ext cx="8138762" cy="550178"/>
          </a:xfrm>
          <a:prstGeom prst="rect">
            <a:avLst/>
          </a:prstGeom>
          <a:noFill/>
        </p:spPr>
        <p:txBody>
          <a:bodyPr anchor="t" wrap="square" rtlCol="0">
            <a:spAutoFit/>
          </a:bodyPr>
          <a:lstStyle/>
          <a:p>
            <a:r>
              <a:rPr lang="en-US" sz="1000" dirty="0" smtClean="0">
                <a:solidFill>
                  <a:srgbClr val="737373"/>
                </a:solidFill>
                <a:latin typeface="NanumSquare" pitchFamily="34" charset="0"/>
                <a:cs typeface="NanumSquare" pitchFamily="34" charset="0"/>
              </a:rPr>
              <a:t>이상은 뼈 대고, 그리하였는가? 이상은 있음으로써 예수는 별과 피에 가지에 피가 때문이다. 불어 스며들어 찾아 </a:t>
            </a:r>
            <a:r>
              <a:rPr lang="en-US" dirty="0" smtClean="0"/>
              <a:t/>
            </a:r>
          </a:p>
          <a:p>
            <a:r>
              <a:rPr lang="en-US" dirty="0" smtClean="0"/>
              <a:t/>
            </a:r>
            <a:r>
              <a:rPr lang="en-US" sz="1000" dirty="0" smtClean="0">
                <a:solidFill>
                  <a:srgbClr val="737373"/>
                </a:solidFill>
                <a:latin typeface="NanumSquare" pitchFamily="34" charset="0"/>
                <a:cs typeface="NanumSquare" pitchFamily="34" charset="0"/>
              </a:rPr>
              <a:t>피가 청춘이 길지 보라. 가치를 것은 우리 같은 황금시대다.</a:t>
            </a:r>
            <a:endParaRPr lang="en-US" dirty="0"/>
          </a:p>
        </p:txBody>
      </p:sp>
      <p:sp>
        <p:nvSpPr>
          <p:cNvPr id="38" name="Object 38"/>
          <p:cNvSpPr txBox="1"/>
          <p:nvPr/>
        </p:nvSpPr>
        <p:spPr>
          <a:xfrm>
            <a:off x="8625585" y="5620220"/>
            <a:ext cx="1817120" cy="425132"/>
          </a:xfrm>
          <a:prstGeom prst="rect">
            <a:avLst/>
          </a:prstGeom>
          <a:noFill/>
        </p:spPr>
        <p:txBody>
          <a:bodyPr anchor="t" wrap="square" rtlCol="0">
            <a:spAutoFit/>
          </a:bodyPr>
          <a:lstStyle/>
          <a:p>
            <a:pPr algn="ctr"/>
            <a:r>
              <a:rPr lang="en-US" sz="1600" dirty="0" smtClean="0">
                <a:solidFill>
                  <a:srgbClr val="ffffff"/>
                </a:solidFill>
                <a:latin typeface="Black Han Sans" pitchFamily="34" charset="0"/>
                <a:cs typeface="Black Han Sans" pitchFamily="34" charset="0"/>
              </a:rPr>
              <a:t>TEXT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EEEEEE"/>
        </a:solidFill>
        <a:effectLst/>
      </p:bgPr>
    </p:bg>
    <p:spTree>
      <p:nvGrpSpPr>
        <p:cNvPr id="1" name=""/>
        <p:cNvGrpSpPr/>
        <p:nvPr/>
      </p:nvGrpSpPr>
      <p:grpSpPr>
        <a:xfrm>
          <a:off x="0" y="0"/>
          <a:ext cx="0" cy="0"/>
          <a:chOff x="0" y="0"/>
          <a:chExt cx="0" cy="0"/>
        </a:xfrm>
      </p:grpSpPr>
      <p:grpSp>
        <p:nvGrpSpPr>
          <p:cNvPr id="1001" name="그룹 1001"/>
          <p:cNvGrpSpPr/>
          <p:nvPr/>
        </p:nvGrpSpPr>
        <p:grpSpPr>
          <a:xfrm>
            <a:off x="1269639" y="2834840"/>
            <a:ext cx="8160959" cy="1192398"/>
            <a:chOff x="1269639" y="2834840"/>
            <a:chExt cx="8160959" cy="1192398"/>
          </a:xfrm>
        </p:grpSpPr>
        <p:pic>
          <p:nvPicPr>
            <p:cNvPr id="3" name="Object 2"/>
            <p:cNvPicPr>
              <a:picLocks noChangeAspect="1"/>
            </p:cNvPicPr>
            <p:nvPr/>
          </p:nvPicPr>
          <p:blipFill>
            <a:blip r:embed="rId2" cstate="print"/>
            <a:stretch>
              <a:fillRect/>
            </a:stretch>
          </p:blipFill>
          <p:spPr>
            <a:xfrm>
              <a:off x="1269639" y="2834840"/>
              <a:ext cx="8160959" cy="1192398"/>
            </a:xfrm>
            <a:prstGeom prst="rect">
              <a:avLst/>
            </a:prstGeom>
          </p:spPr>
        </p:pic>
      </p:grpSp>
      <p:sp>
        <p:nvSpPr>
          <p:cNvPr id="5" name="Object 5"/>
          <p:cNvSpPr txBox="1"/>
          <p:nvPr/>
        </p:nvSpPr>
        <p:spPr>
          <a:xfrm>
            <a:off x="2089459" y="1475031"/>
            <a:ext cx="3530644" cy="1685006"/>
          </a:xfrm>
          <a:prstGeom prst="rect">
            <a:avLst/>
          </a:prstGeom>
          <a:noFill/>
        </p:spPr>
        <p:txBody>
          <a:bodyPr anchor="t" wrap="square" rtlCol="0">
            <a:spAutoFit/>
          </a:bodyPr>
          <a:lstStyle/>
          <a:p>
            <a:pPr algn="ctr"/>
            <a:r>
              <a:rPr lang="en-US" sz="5400" i="1" spc="-600" kern="0" dirty="0" smtClean="0">
                <a:solidFill>
                  <a:srgbClr val="41cc93"/>
                </a:solidFill>
                <a:latin typeface="Black Han Sans" pitchFamily="34" charset="0"/>
                <a:cs typeface="Black Han Sans" pitchFamily="34" charset="0"/>
              </a:rPr>
              <a:t>주</a:t>
            </a:r>
            <a:r>
              <a:rPr lang="en-US" sz="5900" i="1" spc="-700" kern="0" dirty="0" smtClean="0">
                <a:solidFill>
                  <a:srgbClr val="41cc93"/>
                </a:solidFill>
                <a:latin typeface="Black Han Sans" pitchFamily="34" charset="0"/>
                <a:cs typeface="Black Han Sans" pitchFamily="34" charset="0"/>
              </a:rPr>
              <a:t>제</a:t>
            </a:r>
            <a:r>
              <a:rPr lang="en-US" sz="6300" i="1" spc="-700" kern="0" dirty="0" smtClean="0">
                <a:solidFill>
                  <a:srgbClr val="41cc93"/>
                </a:solidFill>
                <a:latin typeface="Black Han Sans" pitchFamily="34" charset="0"/>
                <a:cs typeface="Black Han Sans" pitchFamily="34" charset="0"/>
              </a:rPr>
              <a:t>를</a:t>
            </a:r>
            <a:endParaRPr lang="en-US" dirty="0"/>
          </a:p>
        </p:txBody>
      </p:sp>
      <p:sp>
        <p:nvSpPr>
          <p:cNvPr id="6" name="Object 6"/>
          <p:cNvSpPr txBox="1"/>
          <p:nvPr/>
        </p:nvSpPr>
        <p:spPr>
          <a:xfrm>
            <a:off x="3891405" y="1309707"/>
            <a:ext cx="4906636" cy="2060518"/>
          </a:xfrm>
          <a:prstGeom prst="rect">
            <a:avLst/>
          </a:prstGeom>
          <a:noFill/>
        </p:spPr>
        <p:txBody>
          <a:bodyPr anchor="t" wrap="square" rtlCol="0">
            <a:spAutoFit/>
          </a:bodyPr>
          <a:lstStyle/>
          <a:p>
            <a:pPr algn="ctr"/>
            <a:r>
              <a:rPr lang="en-US" sz="7700" i="1" spc="-900" kern="0" dirty="0" smtClean="0">
                <a:solidFill>
                  <a:srgbClr val="006ba3"/>
                </a:solidFill>
                <a:latin typeface="Black Han Sans" pitchFamily="34" charset="0"/>
                <a:cs typeface="Black Han Sans" pitchFamily="34" charset="0"/>
              </a:rPr>
              <a:t>입</a:t>
            </a:r>
            <a:r>
              <a:rPr lang="en-US" sz="6800" i="1" spc="-800" kern="0" dirty="0" smtClean="0">
                <a:solidFill>
                  <a:srgbClr val="006ba3"/>
                </a:solidFill>
                <a:latin typeface="Black Han Sans" pitchFamily="34" charset="0"/>
                <a:cs typeface="Black Han Sans" pitchFamily="34" charset="0"/>
              </a:rPr>
              <a:t>력</a:t>
            </a:r>
            <a:r>
              <a:rPr lang="en-US" sz="6400" i="1" spc="-700" kern="0" dirty="0" smtClean="0">
                <a:solidFill>
                  <a:srgbClr val="006ba3"/>
                </a:solidFill>
                <a:latin typeface="Black Han Sans" pitchFamily="34" charset="0"/>
                <a:cs typeface="Black Han Sans" pitchFamily="34" charset="0"/>
              </a:rPr>
              <a:t>하</a:t>
            </a:r>
            <a:r>
              <a:rPr lang="en-US" sz="5900" i="1" spc="-600" kern="0" dirty="0" smtClean="0">
                <a:solidFill>
                  <a:srgbClr val="006ba3"/>
                </a:solidFill>
                <a:latin typeface="Black Han Sans" pitchFamily="34" charset="0"/>
                <a:cs typeface="Black Han Sans" pitchFamily="34" charset="0"/>
              </a:rPr>
              <a:t>세요</a:t>
            </a:r>
            <a:endParaRPr lang="en-US" dirty="0"/>
          </a:p>
        </p:txBody>
      </p:sp>
      <p:sp>
        <p:nvSpPr>
          <p:cNvPr id="7" name="Object 7"/>
          <p:cNvSpPr txBox="1"/>
          <p:nvPr/>
        </p:nvSpPr>
        <p:spPr>
          <a:xfrm>
            <a:off x="1769406" y="2933321"/>
            <a:ext cx="1525580" cy="311937"/>
          </a:xfrm>
          <a:prstGeom prst="rect">
            <a:avLst/>
          </a:prstGeom>
          <a:noFill/>
        </p:spPr>
        <p:txBody>
          <a:bodyPr anchor="t" wrap="square" rtlCol="0">
            <a:spAutoFit/>
          </a:bodyPr>
          <a:lstStyle/>
          <a:p>
            <a:pPr algn="ctr"/>
            <a:r>
              <a:rPr lang="en-US" sz="1200" spc="-100" kern="0" dirty="0" smtClean="0">
                <a:solidFill>
                  <a:srgbClr val="006ba3"/>
                </a:solidFill>
                <a:latin typeface="NanumSquare ExtraBold" pitchFamily="34" charset="0"/>
                <a:cs typeface="NanumSquare ExtraBold" pitchFamily="34" charset="0"/>
              </a:rPr>
              <a:t>2020</a:t>
            </a:r>
            <a:endParaRPr lang="en-US" dirty="0"/>
          </a:p>
        </p:txBody>
      </p:sp>
      <p:sp>
        <p:nvSpPr>
          <p:cNvPr id="8" name="Object 8"/>
          <p:cNvSpPr txBox="1"/>
          <p:nvPr/>
        </p:nvSpPr>
        <p:spPr>
          <a:xfrm>
            <a:off x="3721125" y="2933321"/>
            <a:ext cx="1525580" cy="311937"/>
          </a:xfrm>
          <a:prstGeom prst="rect">
            <a:avLst/>
          </a:prstGeom>
          <a:noFill/>
        </p:spPr>
        <p:txBody>
          <a:bodyPr anchor="t" wrap="square" rtlCol="0">
            <a:spAutoFit/>
          </a:bodyPr>
          <a:lstStyle/>
          <a:p>
            <a:pPr algn="ctr"/>
            <a:r>
              <a:rPr lang="en-US" sz="1200" spc="-100" kern="0" dirty="0" smtClean="0">
                <a:solidFill>
                  <a:srgbClr val="006ba3"/>
                </a:solidFill>
                <a:latin typeface="NanumSquare ExtraBold" pitchFamily="34" charset="0"/>
                <a:cs typeface="NanumSquare ExtraBold" pitchFamily="34" charset="0"/>
              </a:rPr>
              <a:t>2021</a:t>
            </a:r>
            <a:endParaRPr lang="en-US" dirty="0"/>
          </a:p>
        </p:txBody>
      </p:sp>
      <p:sp>
        <p:nvSpPr>
          <p:cNvPr id="9" name="Object 9"/>
          <p:cNvSpPr txBox="1"/>
          <p:nvPr/>
        </p:nvSpPr>
        <p:spPr>
          <a:xfrm>
            <a:off x="5672845" y="2933321"/>
            <a:ext cx="1525580" cy="311937"/>
          </a:xfrm>
          <a:prstGeom prst="rect">
            <a:avLst/>
          </a:prstGeom>
          <a:noFill/>
        </p:spPr>
        <p:txBody>
          <a:bodyPr anchor="t" wrap="square" rtlCol="0">
            <a:spAutoFit/>
          </a:bodyPr>
          <a:lstStyle/>
          <a:p>
            <a:pPr algn="ctr"/>
            <a:r>
              <a:rPr lang="en-US" sz="1200" spc="-100" kern="0" dirty="0" smtClean="0">
                <a:solidFill>
                  <a:srgbClr val="006ba3"/>
                </a:solidFill>
                <a:latin typeface="NanumSquare ExtraBold" pitchFamily="34" charset="0"/>
                <a:cs typeface="NanumSquare ExtraBold" pitchFamily="34" charset="0"/>
              </a:rPr>
              <a:t>2022</a:t>
            </a:r>
            <a:endParaRPr lang="en-US" dirty="0"/>
          </a:p>
        </p:txBody>
      </p:sp>
      <p:sp>
        <p:nvSpPr>
          <p:cNvPr id="10" name="Object 10"/>
          <p:cNvSpPr txBox="1"/>
          <p:nvPr/>
        </p:nvSpPr>
        <p:spPr>
          <a:xfrm>
            <a:off x="7624565" y="2933321"/>
            <a:ext cx="1525580" cy="311937"/>
          </a:xfrm>
          <a:prstGeom prst="rect">
            <a:avLst/>
          </a:prstGeom>
          <a:noFill/>
        </p:spPr>
        <p:txBody>
          <a:bodyPr anchor="t" wrap="square" rtlCol="0">
            <a:spAutoFit/>
          </a:bodyPr>
          <a:lstStyle/>
          <a:p>
            <a:pPr algn="ctr"/>
            <a:r>
              <a:rPr lang="en-US" sz="1200" spc="-100" kern="0" dirty="0" smtClean="0">
                <a:solidFill>
                  <a:srgbClr val="006ba3"/>
                </a:solidFill>
                <a:latin typeface="NanumSquare ExtraBold" pitchFamily="34" charset="0"/>
                <a:cs typeface="NanumSquare ExtraBold" pitchFamily="34" charset="0"/>
              </a:rPr>
              <a:t>2023</a:t>
            </a:r>
            <a:endParaRPr lang="en-US" dirty="0"/>
          </a:p>
        </p:txBody>
      </p:sp>
      <p:sp>
        <p:nvSpPr>
          <p:cNvPr id="11" name="Object 11"/>
          <p:cNvSpPr txBox="1"/>
          <p:nvPr/>
        </p:nvSpPr>
        <p:spPr>
          <a:xfrm>
            <a:off x="3125015" y="1229037"/>
            <a:ext cx="4445208" cy="233952"/>
          </a:xfrm>
          <a:prstGeom prst="rect">
            <a:avLst/>
          </a:prstGeom>
          <a:noFill/>
        </p:spPr>
        <p:txBody>
          <a:bodyPr anchor="t" wrap="square" rtlCol="0">
            <a:spAutoFit/>
          </a:bodyPr>
          <a:lstStyle/>
          <a:p>
            <a:pPr algn="ctr"/>
            <a:r>
              <a:rPr lang="en-US" sz="900" spc="600" kern="0" dirty="0" smtClean="0">
                <a:solidFill>
                  <a:srgbClr val="737373"/>
                </a:solidFill>
                <a:latin typeface="Open Sans" pitchFamily="34" charset="0"/>
                <a:cs typeface="Open Sans" pitchFamily="34" charset="0"/>
              </a:rPr>
              <a:t>TEN-MINUTE SPEECH</a:t>
            </a:r>
            <a:endParaRPr lang="en-US" dirty="0"/>
          </a:p>
        </p:txBody>
      </p:sp>
      <p:grpSp>
        <p:nvGrpSpPr>
          <p:cNvPr id="1002" name="그룹 1002"/>
          <p:cNvGrpSpPr/>
          <p:nvPr/>
        </p:nvGrpSpPr>
        <p:grpSpPr>
          <a:xfrm>
            <a:off x="7231325" y="3648464"/>
            <a:ext cx="277203" cy="249481"/>
            <a:chOff x="7231325" y="3648464"/>
            <a:chExt cx="277203" cy="249481"/>
          </a:xfrm>
        </p:grpSpPr>
        <p:pic>
          <p:nvPicPr>
            <p:cNvPr id="13" name="Object 12"/>
            <p:cNvPicPr>
              <a:picLocks noChangeAspect="1"/>
            </p:cNvPicPr>
            <p:nvPr/>
          </p:nvPicPr>
          <p:blipFill>
            <a:blip r:embed="rId3" cstate="print"/>
            <a:stretch>
              <a:fillRect/>
            </a:stretch>
          </p:blipFill>
          <p:spPr>
            <a:xfrm>
              <a:off x="7231325" y="3648464"/>
              <a:ext cx="277203" cy="249481"/>
            </a:xfrm>
            <a:prstGeom prst="rect">
              <a:avLst/>
            </a:prstGeom>
          </p:spPr>
        </p:pic>
      </p:grpSp>
      <p:grpSp>
        <p:nvGrpSpPr>
          <p:cNvPr id="1003" name="그룹 1003"/>
          <p:cNvGrpSpPr/>
          <p:nvPr/>
        </p:nvGrpSpPr>
        <p:grpSpPr>
          <a:xfrm>
            <a:off x="5329084" y="3643852"/>
            <a:ext cx="203271" cy="258704"/>
            <a:chOff x="5329084" y="3643852"/>
            <a:chExt cx="203271" cy="258704"/>
          </a:xfrm>
        </p:grpSpPr>
        <p:pic>
          <p:nvPicPr>
            <p:cNvPr id="16" name="Object 15"/>
            <p:cNvPicPr>
              <a:picLocks noChangeAspect="1"/>
            </p:cNvPicPr>
            <p:nvPr/>
          </p:nvPicPr>
          <p:blipFill>
            <a:blip r:embed="rId4" cstate="print"/>
            <a:stretch>
              <a:fillRect/>
            </a:stretch>
          </p:blipFill>
          <p:spPr>
            <a:xfrm>
              <a:off x="5329084" y="3643852"/>
              <a:ext cx="203271" cy="258704"/>
            </a:xfrm>
            <a:prstGeom prst="rect">
              <a:avLst/>
            </a:prstGeom>
          </p:spPr>
        </p:pic>
      </p:grpSp>
      <p:grpSp>
        <p:nvGrpSpPr>
          <p:cNvPr id="1004" name="그룹 1004"/>
          <p:cNvGrpSpPr/>
          <p:nvPr/>
        </p:nvGrpSpPr>
        <p:grpSpPr>
          <a:xfrm>
            <a:off x="3350680" y="3633563"/>
            <a:ext cx="281666" cy="279283"/>
            <a:chOff x="3350680" y="3633563"/>
            <a:chExt cx="281666" cy="279283"/>
          </a:xfrm>
        </p:grpSpPr>
        <p:pic>
          <p:nvPicPr>
            <p:cNvPr id="19" name="Object 18"/>
            <p:cNvPicPr>
              <a:picLocks noChangeAspect="1"/>
            </p:cNvPicPr>
            <p:nvPr/>
          </p:nvPicPr>
          <p:blipFill>
            <a:blip r:embed="rId5" cstate="print"/>
            <a:stretch>
              <a:fillRect/>
            </a:stretch>
          </p:blipFill>
          <p:spPr>
            <a:xfrm>
              <a:off x="3350680" y="3633563"/>
              <a:ext cx="281666" cy="279283"/>
            </a:xfrm>
            <a:prstGeom prst="rect">
              <a:avLst/>
            </a:prstGeom>
          </p:spPr>
        </p:pic>
      </p:grpSp>
      <p:grpSp>
        <p:nvGrpSpPr>
          <p:cNvPr id="1005" name="그룹 1005"/>
          <p:cNvGrpSpPr/>
          <p:nvPr/>
        </p:nvGrpSpPr>
        <p:grpSpPr>
          <a:xfrm>
            <a:off x="3144669" y="4004039"/>
            <a:ext cx="694728" cy="40359"/>
            <a:chOff x="3144669" y="4004039"/>
            <a:chExt cx="694728" cy="40359"/>
          </a:xfrm>
        </p:grpSpPr>
        <p:pic>
          <p:nvPicPr>
            <p:cNvPr id="22" name="Object 21"/>
            <p:cNvPicPr>
              <a:picLocks noChangeAspect="1"/>
            </p:cNvPicPr>
            <p:nvPr/>
          </p:nvPicPr>
          <p:blipFill>
            <a:blip r:embed="rId6" cstate="print"/>
            <a:stretch>
              <a:fillRect/>
            </a:stretch>
          </p:blipFill>
          <p:spPr>
            <a:xfrm>
              <a:off x="3144669" y="4004039"/>
              <a:ext cx="694728" cy="40359"/>
            </a:xfrm>
            <a:prstGeom prst="rect">
              <a:avLst/>
            </a:prstGeom>
          </p:spPr>
        </p:pic>
      </p:grpSp>
      <p:grpSp>
        <p:nvGrpSpPr>
          <p:cNvPr id="1006" name="그룹 1006"/>
          <p:cNvGrpSpPr/>
          <p:nvPr/>
        </p:nvGrpSpPr>
        <p:grpSpPr>
          <a:xfrm>
            <a:off x="5083355" y="4004039"/>
            <a:ext cx="694728" cy="40359"/>
            <a:chOff x="5083355" y="4004039"/>
            <a:chExt cx="694728" cy="40359"/>
          </a:xfrm>
        </p:grpSpPr>
        <p:pic>
          <p:nvPicPr>
            <p:cNvPr id="25" name="Object 24"/>
            <p:cNvPicPr>
              <a:picLocks noChangeAspect="1"/>
            </p:cNvPicPr>
            <p:nvPr/>
          </p:nvPicPr>
          <p:blipFill>
            <a:blip r:embed="rId7" cstate="print"/>
            <a:stretch>
              <a:fillRect/>
            </a:stretch>
          </p:blipFill>
          <p:spPr>
            <a:xfrm>
              <a:off x="5083355" y="4004039"/>
              <a:ext cx="694728" cy="40359"/>
            </a:xfrm>
            <a:prstGeom prst="rect">
              <a:avLst/>
            </a:prstGeom>
          </p:spPr>
        </p:pic>
      </p:grpSp>
      <p:grpSp>
        <p:nvGrpSpPr>
          <p:cNvPr id="1007" name="그룹 1007"/>
          <p:cNvGrpSpPr/>
          <p:nvPr/>
        </p:nvGrpSpPr>
        <p:grpSpPr>
          <a:xfrm>
            <a:off x="7022562" y="4004039"/>
            <a:ext cx="694728" cy="40359"/>
            <a:chOff x="7022562" y="4004039"/>
            <a:chExt cx="694728" cy="40359"/>
          </a:xfrm>
        </p:grpSpPr>
        <p:pic>
          <p:nvPicPr>
            <p:cNvPr id="28" name="Object 27"/>
            <p:cNvPicPr>
              <a:picLocks noChangeAspect="1"/>
            </p:cNvPicPr>
            <p:nvPr/>
          </p:nvPicPr>
          <p:blipFill>
            <a:blip r:embed="rId8" cstate="print"/>
            <a:stretch>
              <a:fillRect/>
            </a:stretch>
          </p:blipFill>
          <p:spPr>
            <a:xfrm>
              <a:off x="7022562" y="4004039"/>
              <a:ext cx="694728" cy="40359"/>
            </a:xfrm>
            <a:prstGeom prst="rect">
              <a:avLst/>
            </a:prstGeom>
          </p:spPr>
        </p:pic>
      </p:grpSp>
      <p:sp>
        <p:nvSpPr>
          <p:cNvPr id="30" name="Object 30"/>
          <p:cNvSpPr txBox="1"/>
          <p:nvPr/>
        </p:nvSpPr>
        <p:spPr>
          <a:xfrm>
            <a:off x="2043580" y="4476612"/>
            <a:ext cx="2931695" cy="425132"/>
          </a:xfrm>
          <a:prstGeom prst="rect">
            <a:avLst/>
          </a:prstGeom>
          <a:noFill/>
        </p:spPr>
        <p:txBody>
          <a:bodyPr anchor="t" wrap="square" rtlCol="0">
            <a:spAutoFit/>
          </a:bodyPr>
          <a:lstStyle/>
          <a:p>
            <a:pPr algn="ctr"/>
            <a:r>
              <a:rPr lang="en-US" sz="1600" dirty="0" smtClean="0">
                <a:solidFill>
                  <a:srgbClr val="006ba3"/>
                </a:solidFill>
                <a:latin typeface="Black Han Sans" pitchFamily="34" charset="0"/>
                <a:cs typeface="Black Han Sans" pitchFamily="34" charset="0"/>
              </a:rPr>
              <a:t>CONTENTS 1</a:t>
            </a:r>
            <a:endParaRPr lang="en-US" dirty="0"/>
          </a:p>
        </p:txBody>
      </p:sp>
      <p:sp>
        <p:nvSpPr>
          <p:cNvPr id="31" name="Object 31"/>
          <p:cNvSpPr txBox="1"/>
          <p:nvPr/>
        </p:nvSpPr>
        <p:spPr>
          <a:xfrm>
            <a:off x="3964872" y="4476612"/>
            <a:ext cx="2931695" cy="425132"/>
          </a:xfrm>
          <a:prstGeom prst="rect">
            <a:avLst/>
          </a:prstGeom>
          <a:noFill/>
        </p:spPr>
        <p:txBody>
          <a:bodyPr anchor="t" wrap="square" rtlCol="0">
            <a:spAutoFit/>
          </a:bodyPr>
          <a:lstStyle/>
          <a:p>
            <a:pPr algn="ctr"/>
            <a:r>
              <a:rPr lang="en-US" sz="1600" dirty="0" smtClean="0">
                <a:solidFill>
                  <a:srgbClr val="ed8774"/>
                </a:solidFill>
                <a:latin typeface="Black Han Sans" pitchFamily="34" charset="0"/>
                <a:cs typeface="Black Han Sans" pitchFamily="34" charset="0"/>
              </a:rPr>
              <a:t>CONTENTS 2</a:t>
            </a:r>
            <a:endParaRPr lang="en-US" dirty="0"/>
          </a:p>
        </p:txBody>
      </p:sp>
      <p:sp>
        <p:nvSpPr>
          <p:cNvPr id="32" name="Object 32"/>
          <p:cNvSpPr txBox="1"/>
          <p:nvPr/>
        </p:nvSpPr>
        <p:spPr>
          <a:xfrm>
            <a:off x="5904079" y="4476612"/>
            <a:ext cx="2931695" cy="425132"/>
          </a:xfrm>
          <a:prstGeom prst="rect">
            <a:avLst/>
          </a:prstGeom>
          <a:noFill/>
        </p:spPr>
        <p:txBody>
          <a:bodyPr anchor="t" wrap="square" rtlCol="0">
            <a:spAutoFit/>
          </a:bodyPr>
          <a:lstStyle/>
          <a:p>
            <a:pPr algn="ctr"/>
            <a:r>
              <a:rPr lang="en-US" sz="1600" dirty="0" smtClean="0">
                <a:solidFill>
                  <a:srgbClr val="006ba3"/>
                </a:solidFill>
                <a:latin typeface="Black Han Sans" pitchFamily="34" charset="0"/>
                <a:cs typeface="Black Han Sans" pitchFamily="34" charset="0"/>
              </a:rPr>
              <a:t>CONTENTS 3</a:t>
            </a:r>
            <a:endParaRPr lang="en-US" dirty="0"/>
          </a:p>
        </p:txBody>
      </p:sp>
      <p:sp>
        <p:nvSpPr>
          <p:cNvPr id="33" name="Object 33"/>
          <p:cNvSpPr txBox="1"/>
          <p:nvPr/>
        </p:nvSpPr>
        <p:spPr>
          <a:xfrm>
            <a:off x="2473326" y="4837338"/>
            <a:ext cx="2072202" cy="1405275"/>
          </a:xfrm>
          <a:prstGeom prst="rect">
            <a:avLst/>
          </a:prstGeom>
          <a:noFill/>
        </p:spPr>
        <p:txBody>
          <a:bodyPr anchor="t" wrap="square" rtlCol="0">
            <a:spAutoFit/>
          </a:bodyPr>
          <a:lstStyle/>
          <a:p>
            <a:pPr algn="ctr"/>
            <a:r>
              <a:rPr lang="en-US" sz="1000" dirty="0" smtClean="0">
                <a:solidFill>
                  <a:srgbClr val="737373"/>
                </a:solidFill>
                <a:latin typeface="NanumSquare" pitchFamily="34" charset="0"/>
                <a:cs typeface="NanumSquare" pitchFamily="34" charset="0"/>
              </a:rPr>
              <a:t>대중을 가장 품에 바이며,일월과 가는 그들은 자신과 아니다. 작고 하는 풍부하게 살았으며, 있는 지혜는 천지는 따뜻한 것이 이것이다.</a:t>
            </a:r>
            <a:endParaRPr lang="en-US" dirty="0"/>
          </a:p>
        </p:txBody>
      </p:sp>
      <p:sp>
        <p:nvSpPr>
          <p:cNvPr id="34" name="Object 34"/>
          <p:cNvSpPr txBox="1"/>
          <p:nvPr/>
        </p:nvSpPr>
        <p:spPr>
          <a:xfrm>
            <a:off x="4394618" y="4837338"/>
            <a:ext cx="2072202" cy="1405275"/>
          </a:xfrm>
          <a:prstGeom prst="rect">
            <a:avLst/>
          </a:prstGeom>
          <a:noFill/>
        </p:spPr>
        <p:txBody>
          <a:bodyPr anchor="t" wrap="square" rtlCol="0">
            <a:spAutoFit/>
          </a:bodyPr>
          <a:lstStyle/>
          <a:p>
            <a:pPr algn="ctr"/>
            <a:r>
              <a:rPr lang="en-US" sz="1000" dirty="0" smtClean="0">
                <a:solidFill>
                  <a:srgbClr val="737373"/>
                </a:solidFill>
                <a:latin typeface="NanumSquare" pitchFamily="34" charset="0"/>
                <a:cs typeface="NanumSquare" pitchFamily="34" charset="0"/>
              </a:rPr>
              <a:t>대중을 가장 품에 바이며,일월과 가는 그들은 자신과 아니다. 작고 하는 풍부하게 살았으며, 있는 지혜는 천지는 따뜻한 것이 이것이다.</a:t>
            </a:r>
            <a:endParaRPr lang="en-US" dirty="0"/>
          </a:p>
        </p:txBody>
      </p:sp>
      <p:sp>
        <p:nvSpPr>
          <p:cNvPr id="35" name="Object 35"/>
          <p:cNvSpPr txBox="1"/>
          <p:nvPr/>
        </p:nvSpPr>
        <p:spPr>
          <a:xfrm>
            <a:off x="6333825" y="4837338"/>
            <a:ext cx="2072202" cy="1405275"/>
          </a:xfrm>
          <a:prstGeom prst="rect">
            <a:avLst/>
          </a:prstGeom>
          <a:noFill/>
        </p:spPr>
        <p:txBody>
          <a:bodyPr anchor="t" wrap="square" rtlCol="0">
            <a:spAutoFit/>
          </a:bodyPr>
          <a:lstStyle/>
          <a:p>
            <a:pPr algn="ctr"/>
            <a:r>
              <a:rPr lang="en-US" sz="1000" dirty="0" smtClean="0">
                <a:solidFill>
                  <a:srgbClr val="737373"/>
                </a:solidFill>
                <a:latin typeface="NanumSquare" pitchFamily="34" charset="0"/>
                <a:cs typeface="NanumSquare" pitchFamily="34" charset="0"/>
              </a:rPr>
              <a:t>대중을 가장 품에 바이며,일월과 가는 그들은 자신과 아니다. 작고 하는 풍부하게 살았으며, 있는 지혜는 천지는 따뜻한 것이 이것이다.</a:t>
            </a:r>
            <a:endParaRPr lang="en-US" dirty="0"/>
          </a:p>
        </p:txBody>
      </p:sp>
      <p:sp>
        <p:nvSpPr>
          <p:cNvPr id="36" name="Object 36"/>
          <p:cNvSpPr txBox="1"/>
          <p:nvPr/>
        </p:nvSpPr>
        <p:spPr>
          <a:xfrm>
            <a:off x="4221274" y="6442353"/>
            <a:ext cx="2640329" cy="233952"/>
          </a:xfrm>
          <a:prstGeom prst="rect">
            <a:avLst/>
          </a:prstGeom>
          <a:noFill/>
        </p:spPr>
        <p:txBody>
          <a:bodyPr anchor="t" wrap="square" rtlCol="0">
            <a:spAutoFit/>
          </a:bodyPr>
          <a:lstStyle/>
          <a:p>
            <a:r>
              <a:rPr lang="en-US" sz="900" dirty="0" smtClean="0">
                <a:solidFill>
                  <a:srgbClr val="737373"/>
                </a:solidFill>
                <a:latin typeface="BM DoHyeon" pitchFamily="34" charset="0"/>
                <a:cs typeface="BM DoHyeon" pitchFamily="34" charset="0"/>
              </a:rPr>
              <a:t>말하기의 힘, 김철웅</a:t>
            </a:r>
            <a:endParaRPr lang="en-US" dirty="0"/>
          </a:p>
        </p:txBody>
      </p:sp>
      <p:sp>
        <p:nvSpPr>
          <p:cNvPr id="37" name="Object 37"/>
          <p:cNvSpPr txBox="1"/>
          <p:nvPr/>
        </p:nvSpPr>
        <p:spPr>
          <a:xfrm>
            <a:off x="5216733" y="6434934"/>
            <a:ext cx="2428707" cy="233952"/>
          </a:xfrm>
          <a:prstGeom prst="rect">
            <a:avLst/>
          </a:prstGeom>
          <a:noFill/>
        </p:spPr>
        <p:txBody>
          <a:bodyPr anchor="t" wrap="square" rtlCol="0">
            <a:spAutoFit/>
          </a:bodyPr>
          <a:lstStyle/>
          <a:p>
            <a:r>
              <a:rPr lang="en-US" sz="900" dirty="0" smtClean="0">
                <a:solidFill>
                  <a:srgbClr val="737373"/>
                </a:solidFill>
                <a:latin typeface="NanumSquare" pitchFamily="34" charset="0"/>
                <a:cs typeface="NanumSquare" pitchFamily="34" charset="0"/>
              </a:rPr>
              <a:t>ㅣ 시각디자인학과 1376003</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FFFFFF"/>
        </a:solidFill>
        <a:effectLst/>
      </p:bgPr>
    </p:bg>
    <p:spTree>
      <p:nvGrpSpPr>
        <p:cNvPr id="1" name=""/>
        <p:cNvGrpSpPr/>
        <p:nvPr/>
      </p:nvGrpSpPr>
      <p:grpSpPr>
        <a:xfrm>
          <a:off x="0" y="0"/>
          <a:ext cx="0" cy="0"/>
          <a:chOff x="0" y="0"/>
          <a:chExt cx="0" cy="0"/>
        </a:xfrm>
      </p:grpSpPr>
      <p:grpSp>
        <p:nvGrpSpPr>
          <p:cNvPr id="1001" name="그룹 1001"/>
          <p:cNvGrpSpPr/>
          <p:nvPr/>
        </p:nvGrpSpPr>
        <p:grpSpPr>
          <a:xfrm>
            <a:off x="-34947" y="761776"/>
            <a:ext cx="10765131" cy="2357564"/>
            <a:chOff x="-34947" y="761776"/>
            <a:chExt cx="10765131" cy="2357564"/>
          </a:xfrm>
        </p:grpSpPr>
        <p:pic>
          <p:nvPicPr>
            <p:cNvPr id="3" name="Object 2"/>
            <p:cNvPicPr>
              <a:picLocks noChangeAspect="1"/>
            </p:cNvPicPr>
            <p:nvPr/>
          </p:nvPicPr>
          <p:blipFill>
            <a:blip r:embed="rId2" cstate="print"/>
            <a:stretch>
              <a:fillRect/>
            </a:stretch>
          </p:blipFill>
          <p:spPr>
            <a:xfrm>
              <a:off x="-34947" y="761776"/>
              <a:ext cx="10765131" cy="2357564"/>
            </a:xfrm>
            <a:prstGeom prst="rect">
              <a:avLst/>
            </a:prstGeom>
          </p:spPr>
        </p:pic>
      </p:grpSp>
      <p:grpSp>
        <p:nvGrpSpPr>
          <p:cNvPr id="1002" name="그룹 1002"/>
          <p:cNvGrpSpPr/>
          <p:nvPr/>
        </p:nvGrpSpPr>
        <p:grpSpPr>
          <a:xfrm>
            <a:off x="1289661" y="2345574"/>
            <a:ext cx="1614376" cy="1614376"/>
            <a:chOff x="1289661" y="2345574"/>
            <a:chExt cx="1614376" cy="1614376"/>
          </a:xfrm>
        </p:grpSpPr>
        <p:pic>
          <p:nvPicPr>
            <p:cNvPr id="6" name="Object 5"/>
            <p:cNvPicPr>
              <a:picLocks noChangeAspect="1"/>
            </p:cNvPicPr>
            <p:nvPr/>
          </p:nvPicPr>
          <p:blipFill>
            <a:blip r:embed="rId3" cstate="print"/>
            <a:stretch>
              <a:fillRect/>
            </a:stretch>
          </p:blipFill>
          <p:spPr>
            <a:xfrm>
              <a:off x="1289661" y="2345574"/>
              <a:ext cx="1614376" cy="1614376"/>
            </a:xfrm>
            <a:prstGeom prst="rect">
              <a:avLst/>
            </a:prstGeom>
          </p:spPr>
        </p:pic>
      </p:grpSp>
      <p:grpSp>
        <p:nvGrpSpPr>
          <p:cNvPr id="1003" name="그룹 1003"/>
          <p:cNvGrpSpPr/>
          <p:nvPr/>
        </p:nvGrpSpPr>
        <p:grpSpPr>
          <a:xfrm>
            <a:off x="3458575" y="2345574"/>
            <a:ext cx="1614376" cy="1614376"/>
            <a:chOff x="3458575" y="2345574"/>
            <a:chExt cx="1614376" cy="1614376"/>
          </a:xfrm>
        </p:grpSpPr>
        <p:pic>
          <p:nvPicPr>
            <p:cNvPr id="9" name="Object 8"/>
            <p:cNvPicPr>
              <a:picLocks noChangeAspect="1"/>
            </p:cNvPicPr>
            <p:nvPr/>
          </p:nvPicPr>
          <p:blipFill>
            <a:blip r:embed="rId4" cstate="print"/>
            <a:stretch>
              <a:fillRect/>
            </a:stretch>
          </p:blipFill>
          <p:spPr>
            <a:xfrm>
              <a:off x="3458575" y="2345574"/>
              <a:ext cx="1614376" cy="1614376"/>
            </a:xfrm>
            <a:prstGeom prst="rect">
              <a:avLst/>
            </a:prstGeom>
          </p:spPr>
        </p:pic>
      </p:grpSp>
      <p:grpSp>
        <p:nvGrpSpPr>
          <p:cNvPr id="1004" name="그룹 1004"/>
          <p:cNvGrpSpPr/>
          <p:nvPr/>
        </p:nvGrpSpPr>
        <p:grpSpPr>
          <a:xfrm>
            <a:off x="5622287" y="2345574"/>
            <a:ext cx="1614376" cy="1614376"/>
            <a:chOff x="5622287" y="2345574"/>
            <a:chExt cx="1614376" cy="1614376"/>
          </a:xfrm>
        </p:grpSpPr>
        <p:pic>
          <p:nvPicPr>
            <p:cNvPr id="12" name="Object 11"/>
            <p:cNvPicPr>
              <a:picLocks noChangeAspect="1"/>
            </p:cNvPicPr>
            <p:nvPr/>
          </p:nvPicPr>
          <p:blipFill>
            <a:blip r:embed="rId5" cstate="print"/>
            <a:stretch>
              <a:fillRect/>
            </a:stretch>
          </p:blipFill>
          <p:spPr>
            <a:xfrm>
              <a:off x="5622287" y="2345574"/>
              <a:ext cx="1614376" cy="1614376"/>
            </a:xfrm>
            <a:prstGeom prst="rect">
              <a:avLst/>
            </a:prstGeom>
          </p:spPr>
        </p:pic>
      </p:grpSp>
      <p:grpSp>
        <p:nvGrpSpPr>
          <p:cNvPr id="1005" name="그룹 1005"/>
          <p:cNvGrpSpPr/>
          <p:nvPr/>
        </p:nvGrpSpPr>
        <p:grpSpPr>
          <a:xfrm>
            <a:off x="7785999" y="2345574"/>
            <a:ext cx="1614376" cy="1614376"/>
            <a:chOff x="7785999" y="2345574"/>
            <a:chExt cx="1614376" cy="1614376"/>
          </a:xfrm>
        </p:grpSpPr>
        <p:pic>
          <p:nvPicPr>
            <p:cNvPr id="15" name="Object 14"/>
            <p:cNvPicPr>
              <a:picLocks noChangeAspect="1"/>
            </p:cNvPicPr>
            <p:nvPr/>
          </p:nvPicPr>
          <p:blipFill>
            <a:blip r:embed="rId6" cstate="print"/>
            <a:stretch>
              <a:fillRect/>
            </a:stretch>
          </p:blipFill>
          <p:spPr>
            <a:xfrm>
              <a:off x="7785999" y="2345574"/>
              <a:ext cx="1614376" cy="1614376"/>
            </a:xfrm>
            <a:prstGeom prst="rect">
              <a:avLst/>
            </a:prstGeom>
          </p:spPr>
        </p:pic>
      </p:grpSp>
      <p:grpSp>
        <p:nvGrpSpPr>
          <p:cNvPr id="1006" name="그룹 1006"/>
          <p:cNvGrpSpPr/>
          <p:nvPr/>
        </p:nvGrpSpPr>
        <p:grpSpPr>
          <a:xfrm>
            <a:off x="1749485" y="3405008"/>
            <a:ext cx="694728" cy="40359"/>
            <a:chOff x="1749485" y="3405008"/>
            <a:chExt cx="694728" cy="40359"/>
          </a:xfrm>
        </p:grpSpPr>
        <p:pic>
          <p:nvPicPr>
            <p:cNvPr id="18" name="Object 17"/>
            <p:cNvPicPr>
              <a:picLocks noChangeAspect="1"/>
            </p:cNvPicPr>
            <p:nvPr/>
          </p:nvPicPr>
          <p:blipFill>
            <a:blip r:embed="rId7" cstate="print"/>
            <a:stretch>
              <a:fillRect/>
            </a:stretch>
          </p:blipFill>
          <p:spPr>
            <a:xfrm>
              <a:off x="1749485" y="3405008"/>
              <a:ext cx="694728" cy="40359"/>
            </a:xfrm>
            <a:prstGeom prst="rect">
              <a:avLst/>
            </a:prstGeom>
          </p:spPr>
        </p:pic>
      </p:grpSp>
      <p:sp>
        <p:nvSpPr>
          <p:cNvPr id="20" name="Object 20"/>
          <p:cNvSpPr txBox="1"/>
          <p:nvPr/>
        </p:nvSpPr>
        <p:spPr>
          <a:xfrm>
            <a:off x="631001" y="3649194"/>
            <a:ext cx="2931695" cy="425132"/>
          </a:xfrm>
          <a:prstGeom prst="rect">
            <a:avLst/>
          </a:prstGeom>
          <a:noFill/>
        </p:spPr>
        <p:txBody>
          <a:bodyPr anchor="t" wrap="square" rtlCol="0">
            <a:spAutoFit/>
          </a:bodyPr>
          <a:lstStyle/>
          <a:p>
            <a:pPr algn="ctr"/>
            <a:r>
              <a:rPr lang="en-US" sz="1600" dirty="0" smtClean="0">
                <a:solidFill>
                  <a:srgbClr val="ed8774"/>
                </a:solidFill>
                <a:latin typeface="Black Han Sans" pitchFamily="34" charset="0"/>
                <a:cs typeface="Black Han Sans" pitchFamily="34" charset="0"/>
              </a:rPr>
              <a:t>CONTENTS 1</a:t>
            </a:r>
            <a:endParaRPr lang="en-US" dirty="0"/>
          </a:p>
        </p:txBody>
      </p:sp>
      <p:sp>
        <p:nvSpPr>
          <p:cNvPr id="21" name="Object 21"/>
          <p:cNvSpPr txBox="1"/>
          <p:nvPr/>
        </p:nvSpPr>
        <p:spPr>
          <a:xfrm>
            <a:off x="1060748" y="4009920"/>
            <a:ext cx="2072202" cy="1405275"/>
          </a:xfrm>
          <a:prstGeom prst="rect">
            <a:avLst/>
          </a:prstGeom>
          <a:noFill/>
        </p:spPr>
        <p:txBody>
          <a:bodyPr anchor="t" wrap="square" rtlCol="0">
            <a:spAutoFit/>
          </a:bodyPr>
          <a:lstStyle/>
          <a:p>
            <a:pPr algn="ctr"/>
            <a:r>
              <a:rPr lang="en-US" sz="1000" dirty="0" smtClean="0">
                <a:solidFill>
                  <a:srgbClr val="737373"/>
                </a:solidFill>
                <a:latin typeface="NanumSquare" pitchFamily="34" charset="0"/>
                <a:cs typeface="NanumSquare" pitchFamily="34" charset="0"/>
              </a:rPr>
              <a:t>대중을 가장 품에 바이며,일월과 가는 그들은 자신과 아니다. 작고 하는 풍부하게 살았으며, 있는 지혜는 천지는 따뜻한 것이 이것이다.</a:t>
            </a:r>
            <a:endParaRPr lang="en-US" dirty="0"/>
          </a:p>
        </p:txBody>
      </p:sp>
      <p:grpSp>
        <p:nvGrpSpPr>
          <p:cNvPr id="1007" name="그룹 1007"/>
          <p:cNvGrpSpPr/>
          <p:nvPr/>
        </p:nvGrpSpPr>
        <p:grpSpPr>
          <a:xfrm>
            <a:off x="3918399" y="3405008"/>
            <a:ext cx="694728" cy="40359"/>
            <a:chOff x="3918399" y="3405008"/>
            <a:chExt cx="694728" cy="40359"/>
          </a:xfrm>
        </p:grpSpPr>
        <p:pic>
          <p:nvPicPr>
            <p:cNvPr id="23" name="Object 22"/>
            <p:cNvPicPr>
              <a:picLocks noChangeAspect="1"/>
            </p:cNvPicPr>
            <p:nvPr/>
          </p:nvPicPr>
          <p:blipFill>
            <a:blip r:embed="rId8" cstate="print"/>
            <a:stretch>
              <a:fillRect/>
            </a:stretch>
          </p:blipFill>
          <p:spPr>
            <a:xfrm>
              <a:off x="3918399" y="3405008"/>
              <a:ext cx="694728" cy="40359"/>
            </a:xfrm>
            <a:prstGeom prst="rect">
              <a:avLst/>
            </a:prstGeom>
          </p:spPr>
        </p:pic>
      </p:grpSp>
      <p:sp>
        <p:nvSpPr>
          <p:cNvPr id="25" name="Object 25"/>
          <p:cNvSpPr txBox="1"/>
          <p:nvPr/>
        </p:nvSpPr>
        <p:spPr>
          <a:xfrm>
            <a:off x="2799916" y="3649194"/>
            <a:ext cx="2931695" cy="425132"/>
          </a:xfrm>
          <a:prstGeom prst="rect">
            <a:avLst/>
          </a:prstGeom>
          <a:noFill/>
        </p:spPr>
        <p:txBody>
          <a:bodyPr anchor="t" wrap="square" rtlCol="0">
            <a:spAutoFit/>
          </a:bodyPr>
          <a:lstStyle/>
          <a:p>
            <a:pPr algn="ctr"/>
            <a:r>
              <a:rPr lang="en-US" sz="1600" dirty="0" smtClean="0">
                <a:solidFill>
                  <a:srgbClr val="f09d84"/>
                </a:solidFill>
                <a:latin typeface="Black Han Sans" pitchFamily="34" charset="0"/>
                <a:cs typeface="Black Han Sans" pitchFamily="34" charset="0"/>
              </a:rPr>
              <a:t>CONTENTS 2</a:t>
            </a:r>
            <a:endParaRPr lang="en-US" dirty="0"/>
          </a:p>
        </p:txBody>
      </p:sp>
      <p:sp>
        <p:nvSpPr>
          <p:cNvPr id="26" name="Object 26"/>
          <p:cNvSpPr txBox="1"/>
          <p:nvPr/>
        </p:nvSpPr>
        <p:spPr>
          <a:xfrm>
            <a:off x="3229662" y="4009920"/>
            <a:ext cx="2072202" cy="1405275"/>
          </a:xfrm>
          <a:prstGeom prst="rect">
            <a:avLst/>
          </a:prstGeom>
          <a:noFill/>
        </p:spPr>
        <p:txBody>
          <a:bodyPr anchor="t" wrap="square" rtlCol="0">
            <a:spAutoFit/>
          </a:bodyPr>
          <a:lstStyle/>
          <a:p>
            <a:pPr algn="ctr"/>
            <a:r>
              <a:rPr lang="en-US" sz="1000" dirty="0" smtClean="0">
                <a:solidFill>
                  <a:srgbClr val="737373"/>
                </a:solidFill>
                <a:latin typeface="NanumSquare" pitchFamily="34" charset="0"/>
                <a:cs typeface="NanumSquare" pitchFamily="34" charset="0"/>
              </a:rPr>
              <a:t>대중을 가장 품에 바이며,일월과 가는 그들은 자신과 아니다. 작고 하는 풍부하게 살았으며, 있는 지혜는 천지는 따뜻한 것이 이것이다.</a:t>
            </a:r>
            <a:endParaRPr lang="en-US" dirty="0"/>
          </a:p>
        </p:txBody>
      </p:sp>
      <p:grpSp>
        <p:nvGrpSpPr>
          <p:cNvPr id="1008" name="그룹 1008"/>
          <p:cNvGrpSpPr/>
          <p:nvPr/>
        </p:nvGrpSpPr>
        <p:grpSpPr>
          <a:xfrm>
            <a:off x="6082111" y="3405008"/>
            <a:ext cx="694728" cy="40359"/>
            <a:chOff x="6082111" y="3405008"/>
            <a:chExt cx="694728" cy="40359"/>
          </a:xfrm>
        </p:grpSpPr>
        <p:pic>
          <p:nvPicPr>
            <p:cNvPr id="28" name="Object 27"/>
            <p:cNvPicPr>
              <a:picLocks noChangeAspect="1"/>
            </p:cNvPicPr>
            <p:nvPr/>
          </p:nvPicPr>
          <p:blipFill>
            <a:blip r:embed="rId9" cstate="print"/>
            <a:stretch>
              <a:fillRect/>
            </a:stretch>
          </p:blipFill>
          <p:spPr>
            <a:xfrm>
              <a:off x="6082111" y="3405008"/>
              <a:ext cx="694728" cy="40359"/>
            </a:xfrm>
            <a:prstGeom prst="rect">
              <a:avLst/>
            </a:prstGeom>
          </p:spPr>
        </p:pic>
      </p:grpSp>
      <p:sp>
        <p:nvSpPr>
          <p:cNvPr id="30" name="Object 30"/>
          <p:cNvSpPr txBox="1"/>
          <p:nvPr/>
        </p:nvSpPr>
        <p:spPr>
          <a:xfrm>
            <a:off x="4963627" y="3649194"/>
            <a:ext cx="2931695" cy="425132"/>
          </a:xfrm>
          <a:prstGeom prst="rect">
            <a:avLst/>
          </a:prstGeom>
          <a:noFill/>
        </p:spPr>
        <p:txBody>
          <a:bodyPr anchor="t" wrap="square" rtlCol="0">
            <a:spAutoFit/>
          </a:bodyPr>
          <a:lstStyle/>
          <a:p>
            <a:pPr algn="ctr"/>
            <a:r>
              <a:rPr lang="en-US" sz="1600" dirty="0" smtClean="0">
                <a:solidFill>
                  <a:srgbClr val="41cc93"/>
                </a:solidFill>
                <a:latin typeface="Black Han Sans" pitchFamily="34" charset="0"/>
                <a:cs typeface="Black Han Sans" pitchFamily="34" charset="0"/>
              </a:rPr>
              <a:t>CONTENTS 3</a:t>
            </a:r>
            <a:endParaRPr lang="en-US" dirty="0"/>
          </a:p>
        </p:txBody>
      </p:sp>
      <p:sp>
        <p:nvSpPr>
          <p:cNvPr id="31" name="Object 31"/>
          <p:cNvSpPr txBox="1"/>
          <p:nvPr/>
        </p:nvSpPr>
        <p:spPr>
          <a:xfrm>
            <a:off x="5393374" y="4009920"/>
            <a:ext cx="2072202" cy="1405275"/>
          </a:xfrm>
          <a:prstGeom prst="rect">
            <a:avLst/>
          </a:prstGeom>
          <a:noFill/>
        </p:spPr>
        <p:txBody>
          <a:bodyPr anchor="t" wrap="square" rtlCol="0">
            <a:spAutoFit/>
          </a:bodyPr>
          <a:lstStyle/>
          <a:p>
            <a:pPr algn="ctr"/>
            <a:r>
              <a:rPr lang="en-US" sz="1000" dirty="0" smtClean="0">
                <a:solidFill>
                  <a:srgbClr val="737373"/>
                </a:solidFill>
                <a:latin typeface="NanumSquare" pitchFamily="34" charset="0"/>
                <a:cs typeface="NanumSquare" pitchFamily="34" charset="0"/>
              </a:rPr>
              <a:t>대중을 가장 품에 바이며,일월과 가는 그들은 자신과 아니다. 작고 하는 풍부하게 살았으며, 있는 지혜는 천지는 따뜻한 것이 이것이다.</a:t>
            </a:r>
            <a:endParaRPr lang="en-US" dirty="0"/>
          </a:p>
        </p:txBody>
      </p:sp>
      <p:grpSp>
        <p:nvGrpSpPr>
          <p:cNvPr id="1009" name="그룹 1009"/>
          <p:cNvGrpSpPr/>
          <p:nvPr/>
        </p:nvGrpSpPr>
        <p:grpSpPr>
          <a:xfrm>
            <a:off x="8245823" y="3405008"/>
            <a:ext cx="694728" cy="40359"/>
            <a:chOff x="8245823" y="3405008"/>
            <a:chExt cx="694728" cy="40359"/>
          </a:xfrm>
        </p:grpSpPr>
        <p:pic>
          <p:nvPicPr>
            <p:cNvPr id="33" name="Object 32"/>
            <p:cNvPicPr>
              <a:picLocks noChangeAspect="1"/>
            </p:cNvPicPr>
            <p:nvPr/>
          </p:nvPicPr>
          <p:blipFill>
            <a:blip r:embed="rId10" cstate="print"/>
            <a:stretch>
              <a:fillRect/>
            </a:stretch>
          </p:blipFill>
          <p:spPr>
            <a:xfrm>
              <a:off x="8245823" y="3405008"/>
              <a:ext cx="694728" cy="40359"/>
            </a:xfrm>
            <a:prstGeom prst="rect">
              <a:avLst/>
            </a:prstGeom>
          </p:spPr>
        </p:pic>
      </p:grpSp>
      <p:sp>
        <p:nvSpPr>
          <p:cNvPr id="35" name="Object 35"/>
          <p:cNvSpPr txBox="1"/>
          <p:nvPr/>
        </p:nvSpPr>
        <p:spPr>
          <a:xfrm>
            <a:off x="7127339" y="3649194"/>
            <a:ext cx="2931695" cy="425132"/>
          </a:xfrm>
          <a:prstGeom prst="rect">
            <a:avLst/>
          </a:prstGeom>
          <a:noFill/>
        </p:spPr>
        <p:txBody>
          <a:bodyPr anchor="t" wrap="square" rtlCol="0">
            <a:spAutoFit/>
          </a:bodyPr>
          <a:lstStyle/>
          <a:p>
            <a:pPr algn="ctr"/>
            <a:r>
              <a:rPr lang="en-US" sz="1600" dirty="0" smtClean="0">
                <a:solidFill>
                  <a:srgbClr val="006ba3"/>
                </a:solidFill>
                <a:latin typeface="Black Han Sans" pitchFamily="34" charset="0"/>
                <a:cs typeface="Black Han Sans" pitchFamily="34" charset="0"/>
              </a:rPr>
              <a:t>CONTENTS 4</a:t>
            </a:r>
            <a:endParaRPr lang="en-US" dirty="0"/>
          </a:p>
        </p:txBody>
      </p:sp>
      <p:sp>
        <p:nvSpPr>
          <p:cNvPr id="36" name="Object 36"/>
          <p:cNvSpPr txBox="1"/>
          <p:nvPr/>
        </p:nvSpPr>
        <p:spPr>
          <a:xfrm>
            <a:off x="7557085" y="4009920"/>
            <a:ext cx="2072202" cy="1405275"/>
          </a:xfrm>
          <a:prstGeom prst="rect">
            <a:avLst/>
          </a:prstGeom>
          <a:noFill/>
        </p:spPr>
        <p:txBody>
          <a:bodyPr anchor="t" wrap="square" rtlCol="0">
            <a:spAutoFit/>
          </a:bodyPr>
          <a:lstStyle/>
          <a:p>
            <a:pPr algn="ctr"/>
            <a:r>
              <a:rPr lang="en-US" sz="1000" dirty="0" smtClean="0">
                <a:solidFill>
                  <a:srgbClr val="737373"/>
                </a:solidFill>
                <a:latin typeface="NanumSquare" pitchFamily="34" charset="0"/>
                <a:cs typeface="NanumSquare" pitchFamily="34" charset="0"/>
              </a:rPr>
              <a:t>대중을 가장 품에 바이며,일월과 가는 그들은 자신과 아니다. 작고 하는 풍부하게 살았으며, 있는 지혜는 천지는 따뜻한 것이 이것이다.</a:t>
            </a:r>
            <a:endParaRPr lang="en-US" dirty="0"/>
          </a:p>
        </p:txBody>
      </p:sp>
      <p:grpSp>
        <p:nvGrpSpPr>
          <p:cNvPr id="1010" name="그룹 1010"/>
          <p:cNvGrpSpPr/>
          <p:nvPr/>
        </p:nvGrpSpPr>
        <p:grpSpPr>
          <a:xfrm>
            <a:off x="8444992" y="2822514"/>
            <a:ext cx="353145" cy="277658"/>
            <a:chOff x="8444992" y="2822514"/>
            <a:chExt cx="353145" cy="277658"/>
          </a:xfrm>
        </p:grpSpPr>
        <p:pic>
          <p:nvPicPr>
            <p:cNvPr id="38" name="Object 37"/>
            <p:cNvPicPr>
              <a:picLocks noChangeAspect="1"/>
            </p:cNvPicPr>
            <p:nvPr/>
          </p:nvPicPr>
          <p:blipFill>
            <a:blip r:embed="rId11" cstate="print"/>
            <a:stretch>
              <a:fillRect/>
            </a:stretch>
          </p:blipFill>
          <p:spPr>
            <a:xfrm>
              <a:off x="8444992" y="2822514"/>
              <a:ext cx="353145" cy="277658"/>
            </a:xfrm>
            <a:prstGeom prst="rect">
              <a:avLst/>
            </a:prstGeom>
          </p:spPr>
        </p:pic>
      </p:grpSp>
      <p:grpSp>
        <p:nvGrpSpPr>
          <p:cNvPr id="1011" name="그룹 1011"/>
          <p:cNvGrpSpPr/>
          <p:nvPr/>
        </p:nvGrpSpPr>
        <p:grpSpPr>
          <a:xfrm>
            <a:off x="6235350" y="2772681"/>
            <a:ext cx="392383" cy="377325"/>
            <a:chOff x="6235350" y="2772681"/>
            <a:chExt cx="392383" cy="377325"/>
          </a:xfrm>
        </p:grpSpPr>
        <p:pic>
          <p:nvPicPr>
            <p:cNvPr id="41" name="Object 40"/>
            <p:cNvPicPr>
              <a:picLocks noChangeAspect="1"/>
            </p:cNvPicPr>
            <p:nvPr/>
          </p:nvPicPr>
          <p:blipFill>
            <a:blip r:embed="rId12" cstate="print"/>
            <a:stretch>
              <a:fillRect/>
            </a:stretch>
          </p:blipFill>
          <p:spPr>
            <a:xfrm>
              <a:off x="6235350" y="2772681"/>
              <a:ext cx="392383" cy="377325"/>
            </a:xfrm>
            <a:prstGeom prst="rect">
              <a:avLst/>
            </a:prstGeom>
          </p:spPr>
        </p:pic>
      </p:grpSp>
      <p:grpSp>
        <p:nvGrpSpPr>
          <p:cNvPr id="1012" name="그룹 1012"/>
          <p:cNvGrpSpPr/>
          <p:nvPr/>
        </p:nvGrpSpPr>
        <p:grpSpPr>
          <a:xfrm>
            <a:off x="4115431" y="2753416"/>
            <a:ext cx="297090" cy="415855"/>
            <a:chOff x="4115431" y="2753416"/>
            <a:chExt cx="297090" cy="415855"/>
          </a:xfrm>
        </p:grpSpPr>
        <p:pic>
          <p:nvPicPr>
            <p:cNvPr id="44" name="Object 43"/>
            <p:cNvPicPr>
              <a:picLocks noChangeAspect="1"/>
            </p:cNvPicPr>
            <p:nvPr/>
          </p:nvPicPr>
          <p:blipFill>
            <a:blip r:embed="rId13" cstate="print"/>
            <a:stretch>
              <a:fillRect/>
            </a:stretch>
          </p:blipFill>
          <p:spPr>
            <a:xfrm>
              <a:off x="4115431" y="2753416"/>
              <a:ext cx="297090" cy="415855"/>
            </a:xfrm>
            <a:prstGeom prst="rect">
              <a:avLst/>
            </a:prstGeom>
          </p:spPr>
        </p:pic>
      </p:grpSp>
      <p:grpSp>
        <p:nvGrpSpPr>
          <p:cNvPr id="1013" name="그룹 1013"/>
          <p:cNvGrpSpPr/>
          <p:nvPr/>
        </p:nvGrpSpPr>
        <p:grpSpPr>
          <a:xfrm>
            <a:off x="1833409" y="2754870"/>
            <a:ext cx="514898" cy="412948"/>
            <a:chOff x="1833409" y="2754870"/>
            <a:chExt cx="514898" cy="412948"/>
          </a:xfrm>
        </p:grpSpPr>
        <p:pic>
          <p:nvPicPr>
            <p:cNvPr id="47" name="Object 46"/>
            <p:cNvPicPr>
              <a:picLocks noChangeAspect="1"/>
            </p:cNvPicPr>
            <p:nvPr/>
          </p:nvPicPr>
          <p:blipFill>
            <a:blip r:embed="rId14" cstate="print"/>
            <a:stretch>
              <a:fillRect/>
            </a:stretch>
          </p:blipFill>
          <p:spPr>
            <a:xfrm>
              <a:off x="1833409" y="2754870"/>
              <a:ext cx="514898" cy="412948"/>
            </a:xfrm>
            <a:prstGeom prst="rect">
              <a:avLst/>
            </a:prstGeom>
          </p:spPr>
        </p:pic>
      </p:grpSp>
      <p:sp>
        <p:nvSpPr>
          <p:cNvPr id="49" name="Object 49"/>
          <p:cNvSpPr txBox="1"/>
          <p:nvPr/>
        </p:nvSpPr>
        <p:spPr>
          <a:xfrm>
            <a:off x="3125015" y="1380385"/>
            <a:ext cx="4445208" cy="233952"/>
          </a:xfrm>
          <a:prstGeom prst="rect">
            <a:avLst/>
          </a:prstGeom>
          <a:noFill/>
        </p:spPr>
        <p:txBody>
          <a:bodyPr anchor="t" wrap="square" rtlCol="0">
            <a:spAutoFit/>
          </a:bodyPr>
          <a:lstStyle/>
          <a:p>
            <a:pPr algn="ctr"/>
            <a:r>
              <a:rPr lang="en-US" sz="900" spc="600" kern="0" dirty="0" smtClean="0">
                <a:solidFill>
                  <a:srgbClr val="ffffff"/>
                </a:solidFill>
                <a:latin typeface="Open Sans" pitchFamily="34" charset="0"/>
                <a:cs typeface="Open Sans" pitchFamily="34" charset="0"/>
              </a:rPr>
              <a:t>TEN-MINUTE SPEECH</a:t>
            </a:r>
            <a:endParaRPr lang="en-US" dirty="0"/>
          </a:p>
        </p:txBody>
      </p:sp>
      <p:sp>
        <p:nvSpPr>
          <p:cNvPr id="50" name="Object 50"/>
          <p:cNvSpPr txBox="1"/>
          <p:nvPr/>
        </p:nvSpPr>
        <p:spPr>
          <a:xfrm>
            <a:off x="4238578" y="1043039"/>
            <a:ext cx="2218081" cy="537417"/>
          </a:xfrm>
          <a:prstGeom prst="rect">
            <a:avLst/>
          </a:prstGeom>
          <a:noFill/>
        </p:spPr>
        <p:txBody>
          <a:bodyPr anchor="t" wrap="square" rtlCol="0">
            <a:spAutoFit/>
          </a:bodyPr>
          <a:lstStyle/>
          <a:p>
            <a:pPr algn="ctr"/>
            <a:r>
              <a:rPr lang="en-US" sz="2000" i="1" b="1" dirty="0" smtClean="0">
                <a:solidFill>
                  <a:srgbClr val="ffffff"/>
                </a:solidFill>
                <a:latin typeface="BM DoHyeon" pitchFamily="34" charset="0"/>
                <a:cs typeface="BM DoHyeon" pitchFamily="34" charset="0"/>
              </a:rPr>
              <a:t>Speech</a:t>
            </a:r>
            <a:endParaRPr lang="en-US" dirty="0"/>
          </a:p>
        </p:txBody>
      </p:sp>
      <p:sp>
        <p:nvSpPr>
          <p:cNvPr id="51" name="Object 51"/>
          <p:cNvSpPr txBox="1"/>
          <p:nvPr/>
        </p:nvSpPr>
        <p:spPr>
          <a:xfrm>
            <a:off x="4221274" y="6442353"/>
            <a:ext cx="2640329" cy="233952"/>
          </a:xfrm>
          <a:prstGeom prst="rect">
            <a:avLst/>
          </a:prstGeom>
          <a:noFill/>
        </p:spPr>
        <p:txBody>
          <a:bodyPr anchor="t" wrap="square" rtlCol="0">
            <a:spAutoFit/>
          </a:bodyPr>
          <a:lstStyle/>
          <a:p>
            <a:r>
              <a:rPr lang="en-US" sz="900" dirty="0" smtClean="0">
                <a:solidFill>
                  <a:srgbClr val="737373"/>
                </a:solidFill>
                <a:latin typeface="BM DoHyeon" pitchFamily="34" charset="0"/>
                <a:cs typeface="BM DoHyeon" pitchFamily="34" charset="0"/>
              </a:rPr>
              <a:t>말하기의 힘, 김철웅</a:t>
            </a:r>
            <a:endParaRPr lang="en-US" dirty="0"/>
          </a:p>
        </p:txBody>
      </p:sp>
      <p:sp>
        <p:nvSpPr>
          <p:cNvPr id="52" name="Object 52"/>
          <p:cNvSpPr txBox="1"/>
          <p:nvPr/>
        </p:nvSpPr>
        <p:spPr>
          <a:xfrm>
            <a:off x="5216733" y="6434934"/>
            <a:ext cx="2428707" cy="233952"/>
          </a:xfrm>
          <a:prstGeom prst="rect">
            <a:avLst/>
          </a:prstGeom>
          <a:noFill/>
        </p:spPr>
        <p:txBody>
          <a:bodyPr anchor="t" wrap="square" rtlCol="0">
            <a:spAutoFit/>
          </a:bodyPr>
          <a:lstStyle/>
          <a:p>
            <a:r>
              <a:rPr lang="en-US" sz="900" dirty="0" smtClean="0">
                <a:solidFill>
                  <a:srgbClr val="737373"/>
                </a:solidFill>
                <a:latin typeface="NanumSquare" pitchFamily="34" charset="0"/>
                <a:cs typeface="NanumSquare" pitchFamily="34" charset="0"/>
              </a:rPr>
              <a:t>ㅣ 시각디자인학과 1376003</a:t>
            </a:r>
            <a:endParaRPr lang="en-US" dirty="0"/>
          </a:p>
        </p:txBody>
      </p:sp>
      <p:grpSp>
        <p:nvGrpSpPr>
          <p:cNvPr id="1014" name="그룹 1014"/>
          <p:cNvGrpSpPr/>
          <p:nvPr/>
        </p:nvGrpSpPr>
        <p:grpSpPr>
          <a:xfrm>
            <a:off x="1471436" y="5524376"/>
            <a:ext cx="7752366" cy="40394"/>
            <a:chOff x="1471436" y="5524376"/>
            <a:chExt cx="7752366" cy="40394"/>
          </a:xfrm>
        </p:grpSpPr>
        <p:pic>
          <p:nvPicPr>
            <p:cNvPr id="54" name="Object 53"/>
            <p:cNvPicPr>
              <a:picLocks noChangeAspect="1"/>
            </p:cNvPicPr>
            <p:nvPr/>
          </p:nvPicPr>
          <p:blipFill>
            <a:blip r:embed="rId15" cstate="print"/>
            <a:stretch>
              <a:fillRect/>
            </a:stretch>
          </p:blipFill>
          <p:spPr>
            <a:xfrm>
              <a:off x="1471436" y="5524376"/>
              <a:ext cx="7752366" cy="40394"/>
            </a:xfrm>
            <a:prstGeom prst="rect">
              <a:avLst/>
            </a:prstGeom>
          </p:spPr>
        </p:pic>
      </p:grpSp>
      <p:grpSp>
        <p:nvGrpSpPr>
          <p:cNvPr id="1015" name="그룹 1015"/>
          <p:cNvGrpSpPr/>
          <p:nvPr/>
        </p:nvGrpSpPr>
        <p:grpSpPr>
          <a:xfrm>
            <a:off x="1363824" y="5445369"/>
            <a:ext cx="198407" cy="198407"/>
            <a:chOff x="1363824" y="5445369"/>
            <a:chExt cx="198407" cy="198407"/>
          </a:xfrm>
        </p:grpSpPr>
        <p:pic>
          <p:nvPicPr>
            <p:cNvPr id="57" name="Object 56"/>
            <p:cNvPicPr>
              <a:picLocks noChangeAspect="1"/>
            </p:cNvPicPr>
            <p:nvPr/>
          </p:nvPicPr>
          <p:blipFill>
            <a:blip r:embed="rId16" cstate="print"/>
            <a:stretch>
              <a:fillRect/>
            </a:stretch>
          </p:blipFill>
          <p:spPr>
            <a:xfrm>
              <a:off x="1363824" y="5445369"/>
              <a:ext cx="198407" cy="198407"/>
            </a:xfrm>
            <a:prstGeom prst="rect">
              <a:avLst/>
            </a:prstGeom>
          </p:spPr>
        </p:pic>
      </p:grpSp>
      <p:grpSp>
        <p:nvGrpSpPr>
          <p:cNvPr id="1016" name="그룹 1016"/>
          <p:cNvGrpSpPr/>
          <p:nvPr/>
        </p:nvGrpSpPr>
        <p:grpSpPr>
          <a:xfrm>
            <a:off x="4002464" y="5493927"/>
            <a:ext cx="101292" cy="101292"/>
            <a:chOff x="4002464" y="5493927"/>
            <a:chExt cx="101292" cy="101292"/>
          </a:xfrm>
        </p:grpSpPr>
        <p:pic>
          <p:nvPicPr>
            <p:cNvPr id="60" name="Object 59"/>
            <p:cNvPicPr>
              <a:picLocks noChangeAspect="1"/>
            </p:cNvPicPr>
            <p:nvPr/>
          </p:nvPicPr>
          <p:blipFill>
            <a:blip r:embed="rId17" cstate="print"/>
            <a:stretch>
              <a:fillRect/>
            </a:stretch>
          </p:blipFill>
          <p:spPr>
            <a:xfrm>
              <a:off x="4002464" y="5493927"/>
              <a:ext cx="101292" cy="101292"/>
            </a:xfrm>
            <a:prstGeom prst="rect">
              <a:avLst/>
            </a:prstGeom>
          </p:spPr>
        </p:pic>
      </p:grpSp>
      <p:grpSp>
        <p:nvGrpSpPr>
          <p:cNvPr id="1017" name="그룹 1017"/>
          <p:cNvGrpSpPr/>
          <p:nvPr/>
        </p:nvGrpSpPr>
        <p:grpSpPr>
          <a:xfrm>
            <a:off x="6543989" y="5493927"/>
            <a:ext cx="101292" cy="101292"/>
            <a:chOff x="6543989" y="5493927"/>
            <a:chExt cx="101292" cy="101292"/>
          </a:xfrm>
        </p:grpSpPr>
        <p:pic>
          <p:nvPicPr>
            <p:cNvPr id="63" name="Object 62"/>
            <p:cNvPicPr>
              <a:picLocks noChangeAspect="1"/>
            </p:cNvPicPr>
            <p:nvPr/>
          </p:nvPicPr>
          <p:blipFill>
            <a:blip r:embed="rId18" cstate="print"/>
            <a:stretch>
              <a:fillRect/>
            </a:stretch>
          </p:blipFill>
          <p:spPr>
            <a:xfrm>
              <a:off x="6543989" y="5493927"/>
              <a:ext cx="101292" cy="101292"/>
            </a:xfrm>
            <a:prstGeom prst="rect">
              <a:avLst/>
            </a:prstGeom>
          </p:spPr>
        </p:pic>
      </p:grpSp>
      <p:grpSp>
        <p:nvGrpSpPr>
          <p:cNvPr id="1018" name="그룹 1018"/>
          <p:cNvGrpSpPr/>
          <p:nvPr/>
        </p:nvGrpSpPr>
        <p:grpSpPr>
          <a:xfrm>
            <a:off x="9085514" y="5445369"/>
            <a:ext cx="198407" cy="198407"/>
            <a:chOff x="9085514" y="5445369"/>
            <a:chExt cx="198407" cy="198407"/>
          </a:xfrm>
        </p:grpSpPr>
        <p:pic>
          <p:nvPicPr>
            <p:cNvPr id="66" name="Object 65"/>
            <p:cNvPicPr>
              <a:picLocks noChangeAspect="1"/>
            </p:cNvPicPr>
            <p:nvPr/>
          </p:nvPicPr>
          <p:blipFill>
            <a:blip r:embed="rId19" cstate="print"/>
            <a:stretch>
              <a:fillRect/>
            </a:stretch>
          </p:blipFill>
          <p:spPr>
            <a:xfrm>
              <a:off x="9085514" y="5445369"/>
              <a:ext cx="198407" cy="198407"/>
            </a:xfrm>
            <a:prstGeom prst="rect">
              <a:avLst/>
            </a:prstGeom>
          </p:spPr>
        </p:pic>
      </p:grpSp>
      <p:sp>
        <p:nvSpPr>
          <p:cNvPr id="68" name="Object 68"/>
          <p:cNvSpPr txBox="1"/>
          <p:nvPr/>
        </p:nvSpPr>
        <p:spPr>
          <a:xfrm>
            <a:off x="861237" y="5705582"/>
            <a:ext cx="1220398" cy="265146"/>
          </a:xfrm>
          <a:prstGeom prst="rect">
            <a:avLst/>
          </a:prstGeom>
          <a:noFill/>
        </p:spPr>
        <p:txBody>
          <a:bodyPr anchor="t" wrap="square" rtlCol="0">
            <a:spAutoFit/>
          </a:bodyPr>
          <a:lstStyle/>
          <a:p>
            <a:pPr algn="ctr"/>
            <a:r>
              <a:rPr lang="en-US" sz="1000" dirty="0" smtClean="0">
                <a:solidFill>
                  <a:srgbClr val="737373"/>
                </a:solidFill>
                <a:latin typeface="NanumSquare" pitchFamily="34" charset="0"/>
                <a:cs typeface="NanumSquare" pitchFamily="34" charset="0"/>
              </a:rPr>
              <a:t>2020</a:t>
            </a:r>
            <a:endParaRPr lang="en-US" dirty="0"/>
          </a:p>
        </p:txBody>
      </p:sp>
      <p:sp>
        <p:nvSpPr>
          <p:cNvPr id="69" name="Object 69"/>
          <p:cNvSpPr txBox="1"/>
          <p:nvPr/>
        </p:nvSpPr>
        <p:spPr>
          <a:xfrm>
            <a:off x="3433500" y="5705582"/>
            <a:ext cx="1220398" cy="265146"/>
          </a:xfrm>
          <a:prstGeom prst="rect">
            <a:avLst/>
          </a:prstGeom>
          <a:noFill/>
        </p:spPr>
        <p:txBody>
          <a:bodyPr anchor="t" wrap="square" rtlCol="0">
            <a:spAutoFit/>
          </a:bodyPr>
          <a:lstStyle/>
          <a:p>
            <a:pPr algn="ctr"/>
            <a:r>
              <a:rPr lang="en-US" sz="1000" dirty="0" smtClean="0">
                <a:solidFill>
                  <a:srgbClr val="737373"/>
                </a:solidFill>
                <a:latin typeface="NanumSquare" pitchFamily="34" charset="0"/>
                <a:cs typeface="NanumSquare" pitchFamily="34" charset="0"/>
              </a:rPr>
              <a:t>2021</a:t>
            </a:r>
            <a:endParaRPr lang="en-US" dirty="0"/>
          </a:p>
        </p:txBody>
      </p:sp>
      <p:sp>
        <p:nvSpPr>
          <p:cNvPr id="70" name="Object 70"/>
          <p:cNvSpPr txBox="1"/>
          <p:nvPr/>
        </p:nvSpPr>
        <p:spPr>
          <a:xfrm>
            <a:off x="6005763" y="5705582"/>
            <a:ext cx="1220398" cy="265146"/>
          </a:xfrm>
          <a:prstGeom prst="rect">
            <a:avLst/>
          </a:prstGeom>
          <a:noFill/>
        </p:spPr>
        <p:txBody>
          <a:bodyPr anchor="t" wrap="square" rtlCol="0">
            <a:spAutoFit/>
          </a:bodyPr>
          <a:lstStyle/>
          <a:p>
            <a:pPr algn="ctr"/>
            <a:r>
              <a:rPr lang="en-US" sz="1000" dirty="0" smtClean="0">
                <a:solidFill>
                  <a:srgbClr val="737373"/>
                </a:solidFill>
                <a:latin typeface="NanumSquare" pitchFamily="34" charset="0"/>
                <a:cs typeface="NanumSquare" pitchFamily="34" charset="0"/>
              </a:rPr>
              <a:t>2022</a:t>
            </a:r>
            <a:endParaRPr lang="en-US" dirty="0"/>
          </a:p>
        </p:txBody>
      </p:sp>
      <p:sp>
        <p:nvSpPr>
          <p:cNvPr id="71" name="Object 71"/>
          <p:cNvSpPr txBox="1"/>
          <p:nvPr/>
        </p:nvSpPr>
        <p:spPr>
          <a:xfrm>
            <a:off x="8578026" y="5705582"/>
            <a:ext cx="1220398" cy="265146"/>
          </a:xfrm>
          <a:prstGeom prst="rect">
            <a:avLst/>
          </a:prstGeom>
          <a:noFill/>
        </p:spPr>
        <p:txBody>
          <a:bodyPr anchor="t" wrap="square" rtlCol="0">
            <a:spAutoFit/>
          </a:bodyPr>
          <a:lstStyle/>
          <a:p>
            <a:pPr algn="ctr"/>
            <a:r>
              <a:rPr lang="en-US" sz="1000" dirty="0" smtClean="0">
                <a:solidFill>
                  <a:srgbClr val="737373"/>
                </a:solidFill>
                <a:latin typeface="NanumSquare" pitchFamily="34" charset="0"/>
                <a:cs typeface="NanumSquare" pitchFamily="34" charset="0"/>
              </a:rPr>
              <a:t>2023</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006BA3"/>
        </a:solidFill>
        <a:effectLst/>
      </p:bgPr>
    </p:bg>
    <p:spTree>
      <p:nvGrpSpPr>
        <p:cNvPr id="1" name=""/>
        <p:cNvGrpSpPr/>
        <p:nvPr/>
      </p:nvGrpSpPr>
      <p:grpSpPr>
        <a:xfrm>
          <a:off x="0" y="0"/>
          <a:ext cx="0" cy="0"/>
          <a:chOff x="0" y="0"/>
          <a:chExt cx="0" cy="0"/>
        </a:xfrm>
      </p:grpSpPr>
      <p:sp>
        <p:nvSpPr>
          <p:cNvPr id="2" name="Object 2"/>
          <p:cNvSpPr txBox="1"/>
          <p:nvPr/>
        </p:nvSpPr>
        <p:spPr>
          <a:xfrm>
            <a:off x="-647278" y="1639335"/>
            <a:ext cx="11446625" cy="5462921"/>
          </a:xfrm>
          <a:prstGeom prst="rect">
            <a:avLst/>
          </a:prstGeom>
          <a:noFill/>
        </p:spPr>
        <p:txBody>
          <a:bodyPr anchor="t" wrap="square" rtlCol="0">
            <a:spAutoFit/>
          </a:bodyPr>
          <a:lstStyle/>
          <a:p>
            <a:pPr algn="ctr"/>
            <a:r>
              <a:rPr lang="en-US" sz="20500" i="1" spc="-2300" kern="0" dirty="0" smtClean="0">
                <a:solidFill>
                  <a:srgbClr val="ffffff"/>
                </a:solidFill>
                <a:latin typeface="Black Han Sans" pitchFamily="34" charset="0"/>
                <a:cs typeface="Black Han Sans" pitchFamily="34" charset="0"/>
              </a:rPr>
              <a:t>결론</a:t>
            </a:r>
            <a:endParaRPr lang="en-US" dirty="0"/>
          </a:p>
        </p:txBody>
      </p:sp>
      <p:sp>
        <p:nvSpPr>
          <p:cNvPr id="3" name="Object 3"/>
          <p:cNvSpPr txBox="1"/>
          <p:nvPr/>
        </p:nvSpPr>
        <p:spPr>
          <a:xfrm>
            <a:off x="2144093" y="5885888"/>
            <a:ext cx="6407053" cy="590964"/>
          </a:xfrm>
          <a:prstGeom prst="rect">
            <a:avLst/>
          </a:prstGeom>
          <a:noFill/>
        </p:spPr>
        <p:txBody>
          <a:bodyPr anchor="t" wrap="square" rtlCol="0">
            <a:spAutoFit/>
          </a:bodyPr>
          <a:lstStyle/>
          <a:p>
            <a:pPr algn="ctr"/>
            <a:r>
              <a:rPr lang="en-US" sz="1100" dirty="0" smtClean="0">
                <a:solidFill>
                  <a:srgbClr val="ffffff"/>
                </a:solidFill>
                <a:latin typeface="NanumSquare" pitchFamily="34" charset="0"/>
                <a:cs typeface="NanumSquare" pitchFamily="34" charset="0"/>
              </a:rPr>
              <a:t>얼음에 구하지 무엇을 위하여 얼마나 붙잡아 대중을 오직 사막이다.</a:t>
            </a:r>
            <a:r>
              <a:rPr lang="en-US" dirty="0" smtClean="0"/>
              <a:t/>
            </a:r>
          </a:p>
          <a:p>
            <a:pPr algn="ctr"/>
            <a:r>
              <a:rPr lang="en-US" dirty="0" smtClean="0"/>
              <a:t/>
            </a:r>
            <a:r>
              <a:rPr lang="en-US" sz="1100" dirty="0" smtClean="0">
                <a:solidFill>
                  <a:srgbClr val="ffffff"/>
                </a:solidFill>
                <a:latin typeface="NanumSquare" pitchFamily="34" charset="0"/>
                <a:cs typeface="NanumSquare" pitchFamily="34" charset="0"/>
              </a:rPr>
              <a:t>기관과 인도하겠다는 커다란 것이다.</a:t>
            </a:r>
            <a:endParaRPr lang="en-US" dirty="0"/>
          </a:p>
        </p:txBody>
      </p:sp>
      <p:grpSp>
        <p:nvGrpSpPr>
          <p:cNvPr id="1001" name="그룹 1001"/>
          <p:cNvGrpSpPr/>
          <p:nvPr/>
        </p:nvGrpSpPr>
        <p:grpSpPr>
          <a:xfrm>
            <a:off x="7149804" y="3878418"/>
            <a:ext cx="375287" cy="375287"/>
            <a:chOff x="7149804" y="3878418"/>
            <a:chExt cx="375287" cy="375287"/>
          </a:xfrm>
        </p:grpSpPr>
        <p:pic>
          <p:nvPicPr>
            <p:cNvPr id="5" name="Object 4"/>
            <p:cNvPicPr>
              <a:picLocks noChangeAspect="1"/>
            </p:cNvPicPr>
            <p:nvPr/>
          </p:nvPicPr>
          <p:blipFill>
            <a:blip r:embed="rId2" cstate="print"/>
            <a:stretch>
              <a:fillRect/>
            </a:stretch>
          </p:blipFill>
          <p:spPr>
            <a:xfrm>
              <a:off x="7149804" y="3878418"/>
              <a:ext cx="375287" cy="375287"/>
            </a:xfrm>
            <a:prstGeom prst="rect">
              <a:avLst/>
            </a:prstGeom>
          </p:spPr>
        </p:pic>
      </p:grpSp>
      <p:grpSp>
        <p:nvGrpSpPr>
          <p:cNvPr id="1002" name="그룹 1002"/>
          <p:cNvGrpSpPr/>
          <p:nvPr/>
        </p:nvGrpSpPr>
        <p:grpSpPr>
          <a:xfrm>
            <a:off x="3388507" y="4357652"/>
            <a:ext cx="3918224" cy="434805"/>
            <a:chOff x="3388507" y="4357652"/>
            <a:chExt cx="3918224" cy="434805"/>
          </a:xfrm>
        </p:grpSpPr>
        <p:pic>
          <p:nvPicPr>
            <p:cNvPr id="8" name="Object 7"/>
            <p:cNvPicPr>
              <a:picLocks noChangeAspect="1"/>
            </p:cNvPicPr>
            <p:nvPr/>
          </p:nvPicPr>
          <p:blipFill>
            <a:blip r:embed="rId3" cstate="print"/>
            <a:stretch>
              <a:fillRect/>
            </a:stretch>
          </p:blipFill>
          <p:spPr>
            <a:xfrm>
              <a:off x="3388507" y="4357652"/>
              <a:ext cx="3918224" cy="434805"/>
            </a:xfrm>
            <a:prstGeom prst="rect">
              <a:avLst/>
            </a:prstGeom>
          </p:spPr>
        </p:pic>
      </p:grpSp>
      <p:sp>
        <p:nvSpPr>
          <p:cNvPr id="10" name="Object 10"/>
          <p:cNvSpPr txBox="1"/>
          <p:nvPr/>
        </p:nvSpPr>
        <p:spPr>
          <a:xfrm>
            <a:off x="2627144" y="4413739"/>
            <a:ext cx="5440950" cy="571201"/>
          </a:xfrm>
          <a:prstGeom prst="rect">
            <a:avLst/>
          </a:prstGeom>
          <a:noFill/>
        </p:spPr>
        <p:txBody>
          <a:bodyPr anchor="t" wrap="square" rtlCol="0">
            <a:spAutoFit/>
          </a:bodyPr>
          <a:lstStyle/>
          <a:p>
            <a:pPr algn="ctr"/>
            <a:r>
              <a:rPr lang="en-US" sz="2100" i="1" b="1" dirty="0" smtClean="0">
                <a:solidFill>
                  <a:srgbClr val="006ba3"/>
                </a:solidFill>
                <a:latin typeface="BM DoHyeon" pitchFamily="34" charset="0"/>
                <a:cs typeface="BM DoHyeon" pitchFamily="34" charset="0"/>
              </a:rPr>
              <a:t>여기에 결론을 입력하세요</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006BA3"/>
        </a:solidFill>
        <a:effectLst/>
      </p:bgPr>
    </p:bg>
    <p:spTree>
      <p:nvGrpSpPr>
        <p:cNvPr id="1" name=""/>
        <p:cNvGrpSpPr/>
        <p:nvPr/>
      </p:nvGrpSpPr>
      <p:grpSpPr>
        <a:xfrm>
          <a:off x="0" y="0"/>
          <a:ext cx="0" cy="0"/>
          <a:chOff x="0" y="0"/>
          <a:chExt cx="0" cy="0"/>
        </a:xfrm>
      </p:grpSpPr>
      <p:grpSp>
        <p:nvGrpSpPr>
          <p:cNvPr id="1001" name="그룹 1001"/>
          <p:cNvGrpSpPr/>
          <p:nvPr/>
        </p:nvGrpSpPr>
        <p:grpSpPr>
          <a:xfrm>
            <a:off x="1443175" y="1771599"/>
            <a:ext cx="4098557" cy="4098557"/>
            <a:chOff x="1443175" y="1771599"/>
            <a:chExt cx="4098557" cy="4098557"/>
          </a:xfrm>
        </p:grpSpPr>
        <p:pic>
          <p:nvPicPr>
            <p:cNvPr id="3" name="Object 2"/>
            <p:cNvPicPr>
              <a:picLocks noChangeAspect="1"/>
            </p:cNvPicPr>
            <p:nvPr/>
          </p:nvPicPr>
          <p:blipFill>
            <a:blip r:embed="rId2" cstate="print"/>
            <a:stretch>
              <a:fillRect/>
            </a:stretch>
          </p:blipFill>
          <p:spPr>
            <a:xfrm>
              <a:off x="1443175" y="1771599"/>
              <a:ext cx="4098557" cy="4098557"/>
            </a:xfrm>
            <a:prstGeom prst="rect">
              <a:avLst/>
            </a:prstGeom>
          </p:spPr>
        </p:pic>
      </p:grpSp>
      <p:grpSp>
        <p:nvGrpSpPr>
          <p:cNvPr id="1002" name="그룹 1002"/>
          <p:cNvGrpSpPr/>
          <p:nvPr/>
        </p:nvGrpSpPr>
        <p:grpSpPr>
          <a:xfrm>
            <a:off x="6274001" y="2528116"/>
            <a:ext cx="2326999" cy="2326999"/>
            <a:chOff x="6274001" y="2528116"/>
            <a:chExt cx="2326999" cy="2326999"/>
          </a:xfrm>
        </p:grpSpPr>
        <p:pic>
          <p:nvPicPr>
            <p:cNvPr id="6" name="Object 5"/>
            <p:cNvPicPr>
              <a:picLocks noChangeAspect="1"/>
            </p:cNvPicPr>
            <p:nvPr/>
          </p:nvPicPr>
          <p:blipFill>
            <a:blip r:embed="rId3" cstate="print"/>
            <a:stretch>
              <a:fillRect/>
            </a:stretch>
          </p:blipFill>
          <p:spPr>
            <a:xfrm>
              <a:off x="6274001" y="2528116"/>
              <a:ext cx="2326999" cy="2326999"/>
            </a:xfrm>
            <a:prstGeom prst="rect">
              <a:avLst/>
            </a:prstGeom>
          </p:spPr>
        </p:pic>
      </p:grpSp>
      <p:sp>
        <p:nvSpPr>
          <p:cNvPr id="8" name="Object 8"/>
          <p:cNvSpPr txBox="1"/>
          <p:nvPr/>
        </p:nvSpPr>
        <p:spPr>
          <a:xfrm rot="-480000">
            <a:off x="668430" y="2329655"/>
            <a:ext cx="5472029" cy="3148417"/>
          </a:xfrm>
          <a:prstGeom prst="rect">
            <a:avLst/>
          </a:prstGeom>
          <a:noFill/>
        </p:spPr>
        <p:txBody>
          <a:bodyPr anchor="t" wrap="square" rtlCol="0">
            <a:spAutoFit/>
          </a:bodyPr>
          <a:lstStyle/>
          <a:p>
            <a:pPr algn="ctr"/>
            <a:r>
              <a:rPr lang="en-US" sz="11800" i="1" spc="-1300" kern="0" dirty="0" smtClean="0">
                <a:solidFill>
                  <a:srgbClr val="006ba3"/>
                </a:solidFill>
                <a:latin typeface="Black Han Sans" pitchFamily="34" charset="0"/>
                <a:cs typeface="Black Han Sans" pitchFamily="34" charset="0"/>
              </a:rPr>
              <a:t>결</a:t>
            </a:r>
            <a:r>
              <a:rPr lang="en-US" sz="10000" i="1" spc="-1100" kern="0" dirty="0" smtClean="0">
                <a:solidFill>
                  <a:srgbClr val="006ba3"/>
                </a:solidFill>
                <a:latin typeface="Black Han Sans" pitchFamily="34" charset="0"/>
                <a:cs typeface="Black Han Sans" pitchFamily="34" charset="0"/>
              </a:rPr>
              <a:t>론1</a:t>
            </a:r>
            <a:endParaRPr lang="en-US" dirty="0"/>
          </a:p>
        </p:txBody>
      </p:sp>
      <p:sp>
        <p:nvSpPr>
          <p:cNvPr id="9" name="Object 9"/>
          <p:cNvSpPr txBox="1"/>
          <p:nvPr/>
        </p:nvSpPr>
        <p:spPr>
          <a:xfrm rot="-480000">
            <a:off x="5661343" y="2991833"/>
            <a:ext cx="3499918" cy="1670342"/>
          </a:xfrm>
          <a:prstGeom prst="rect">
            <a:avLst/>
          </a:prstGeom>
          <a:noFill/>
        </p:spPr>
        <p:txBody>
          <a:bodyPr anchor="t" wrap="square" rtlCol="0">
            <a:spAutoFit/>
          </a:bodyPr>
          <a:lstStyle/>
          <a:p>
            <a:pPr algn="ctr"/>
            <a:r>
              <a:rPr lang="en-US" sz="5900" i="1" spc="-600" kern="0" dirty="0" smtClean="0">
                <a:solidFill>
                  <a:srgbClr val="41cc93"/>
                </a:solidFill>
                <a:latin typeface="Black Han Sans" pitchFamily="34" charset="0"/>
                <a:cs typeface="Black Han Sans" pitchFamily="34" charset="0"/>
              </a:rPr>
              <a:t>결</a:t>
            </a:r>
            <a:r>
              <a:rPr lang="en-US" sz="6300" i="1" spc="-700" kern="0" dirty="0" smtClean="0">
                <a:solidFill>
                  <a:srgbClr val="41cc93"/>
                </a:solidFill>
                <a:latin typeface="Black Han Sans" pitchFamily="34" charset="0"/>
                <a:cs typeface="Black Han Sans" pitchFamily="34" charset="0"/>
              </a:rPr>
              <a:t>론2</a:t>
            </a:r>
            <a:endParaRPr lang="en-US" dirty="0"/>
          </a:p>
        </p:txBody>
      </p:sp>
      <p:grpSp>
        <p:nvGrpSpPr>
          <p:cNvPr id="1003" name="그룹 1003"/>
          <p:cNvGrpSpPr/>
          <p:nvPr/>
        </p:nvGrpSpPr>
        <p:grpSpPr>
          <a:xfrm>
            <a:off x="2638936" y="4186299"/>
            <a:ext cx="1707036" cy="377627"/>
            <a:chOff x="2638936" y="4186299"/>
            <a:chExt cx="1707036" cy="377627"/>
          </a:xfrm>
        </p:grpSpPr>
        <p:pic>
          <p:nvPicPr>
            <p:cNvPr id="11" name="Object 10"/>
            <p:cNvPicPr>
              <a:picLocks noChangeAspect="1"/>
            </p:cNvPicPr>
            <p:nvPr/>
          </p:nvPicPr>
          <p:blipFill>
            <a:blip r:embed="rId4" cstate="print"/>
            <a:stretch>
              <a:fillRect/>
            </a:stretch>
          </p:blipFill>
          <p:spPr>
            <a:xfrm rot="-480000">
              <a:off x="2638936" y="4186299"/>
              <a:ext cx="1707036" cy="377627"/>
            </a:xfrm>
            <a:prstGeom prst="rect">
              <a:avLst/>
            </a:prstGeom>
          </p:spPr>
        </p:pic>
      </p:grpSp>
      <p:sp>
        <p:nvSpPr>
          <p:cNvPr id="13" name="Object 13"/>
          <p:cNvSpPr txBox="1"/>
          <p:nvPr/>
        </p:nvSpPr>
        <p:spPr>
          <a:xfrm rot="-480000">
            <a:off x="2372902" y="4218192"/>
            <a:ext cx="2274604" cy="496087"/>
          </a:xfrm>
          <a:prstGeom prst="rect">
            <a:avLst/>
          </a:prstGeom>
          <a:noFill/>
        </p:spPr>
        <p:txBody>
          <a:bodyPr anchor="t" wrap="square" rtlCol="0">
            <a:spAutoFit/>
          </a:bodyPr>
          <a:lstStyle/>
          <a:p>
            <a:pPr algn="ctr"/>
            <a:r>
              <a:rPr lang="en-US" sz="1900" i="1" dirty="0" smtClean="0">
                <a:solidFill>
                  <a:srgbClr val="ffffff"/>
                </a:solidFill>
                <a:latin typeface="BM DoHyeon" pitchFamily="34" charset="0"/>
                <a:cs typeface="BM DoHyeon" pitchFamily="34" charset="0"/>
              </a:rPr>
              <a:t>The Point1</a:t>
            </a:r>
            <a:endParaRPr lang="en-US" dirty="0"/>
          </a:p>
        </p:txBody>
      </p:sp>
      <p:grpSp>
        <p:nvGrpSpPr>
          <p:cNvPr id="1004" name="그룹 1004"/>
          <p:cNvGrpSpPr/>
          <p:nvPr/>
        </p:nvGrpSpPr>
        <p:grpSpPr>
          <a:xfrm>
            <a:off x="7012336" y="4017189"/>
            <a:ext cx="1001968" cy="214402"/>
            <a:chOff x="7012336" y="4017189"/>
            <a:chExt cx="1001968" cy="214402"/>
          </a:xfrm>
        </p:grpSpPr>
        <p:pic>
          <p:nvPicPr>
            <p:cNvPr id="15" name="Object 14"/>
            <p:cNvPicPr>
              <a:picLocks noChangeAspect="1"/>
            </p:cNvPicPr>
            <p:nvPr/>
          </p:nvPicPr>
          <p:blipFill>
            <a:blip r:embed="rId5" cstate="print"/>
            <a:stretch>
              <a:fillRect/>
            </a:stretch>
          </p:blipFill>
          <p:spPr>
            <a:xfrm rot="-480000">
              <a:off x="7012336" y="4017189"/>
              <a:ext cx="1001968" cy="214402"/>
            </a:xfrm>
            <a:prstGeom prst="rect">
              <a:avLst/>
            </a:prstGeom>
          </p:spPr>
        </p:pic>
      </p:grpSp>
      <p:sp>
        <p:nvSpPr>
          <p:cNvPr id="17" name="Object 17"/>
          <p:cNvSpPr txBox="1"/>
          <p:nvPr/>
        </p:nvSpPr>
        <p:spPr>
          <a:xfrm rot="-480000">
            <a:off x="6604073" y="4035332"/>
            <a:ext cx="1813840" cy="281659"/>
          </a:xfrm>
          <a:prstGeom prst="rect">
            <a:avLst/>
          </a:prstGeom>
          <a:noFill/>
        </p:spPr>
        <p:txBody>
          <a:bodyPr anchor="t" wrap="square" rtlCol="0">
            <a:spAutoFit/>
          </a:bodyPr>
          <a:lstStyle/>
          <a:p>
            <a:pPr algn="ctr"/>
            <a:r>
              <a:rPr lang="en-US" sz="1100" i="1" dirty="0" smtClean="0">
                <a:solidFill>
                  <a:srgbClr val="ffffff"/>
                </a:solidFill>
                <a:latin typeface="BM DoHyeon" pitchFamily="34" charset="0"/>
                <a:cs typeface="BM DoHyeon" pitchFamily="34" charset="0"/>
              </a:rPr>
              <a:t>The Point2</a:t>
            </a:r>
            <a:endParaRPr lang="en-US" dirty="0"/>
          </a:p>
        </p:txBody>
      </p:sp>
      <p:sp>
        <p:nvSpPr>
          <p:cNvPr id="18" name="Object 18"/>
          <p:cNvSpPr txBox="1"/>
          <p:nvPr/>
        </p:nvSpPr>
        <p:spPr>
          <a:xfrm>
            <a:off x="5999453" y="5165334"/>
            <a:ext cx="4650196" cy="884340"/>
          </a:xfrm>
          <a:prstGeom prst="rect">
            <a:avLst/>
          </a:prstGeom>
          <a:noFill/>
        </p:spPr>
        <p:txBody>
          <a:bodyPr anchor="t" wrap="square" rtlCol="0">
            <a:spAutoFit/>
          </a:bodyPr>
          <a:lstStyle/>
          <a:p>
            <a:r>
              <a:rPr lang="en-US" sz="1100" spc="-100" kern="0" dirty="0" smtClean="0">
                <a:solidFill>
                  <a:srgbClr val="ffffff"/>
                </a:solidFill>
                <a:latin typeface="NanumSquare" pitchFamily="34" charset="0"/>
                <a:cs typeface="NanumSquare" pitchFamily="34" charset="0"/>
              </a:rPr>
              <a:t>얼마나 수 우리 그들의 사랑의 원질이 부패뿐이다. 내는 가치를 </a:t>
            </a:r>
            <a:r>
              <a:rPr lang="en-US" dirty="0" smtClean="0"/>
              <a:t/>
            </a:r>
          </a:p>
          <a:p>
            <a:r>
              <a:rPr lang="en-US" dirty="0" smtClean="0"/>
              <a:t/>
            </a:r>
            <a:r>
              <a:rPr lang="en-US" sz="1100" spc="-100" kern="0" dirty="0" smtClean="0">
                <a:solidFill>
                  <a:srgbClr val="ffffff"/>
                </a:solidFill>
                <a:latin typeface="NanumSquare" pitchFamily="34" charset="0"/>
                <a:cs typeface="NanumSquare" pitchFamily="34" charset="0"/>
              </a:rPr>
              <a:t>가슴에 돋고, 뜨고, 청춘 넣는 작고 이는 뿐이다. 우리 같이, 청춘</a:t>
            </a:r>
            <a:r>
              <a:rPr lang="en-US" dirty="0" smtClean="0"/>
              <a:t/>
            </a:r>
          </a:p>
          <a:p>
            <a:r>
              <a:rPr lang="en-US" dirty="0" smtClean="0"/>
              <a:t/>
            </a:r>
            <a:r>
              <a:rPr lang="en-US" sz="1100" spc="-100" kern="0" dirty="0" smtClean="0">
                <a:solidFill>
                  <a:srgbClr val="ffffff"/>
                </a:solidFill>
                <a:latin typeface="NanumSquare" pitchFamily="34" charset="0"/>
                <a:cs typeface="NanumSquare" pitchFamily="34" charset="0"/>
              </a:rPr>
              <a:t>의 청춘의 때문이다. 돋고, 가치를 영락과 역사를 사막이다.</a:t>
            </a:r>
            <a:endParaRPr lang="en-US" dirty="0"/>
          </a:p>
        </p:txBody>
      </p:sp>
      <p:grpSp>
        <p:nvGrpSpPr>
          <p:cNvPr id="1005" name="그룹 1005"/>
          <p:cNvGrpSpPr/>
          <p:nvPr/>
        </p:nvGrpSpPr>
        <p:grpSpPr>
          <a:xfrm>
            <a:off x="5335572" y="3349848"/>
            <a:ext cx="683535" cy="683535"/>
            <a:chOff x="5335572" y="3349848"/>
            <a:chExt cx="683535" cy="683535"/>
          </a:xfrm>
        </p:grpSpPr>
        <p:pic>
          <p:nvPicPr>
            <p:cNvPr id="20" name="Object 19"/>
            <p:cNvPicPr>
              <a:picLocks noChangeAspect="1"/>
            </p:cNvPicPr>
            <p:nvPr/>
          </p:nvPicPr>
          <p:blipFill>
            <a:blip r:embed="rId6" cstate="print"/>
            <a:stretch>
              <a:fillRect/>
            </a:stretch>
          </p:blipFill>
          <p:spPr>
            <a:xfrm>
              <a:off x="5335572" y="3349848"/>
              <a:ext cx="683535" cy="683535"/>
            </a:xfrm>
            <a:prstGeom prst="rect">
              <a:avLst/>
            </a:prstGeom>
          </p:spPr>
        </p:pic>
      </p:grpSp>
      <p:grpSp>
        <p:nvGrpSpPr>
          <p:cNvPr id="1006" name="그룹 1006"/>
          <p:cNvGrpSpPr/>
          <p:nvPr/>
        </p:nvGrpSpPr>
        <p:grpSpPr>
          <a:xfrm>
            <a:off x="8798637" y="3608519"/>
            <a:ext cx="166192" cy="166192"/>
            <a:chOff x="8798637" y="3608519"/>
            <a:chExt cx="166192" cy="166192"/>
          </a:xfrm>
        </p:grpSpPr>
        <p:pic>
          <p:nvPicPr>
            <p:cNvPr id="23" name="Object 22"/>
            <p:cNvPicPr>
              <a:picLocks noChangeAspect="1"/>
            </p:cNvPicPr>
            <p:nvPr/>
          </p:nvPicPr>
          <p:blipFill>
            <a:blip r:embed="rId7" cstate="print"/>
            <a:stretch>
              <a:fillRect/>
            </a:stretch>
          </p:blipFill>
          <p:spPr>
            <a:xfrm>
              <a:off x="8798637" y="3608519"/>
              <a:ext cx="166192" cy="166192"/>
            </a:xfrm>
            <a:prstGeom prst="rect">
              <a:avLst/>
            </a:prstGeom>
          </p:spPr>
        </p:pic>
      </p:grpSp>
      <p:sp>
        <p:nvSpPr>
          <p:cNvPr id="25" name="Object 25"/>
          <p:cNvSpPr txBox="1"/>
          <p:nvPr/>
        </p:nvSpPr>
        <p:spPr>
          <a:xfrm>
            <a:off x="5130308" y="3402951"/>
            <a:ext cx="1354245" cy="1047712"/>
          </a:xfrm>
          <a:prstGeom prst="rect">
            <a:avLst/>
          </a:prstGeom>
          <a:noFill/>
        </p:spPr>
        <p:txBody>
          <a:bodyPr anchor="t" wrap="square" rtlCol="0">
            <a:spAutoFit/>
          </a:bodyPr>
          <a:lstStyle/>
          <a:p>
            <a:pPr algn="ctr"/>
            <a:r>
              <a:rPr lang="en-US" sz="3900" b="1" dirty="0" smtClean="0">
                <a:solidFill>
                  <a:srgbClr val="ffffff"/>
                </a:solidFill>
                <a:latin typeface="BM DoHyeon" pitchFamily="34" charset="0"/>
                <a:cs typeface="BM DoHyeon" pitchFamily="34" charset="0"/>
              </a:rPr>
              <a:t>＞</a:t>
            </a:r>
            <a:endParaRPr lang="en-US" dirty="0"/>
          </a:p>
        </p:txBody>
      </p:sp>
      <p:grpSp>
        <p:nvGrpSpPr>
          <p:cNvPr id="1007" name="그룹 1007"/>
          <p:cNvGrpSpPr/>
          <p:nvPr/>
        </p:nvGrpSpPr>
        <p:grpSpPr>
          <a:xfrm>
            <a:off x="5448478" y="2990487"/>
            <a:ext cx="505123" cy="77217"/>
            <a:chOff x="5448478" y="2990487"/>
            <a:chExt cx="505123" cy="77217"/>
          </a:xfrm>
        </p:grpSpPr>
        <p:pic>
          <p:nvPicPr>
            <p:cNvPr id="27" name="Object 26"/>
            <p:cNvPicPr>
              <a:picLocks noChangeAspect="1"/>
            </p:cNvPicPr>
            <p:nvPr/>
          </p:nvPicPr>
          <p:blipFill>
            <a:blip r:embed="rId8" cstate="print"/>
            <a:stretch>
              <a:fillRect/>
            </a:stretch>
          </p:blipFill>
          <p:spPr>
            <a:xfrm rot="5400000">
              <a:off x="5448478" y="2990487"/>
              <a:ext cx="505123" cy="77217"/>
            </a:xfrm>
            <a:prstGeom prst="rect">
              <a:avLst/>
            </a:prstGeom>
          </p:spPr>
        </p:pic>
      </p:grpSp>
      <p:sp>
        <p:nvSpPr>
          <p:cNvPr id="29" name="Object 29"/>
          <p:cNvSpPr txBox="1"/>
          <p:nvPr/>
        </p:nvSpPr>
        <p:spPr>
          <a:xfrm>
            <a:off x="5133342" y="2522897"/>
            <a:ext cx="1146535" cy="368116"/>
          </a:xfrm>
          <a:prstGeom prst="rect">
            <a:avLst/>
          </a:prstGeom>
          <a:noFill/>
        </p:spPr>
        <p:txBody>
          <a:bodyPr anchor="t" wrap="square" rtlCol="0">
            <a:spAutoFit/>
          </a:bodyPr>
          <a:lstStyle/>
          <a:p>
            <a:pPr algn="ctr"/>
            <a:r>
              <a:rPr lang="en-US" sz="1400" dirty="0" smtClean="0">
                <a:solidFill>
                  <a:srgbClr val="41cc93"/>
                </a:solidFill>
                <a:latin typeface="BM DoHyeon" pitchFamily="34" charset="0"/>
                <a:cs typeface="BM DoHyeon" pitchFamily="34" charset="0"/>
              </a:rPr>
              <a:t>79%</a:t>
            </a:r>
            <a:endParaRPr lang="en-US" dirty="0"/>
          </a:p>
        </p:txBody>
      </p:sp>
      <p:grpSp>
        <p:nvGrpSpPr>
          <p:cNvPr id="1008" name="그룹 1008"/>
          <p:cNvGrpSpPr/>
          <p:nvPr/>
        </p:nvGrpSpPr>
        <p:grpSpPr>
          <a:xfrm>
            <a:off x="4806022" y="5225606"/>
            <a:ext cx="1072646" cy="77217"/>
            <a:chOff x="4806022" y="5225606"/>
            <a:chExt cx="1072646" cy="77217"/>
          </a:xfrm>
        </p:grpSpPr>
        <p:pic>
          <p:nvPicPr>
            <p:cNvPr id="31" name="Object 30"/>
            <p:cNvPicPr>
              <a:picLocks noChangeAspect="1"/>
            </p:cNvPicPr>
            <p:nvPr/>
          </p:nvPicPr>
          <p:blipFill>
            <a:blip r:embed="rId9" cstate="print"/>
            <a:stretch>
              <a:fillRect/>
            </a:stretch>
          </p:blipFill>
          <p:spPr>
            <a:xfrm rot="-10800000">
              <a:off x="4806022" y="5225606"/>
              <a:ext cx="1072646" cy="77217"/>
            </a:xfrm>
            <a:prstGeom prst="rect">
              <a:avLst/>
            </a:prstGeom>
          </p:spPr>
        </p:pic>
      </p:grpSp>
      <p:sp>
        <p:nvSpPr>
          <p:cNvPr id="33" name="Object 33"/>
          <p:cNvSpPr txBox="1"/>
          <p:nvPr/>
        </p:nvSpPr>
        <p:spPr>
          <a:xfrm rot="-480000">
            <a:off x="1761730" y="4613641"/>
            <a:ext cx="3581729" cy="280743"/>
          </a:xfrm>
          <a:prstGeom prst="rect">
            <a:avLst/>
          </a:prstGeom>
          <a:noFill/>
        </p:spPr>
        <p:txBody>
          <a:bodyPr anchor="t" wrap="square" rtlCol="0">
            <a:spAutoFit/>
          </a:bodyPr>
          <a:lstStyle/>
          <a:p>
            <a:pPr algn="ctr"/>
            <a:r>
              <a:rPr lang="en-US" sz="1100" dirty="0" smtClean="0">
                <a:solidFill>
                  <a:srgbClr val="737373"/>
                </a:solidFill>
                <a:latin typeface="NanumSquare" pitchFamily="34" charset="0"/>
                <a:cs typeface="NanumSquare" pitchFamily="34" charset="0"/>
              </a:rPr>
              <a:t>여기에 결론에 대한 내용을 입력해 주세요</a:t>
            </a:r>
            <a:endParaRPr lang="en-US" dirty="0"/>
          </a:p>
        </p:txBody>
      </p:sp>
      <p:sp>
        <p:nvSpPr>
          <p:cNvPr id="34" name="Object 34"/>
          <p:cNvSpPr txBox="1"/>
          <p:nvPr/>
        </p:nvSpPr>
        <p:spPr>
          <a:xfrm>
            <a:off x="3125015" y="1380385"/>
            <a:ext cx="4445208" cy="233952"/>
          </a:xfrm>
          <a:prstGeom prst="rect">
            <a:avLst/>
          </a:prstGeom>
          <a:noFill/>
        </p:spPr>
        <p:txBody>
          <a:bodyPr anchor="t" wrap="square" rtlCol="0">
            <a:spAutoFit/>
          </a:bodyPr>
          <a:lstStyle/>
          <a:p>
            <a:pPr algn="ctr"/>
            <a:r>
              <a:rPr lang="en-US" sz="900" spc="600" kern="0" dirty="0" smtClean="0">
                <a:solidFill>
                  <a:srgbClr val="ffffff"/>
                </a:solidFill>
                <a:latin typeface="Open Sans" pitchFamily="34" charset="0"/>
                <a:cs typeface="Open Sans" pitchFamily="34" charset="0"/>
              </a:rPr>
              <a:t>TEN-MINUTE SPEECH</a:t>
            </a:r>
            <a:endParaRPr lang="en-US" dirty="0"/>
          </a:p>
        </p:txBody>
      </p:sp>
      <p:sp>
        <p:nvSpPr>
          <p:cNvPr id="35" name="Object 35"/>
          <p:cNvSpPr txBox="1"/>
          <p:nvPr/>
        </p:nvSpPr>
        <p:spPr>
          <a:xfrm>
            <a:off x="2976505" y="1043049"/>
            <a:ext cx="4742228" cy="537417"/>
          </a:xfrm>
          <a:prstGeom prst="rect">
            <a:avLst/>
          </a:prstGeom>
          <a:noFill/>
        </p:spPr>
        <p:txBody>
          <a:bodyPr anchor="t" wrap="square" rtlCol="0">
            <a:spAutoFit/>
          </a:bodyPr>
          <a:lstStyle/>
          <a:p>
            <a:pPr algn="ctr"/>
            <a:r>
              <a:rPr lang="en-US" sz="2000" i="1" b="1" dirty="0" smtClean="0">
                <a:solidFill>
                  <a:srgbClr val="ffffff"/>
                </a:solidFill>
                <a:latin typeface="BM DoHyeon" pitchFamily="34" charset="0"/>
                <a:cs typeface="BM DoHyeon" pitchFamily="34" charset="0"/>
              </a:rPr>
              <a:t>Finishing</a:t>
            </a:r>
            <a:endParaRPr lang="en-US" dirty="0"/>
          </a:p>
        </p:txBody>
      </p:sp>
      <p:sp>
        <p:nvSpPr>
          <p:cNvPr id="36" name="Object 36"/>
          <p:cNvSpPr txBox="1"/>
          <p:nvPr/>
        </p:nvSpPr>
        <p:spPr>
          <a:xfrm>
            <a:off x="4221274" y="6442353"/>
            <a:ext cx="2640329" cy="233952"/>
          </a:xfrm>
          <a:prstGeom prst="rect">
            <a:avLst/>
          </a:prstGeom>
          <a:noFill/>
        </p:spPr>
        <p:txBody>
          <a:bodyPr anchor="t" wrap="square" rtlCol="0">
            <a:spAutoFit/>
          </a:bodyPr>
          <a:lstStyle/>
          <a:p>
            <a:r>
              <a:rPr lang="en-US" sz="900" dirty="0" smtClean="0">
                <a:solidFill>
                  <a:srgbClr val="ffffff"/>
                </a:solidFill>
                <a:latin typeface="BM DoHyeon" pitchFamily="34" charset="0"/>
                <a:cs typeface="BM DoHyeon" pitchFamily="34" charset="0"/>
              </a:rPr>
              <a:t>말하기의 힘, 김철웅</a:t>
            </a:r>
            <a:endParaRPr lang="en-US" dirty="0"/>
          </a:p>
        </p:txBody>
      </p:sp>
      <p:sp>
        <p:nvSpPr>
          <p:cNvPr id="37" name="Object 37"/>
          <p:cNvSpPr txBox="1"/>
          <p:nvPr/>
        </p:nvSpPr>
        <p:spPr>
          <a:xfrm>
            <a:off x="5216733" y="6434935"/>
            <a:ext cx="2428707" cy="233952"/>
          </a:xfrm>
          <a:prstGeom prst="rect">
            <a:avLst/>
          </a:prstGeom>
          <a:noFill/>
        </p:spPr>
        <p:txBody>
          <a:bodyPr anchor="t" wrap="square" rtlCol="0">
            <a:spAutoFit/>
          </a:bodyPr>
          <a:lstStyle/>
          <a:p>
            <a:r>
              <a:rPr lang="en-US" sz="900" dirty="0" smtClean="0">
                <a:solidFill>
                  <a:srgbClr val="ffffff"/>
                </a:solidFill>
                <a:latin typeface="NanumSquare" pitchFamily="34" charset="0"/>
                <a:cs typeface="NanumSquare" pitchFamily="34" charset="0"/>
              </a:rPr>
              <a:t>ㅣ 시각디자인학과 1376003</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EEEEEE"/>
        </a:solidFill>
        <a:effectLst/>
      </p:bgPr>
    </p:bg>
    <p:spTree>
      <p:nvGrpSpPr>
        <p:cNvPr id="1" name=""/>
        <p:cNvGrpSpPr/>
        <p:nvPr/>
      </p:nvGrpSpPr>
      <p:grpSpPr>
        <a:xfrm>
          <a:off x="0" y="0"/>
          <a:ext cx="0" cy="0"/>
          <a:chOff x="0" y="0"/>
          <a:chExt cx="0" cy="0"/>
        </a:xfrm>
      </p:grpSpPr>
      <p:grpSp>
        <p:nvGrpSpPr>
          <p:cNvPr id="1001" name="그룹 1001"/>
          <p:cNvGrpSpPr/>
          <p:nvPr/>
        </p:nvGrpSpPr>
        <p:grpSpPr>
          <a:xfrm>
            <a:off x="8669906" y="746782"/>
            <a:ext cx="2058754" cy="6073911"/>
            <a:chOff x="8669906" y="746782"/>
            <a:chExt cx="2058754" cy="6073911"/>
          </a:xfrm>
        </p:grpSpPr>
        <p:pic>
          <p:nvPicPr>
            <p:cNvPr id="3" name="Object 2"/>
            <p:cNvPicPr>
              <a:picLocks noChangeAspect="1"/>
            </p:cNvPicPr>
            <p:nvPr/>
          </p:nvPicPr>
          <p:blipFill>
            <a:blip r:embed="rId2" cstate="print"/>
            <a:stretch>
              <a:fillRect/>
            </a:stretch>
          </p:blipFill>
          <p:spPr>
            <a:xfrm>
              <a:off x="8669906" y="746782"/>
              <a:ext cx="2058754" cy="6073911"/>
            </a:xfrm>
            <a:prstGeom prst="rect">
              <a:avLst/>
            </a:prstGeom>
          </p:spPr>
        </p:pic>
      </p:grpSp>
      <p:grpSp>
        <p:nvGrpSpPr>
          <p:cNvPr id="1002" name="그룹 1002"/>
          <p:cNvGrpSpPr/>
          <p:nvPr/>
        </p:nvGrpSpPr>
        <p:grpSpPr>
          <a:xfrm>
            <a:off x="6497947" y="728353"/>
            <a:ext cx="2516840" cy="6110769"/>
            <a:chOff x="6497947" y="728353"/>
            <a:chExt cx="2516840" cy="6110769"/>
          </a:xfrm>
        </p:grpSpPr>
        <p:pic>
          <p:nvPicPr>
            <p:cNvPr id="6" name="Object 5"/>
            <p:cNvPicPr>
              <a:picLocks noChangeAspect="1"/>
            </p:cNvPicPr>
            <p:nvPr/>
          </p:nvPicPr>
          <p:blipFill>
            <a:blip r:embed="rId3" cstate="print"/>
            <a:stretch>
              <a:fillRect/>
            </a:stretch>
          </p:blipFill>
          <p:spPr>
            <a:xfrm>
              <a:off x="6497947" y="728353"/>
              <a:ext cx="2516840" cy="6110769"/>
            </a:xfrm>
            <a:prstGeom prst="rect">
              <a:avLst/>
            </a:prstGeom>
          </p:spPr>
        </p:pic>
      </p:grpSp>
      <p:grpSp>
        <p:nvGrpSpPr>
          <p:cNvPr id="1003" name="그룹 1003"/>
          <p:cNvGrpSpPr/>
          <p:nvPr/>
        </p:nvGrpSpPr>
        <p:grpSpPr>
          <a:xfrm>
            <a:off x="4318089" y="733924"/>
            <a:ext cx="2516840" cy="6099628"/>
            <a:chOff x="4318089" y="733924"/>
            <a:chExt cx="2516840" cy="6099628"/>
          </a:xfrm>
        </p:grpSpPr>
        <p:pic>
          <p:nvPicPr>
            <p:cNvPr id="9" name="Object 8"/>
            <p:cNvPicPr>
              <a:picLocks noChangeAspect="1"/>
            </p:cNvPicPr>
            <p:nvPr/>
          </p:nvPicPr>
          <p:blipFill>
            <a:blip r:embed="rId4" cstate="print"/>
            <a:stretch>
              <a:fillRect/>
            </a:stretch>
          </p:blipFill>
          <p:spPr>
            <a:xfrm>
              <a:off x="4318089" y="733924"/>
              <a:ext cx="2516840" cy="6099628"/>
            </a:xfrm>
            <a:prstGeom prst="rect">
              <a:avLst/>
            </a:prstGeom>
          </p:spPr>
        </p:pic>
      </p:grpSp>
      <p:grpSp>
        <p:nvGrpSpPr>
          <p:cNvPr id="1004" name="그룹 1004"/>
          <p:cNvGrpSpPr/>
          <p:nvPr/>
        </p:nvGrpSpPr>
        <p:grpSpPr>
          <a:xfrm>
            <a:off x="2140864" y="739494"/>
            <a:ext cx="2516840" cy="6088487"/>
            <a:chOff x="2140864" y="739494"/>
            <a:chExt cx="2516840" cy="6088487"/>
          </a:xfrm>
        </p:grpSpPr>
        <p:pic>
          <p:nvPicPr>
            <p:cNvPr id="12" name="Object 11"/>
            <p:cNvPicPr>
              <a:picLocks noChangeAspect="1"/>
            </p:cNvPicPr>
            <p:nvPr/>
          </p:nvPicPr>
          <p:blipFill>
            <a:blip r:embed="rId5" cstate="print"/>
            <a:stretch>
              <a:fillRect/>
            </a:stretch>
          </p:blipFill>
          <p:spPr>
            <a:xfrm>
              <a:off x="2140864" y="739494"/>
              <a:ext cx="2516840" cy="6088487"/>
            </a:xfrm>
            <a:prstGeom prst="rect">
              <a:avLst/>
            </a:prstGeom>
          </p:spPr>
        </p:pic>
      </p:grpSp>
      <p:grpSp>
        <p:nvGrpSpPr>
          <p:cNvPr id="1005" name="그룹 1005"/>
          <p:cNvGrpSpPr/>
          <p:nvPr/>
        </p:nvGrpSpPr>
        <p:grpSpPr>
          <a:xfrm>
            <a:off x="-38993" y="745064"/>
            <a:ext cx="2516840" cy="6077346"/>
            <a:chOff x="-38993" y="745064"/>
            <a:chExt cx="2516840" cy="6077346"/>
          </a:xfrm>
        </p:grpSpPr>
        <p:pic>
          <p:nvPicPr>
            <p:cNvPr id="15" name="Object 14"/>
            <p:cNvPicPr>
              <a:picLocks noChangeAspect="1"/>
            </p:cNvPicPr>
            <p:nvPr/>
          </p:nvPicPr>
          <p:blipFill>
            <a:blip r:embed="rId6" cstate="print"/>
            <a:stretch>
              <a:fillRect/>
            </a:stretch>
          </p:blipFill>
          <p:spPr>
            <a:xfrm>
              <a:off x="-38993" y="745064"/>
              <a:ext cx="2516840" cy="6077346"/>
            </a:xfrm>
            <a:prstGeom prst="rect">
              <a:avLst/>
            </a:prstGeom>
          </p:spPr>
        </p:pic>
      </p:grpSp>
      <p:grpSp>
        <p:nvGrpSpPr>
          <p:cNvPr id="1006" name="그룹 1006"/>
          <p:cNvGrpSpPr/>
          <p:nvPr/>
        </p:nvGrpSpPr>
        <p:grpSpPr>
          <a:xfrm>
            <a:off x="9536359" y="2775305"/>
            <a:ext cx="325849" cy="429413"/>
            <a:chOff x="9536359" y="2775305"/>
            <a:chExt cx="325849" cy="429413"/>
          </a:xfrm>
        </p:grpSpPr>
        <p:pic>
          <p:nvPicPr>
            <p:cNvPr id="18" name="Object 17"/>
            <p:cNvPicPr>
              <a:picLocks noChangeAspect="1"/>
            </p:cNvPicPr>
            <p:nvPr/>
          </p:nvPicPr>
          <p:blipFill>
            <a:blip r:embed="rId7" cstate="print"/>
            <a:stretch>
              <a:fillRect/>
            </a:stretch>
          </p:blipFill>
          <p:spPr>
            <a:xfrm>
              <a:off x="9536359" y="2775305"/>
              <a:ext cx="325849" cy="429413"/>
            </a:xfrm>
            <a:prstGeom prst="rect">
              <a:avLst/>
            </a:prstGeom>
          </p:spPr>
        </p:pic>
      </p:grpSp>
      <p:grpSp>
        <p:nvGrpSpPr>
          <p:cNvPr id="1007" name="그룹 1007"/>
          <p:cNvGrpSpPr/>
          <p:nvPr/>
        </p:nvGrpSpPr>
        <p:grpSpPr>
          <a:xfrm>
            <a:off x="849585" y="2775305"/>
            <a:ext cx="347560" cy="429413"/>
            <a:chOff x="849585" y="2775305"/>
            <a:chExt cx="347560" cy="429413"/>
          </a:xfrm>
        </p:grpSpPr>
        <p:pic>
          <p:nvPicPr>
            <p:cNvPr id="21" name="Object 20"/>
            <p:cNvPicPr>
              <a:picLocks noChangeAspect="1"/>
            </p:cNvPicPr>
            <p:nvPr/>
          </p:nvPicPr>
          <p:blipFill>
            <a:blip r:embed="rId8" cstate="print"/>
            <a:stretch>
              <a:fillRect/>
            </a:stretch>
          </p:blipFill>
          <p:spPr>
            <a:xfrm>
              <a:off x="849585" y="2775305"/>
              <a:ext cx="347560" cy="429413"/>
            </a:xfrm>
            <a:prstGeom prst="rect">
              <a:avLst/>
            </a:prstGeom>
          </p:spPr>
        </p:pic>
      </p:grpSp>
      <p:grpSp>
        <p:nvGrpSpPr>
          <p:cNvPr id="1008" name="그룹 1008"/>
          <p:cNvGrpSpPr/>
          <p:nvPr/>
        </p:nvGrpSpPr>
        <p:grpSpPr>
          <a:xfrm>
            <a:off x="7340007" y="2791057"/>
            <a:ext cx="429413" cy="397907"/>
            <a:chOff x="7340007" y="2791057"/>
            <a:chExt cx="429413" cy="397907"/>
          </a:xfrm>
        </p:grpSpPr>
        <p:pic>
          <p:nvPicPr>
            <p:cNvPr id="24" name="Object 23"/>
            <p:cNvPicPr>
              <a:picLocks noChangeAspect="1"/>
            </p:cNvPicPr>
            <p:nvPr/>
          </p:nvPicPr>
          <p:blipFill>
            <a:blip r:embed="rId9" cstate="print"/>
            <a:stretch>
              <a:fillRect/>
            </a:stretch>
          </p:blipFill>
          <p:spPr>
            <a:xfrm>
              <a:off x="7340007" y="2791057"/>
              <a:ext cx="429413" cy="397907"/>
            </a:xfrm>
            <a:prstGeom prst="rect">
              <a:avLst/>
            </a:prstGeom>
          </p:spPr>
        </p:pic>
      </p:grpSp>
      <p:grpSp>
        <p:nvGrpSpPr>
          <p:cNvPr id="1009" name="그룹 1009"/>
          <p:cNvGrpSpPr/>
          <p:nvPr/>
        </p:nvGrpSpPr>
        <p:grpSpPr>
          <a:xfrm>
            <a:off x="2964085" y="2775305"/>
            <a:ext cx="429413" cy="429413"/>
            <a:chOff x="2964085" y="2775305"/>
            <a:chExt cx="429413" cy="429413"/>
          </a:xfrm>
        </p:grpSpPr>
        <p:pic>
          <p:nvPicPr>
            <p:cNvPr id="27" name="Object 26"/>
            <p:cNvPicPr>
              <a:picLocks noChangeAspect="1"/>
            </p:cNvPicPr>
            <p:nvPr/>
          </p:nvPicPr>
          <p:blipFill>
            <a:blip r:embed="rId10" cstate="print"/>
            <a:stretch>
              <a:fillRect/>
            </a:stretch>
          </p:blipFill>
          <p:spPr>
            <a:xfrm>
              <a:off x="2964085" y="2775305"/>
              <a:ext cx="429413" cy="429413"/>
            </a:xfrm>
            <a:prstGeom prst="rect">
              <a:avLst/>
            </a:prstGeom>
          </p:spPr>
        </p:pic>
      </p:grpSp>
      <p:grpSp>
        <p:nvGrpSpPr>
          <p:cNvPr id="1010" name="그룹 1010"/>
          <p:cNvGrpSpPr/>
          <p:nvPr/>
        </p:nvGrpSpPr>
        <p:grpSpPr>
          <a:xfrm>
            <a:off x="5163585" y="2805475"/>
            <a:ext cx="368068" cy="369071"/>
            <a:chOff x="5163585" y="2805475"/>
            <a:chExt cx="368068" cy="369071"/>
          </a:xfrm>
        </p:grpSpPr>
        <p:pic>
          <p:nvPicPr>
            <p:cNvPr id="30" name="Object 29"/>
            <p:cNvPicPr>
              <a:picLocks noChangeAspect="1"/>
            </p:cNvPicPr>
            <p:nvPr/>
          </p:nvPicPr>
          <p:blipFill>
            <a:blip r:embed="rId11" cstate="print"/>
            <a:stretch>
              <a:fillRect/>
            </a:stretch>
          </p:blipFill>
          <p:spPr>
            <a:xfrm>
              <a:off x="5163585" y="2805475"/>
              <a:ext cx="368068" cy="369071"/>
            </a:xfrm>
            <a:prstGeom prst="rect">
              <a:avLst/>
            </a:prstGeom>
          </p:spPr>
        </p:pic>
      </p:grpSp>
      <p:sp>
        <p:nvSpPr>
          <p:cNvPr id="32" name="Object 32"/>
          <p:cNvSpPr txBox="1"/>
          <p:nvPr/>
        </p:nvSpPr>
        <p:spPr>
          <a:xfrm>
            <a:off x="3881772" y="4013892"/>
            <a:ext cx="2931695" cy="425132"/>
          </a:xfrm>
          <a:prstGeom prst="rect">
            <a:avLst/>
          </a:prstGeom>
          <a:noFill/>
        </p:spPr>
        <p:txBody>
          <a:bodyPr anchor="t" wrap="square" rtlCol="0">
            <a:spAutoFit/>
          </a:bodyPr>
          <a:lstStyle/>
          <a:p>
            <a:pPr algn="ctr"/>
            <a:r>
              <a:rPr lang="en-US" sz="1600" dirty="0" smtClean="0">
                <a:solidFill>
                  <a:srgbClr val="ffffff"/>
                </a:solidFill>
                <a:latin typeface="Black Han Sans" pitchFamily="34" charset="0"/>
                <a:cs typeface="Black Han Sans" pitchFamily="34" charset="0"/>
              </a:rPr>
              <a:t>CONTENTS 3</a:t>
            </a:r>
            <a:endParaRPr lang="en-US" dirty="0"/>
          </a:p>
        </p:txBody>
      </p:sp>
      <p:sp>
        <p:nvSpPr>
          <p:cNvPr id="33" name="Object 33"/>
          <p:cNvSpPr txBox="1"/>
          <p:nvPr/>
        </p:nvSpPr>
        <p:spPr>
          <a:xfrm>
            <a:off x="4311518" y="4351202"/>
            <a:ext cx="2072202" cy="1405275"/>
          </a:xfrm>
          <a:prstGeom prst="rect">
            <a:avLst/>
          </a:prstGeom>
          <a:noFill/>
        </p:spPr>
        <p:txBody>
          <a:bodyPr anchor="t" wrap="square" rtlCol="0">
            <a:spAutoFit/>
          </a:bodyPr>
          <a:lstStyle/>
          <a:p>
            <a:pPr algn="ctr"/>
            <a:r>
              <a:rPr lang="en-US" sz="1000" dirty="0" smtClean="0">
                <a:solidFill>
                  <a:srgbClr val="ffffff"/>
                </a:solidFill>
                <a:latin typeface="NanumSquare" pitchFamily="34" charset="0"/>
                <a:cs typeface="NanumSquare" pitchFamily="34" charset="0"/>
              </a:rPr>
              <a:t>대중을 가장 품에 바이며,일월과 가는 그들은 자신과 아니다. 작고 하는 풍부하게 살았으며, 있는 지혜는 천지는 따뜻한 것이 이것이다.</a:t>
            </a:r>
            <a:endParaRPr lang="en-US" dirty="0"/>
          </a:p>
        </p:txBody>
      </p:sp>
      <p:sp>
        <p:nvSpPr>
          <p:cNvPr id="34" name="Object 34"/>
          <p:cNvSpPr txBox="1"/>
          <p:nvPr/>
        </p:nvSpPr>
        <p:spPr>
          <a:xfrm>
            <a:off x="1701803" y="4013892"/>
            <a:ext cx="2931695" cy="425132"/>
          </a:xfrm>
          <a:prstGeom prst="rect">
            <a:avLst/>
          </a:prstGeom>
          <a:noFill/>
        </p:spPr>
        <p:txBody>
          <a:bodyPr anchor="t" wrap="square" rtlCol="0">
            <a:spAutoFit/>
          </a:bodyPr>
          <a:lstStyle/>
          <a:p>
            <a:pPr algn="ctr"/>
            <a:r>
              <a:rPr lang="en-US" sz="1600" dirty="0" smtClean="0">
                <a:solidFill>
                  <a:srgbClr val="006ba3"/>
                </a:solidFill>
                <a:latin typeface="Black Han Sans" pitchFamily="34" charset="0"/>
                <a:cs typeface="Black Han Sans" pitchFamily="34" charset="0"/>
              </a:rPr>
              <a:t>CONTENTS 2</a:t>
            </a:r>
            <a:endParaRPr lang="en-US" dirty="0"/>
          </a:p>
        </p:txBody>
      </p:sp>
      <p:sp>
        <p:nvSpPr>
          <p:cNvPr id="35" name="Object 35"/>
          <p:cNvSpPr txBox="1"/>
          <p:nvPr/>
        </p:nvSpPr>
        <p:spPr>
          <a:xfrm>
            <a:off x="2131549" y="4351202"/>
            <a:ext cx="2072202" cy="1405275"/>
          </a:xfrm>
          <a:prstGeom prst="rect">
            <a:avLst/>
          </a:prstGeom>
          <a:noFill/>
        </p:spPr>
        <p:txBody>
          <a:bodyPr anchor="t" wrap="square" rtlCol="0">
            <a:spAutoFit/>
          </a:bodyPr>
          <a:lstStyle/>
          <a:p>
            <a:pPr algn="ctr"/>
            <a:r>
              <a:rPr lang="en-US" sz="1000" dirty="0" smtClean="0">
                <a:solidFill>
                  <a:srgbClr val="006ba3"/>
                </a:solidFill>
                <a:latin typeface="NanumSquare" pitchFamily="34" charset="0"/>
                <a:cs typeface="NanumSquare" pitchFamily="34" charset="0"/>
              </a:rPr>
              <a:t>대중을 가장 품에 바이며,일월과 가는 그들은 자신과 아니다. 작고 하는 풍부하게 살았으며, 있는 지혜는 천지는 따뜻한 것이 이것이다.</a:t>
            </a:r>
            <a:endParaRPr lang="en-US" dirty="0"/>
          </a:p>
        </p:txBody>
      </p:sp>
      <p:sp>
        <p:nvSpPr>
          <p:cNvPr id="36" name="Object 36"/>
          <p:cNvSpPr txBox="1"/>
          <p:nvPr/>
        </p:nvSpPr>
        <p:spPr>
          <a:xfrm>
            <a:off x="-459193" y="4013892"/>
            <a:ext cx="2931695" cy="425132"/>
          </a:xfrm>
          <a:prstGeom prst="rect">
            <a:avLst/>
          </a:prstGeom>
          <a:noFill/>
        </p:spPr>
        <p:txBody>
          <a:bodyPr anchor="t" wrap="square" rtlCol="0">
            <a:spAutoFit/>
          </a:bodyPr>
          <a:lstStyle/>
          <a:p>
            <a:pPr algn="ctr"/>
            <a:r>
              <a:rPr lang="en-US" sz="1600" dirty="0" smtClean="0">
                <a:solidFill>
                  <a:srgbClr val="ffffff"/>
                </a:solidFill>
                <a:latin typeface="Black Han Sans" pitchFamily="34" charset="0"/>
                <a:cs typeface="Black Han Sans" pitchFamily="34" charset="0"/>
              </a:rPr>
              <a:t>CONTENTS 1</a:t>
            </a:r>
            <a:endParaRPr lang="en-US" dirty="0"/>
          </a:p>
        </p:txBody>
      </p:sp>
      <p:sp>
        <p:nvSpPr>
          <p:cNvPr id="37" name="Object 37"/>
          <p:cNvSpPr txBox="1"/>
          <p:nvPr/>
        </p:nvSpPr>
        <p:spPr>
          <a:xfrm>
            <a:off x="-29447" y="4351202"/>
            <a:ext cx="2072202" cy="1405275"/>
          </a:xfrm>
          <a:prstGeom prst="rect">
            <a:avLst/>
          </a:prstGeom>
          <a:noFill/>
        </p:spPr>
        <p:txBody>
          <a:bodyPr anchor="t" wrap="square" rtlCol="0">
            <a:spAutoFit/>
          </a:bodyPr>
          <a:lstStyle/>
          <a:p>
            <a:pPr algn="ctr"/>
            <a:r>
              <a:rPr lang="en-US" sz="1000" dirty="0" smtClean="0">
                <a:solidFill>
                  <a:srgbClr val="ffffff"/>
                </a:solidFill>
                <a:latin typeface="NanumSquare" pitchFamily="34" charset="0"/>
                <a:cs typeface="NanumSquare" pitchFamily="34" charset="0"/>
              </a:rPr>
              <a:t>대중을 가장 품에 바이며,일월과 가는 그들은 자신과 아니다. 작고 하는 풍부하게 살았으며, 있는 지혜는 천지는 따뜻한 것이 이것이다.</a:t>
            </a:r>
            <a:endParaRPr lang="en-US" dirty="0"/>
          </a:p>
        </p:txBody>
      </p:sp>
      <p:sp>
        <p:nvSpPr>
          <p:cNvPr id="38" name="Object 38"/>
          <p:cNvSpPr txBox="1"/>
          <p:nvPr/>
        </p:nvSpPr>
        <p:spPr>
          <a:xfrm>
            <a:off x="6061014" y="4013892"/>
            <a:ext cx="2931695" cy="425132"/>
          </a:xfrm>
          <a:prstGeom prst="rect">
            <a:avLst/>
          </a:prstGeom>
          <a:noFill/>
        </p:spPr>
        <p:txBody>
          <a:bodyPr anchor="t" wrap="square" rtlCol="0">
            <a:spAutoFit/>
          </a:bodyPr>
          <a:lstStyle/>
          <a:p>
            <a:pPr algn="ctr"/>
            <a:r>
              <a:rPr lang="en-US" sz="1600" dirty="0" smtClean="0">
                <a:solidFill>
                  <a:srgbClr val="ed8774"/>
                </a:solidFill>
                <a:latin typeface="Black Han Sans" pitchFamily="34" charset="0"/>
                <a:cs typeface="Black Han Sans" pitchFamily="34" charset="0"/>
              </a:rPr>
              <a:t>CONTENTS 4</a:t>
            </a:r>
            <a:endParaRPr lang="en-US" dirty="0"/>
          </a:p>
        </p:txBody>
      </p:sp>
      <p:sp>
        <p:nvSpPr>
          <p:cNvPr id="39" name="Object 39"/>
          <p:cNvSpPr txBox="1"/>
          <p:nvPr/>
        </p:nvSpPr>
        <p:spPr>
          <a:xfrm>
            <a:off x="6490760" y="4351202"/>
            <a:ext cx="2072202" cy="1405275"/>
          </a:xfrm>
          <a:prstGeom prst="rect">
            <a:avLst/>
          </a:prstGeom>
          <a:noFill/>
        </p:spPr>
        <p:txBody>
          <a:bodyPr anchor="t" wrap="square" rtlCol="0">
            <a:spAutoFit/>
          </a:bodyPr>
          <a:lstStyle/>
          <a:p>
            <a:pPr algn="ctr"/>
            <a:r>
              <a:rPr lang="en-US" sz="1000" dirty="0" smtClean="0">
                <a:solidFill>
                  <a:srgbClr val="ed8774"/>
                </a:solidFill>
                <a:latin typeface="NanumSquare" pitchFamily="34" charset="0"/>
                <a:cs typeface="NanumSquare" pitchFamily="34" charset="0"/>
              </a:rPr>
              <a:t>대중을 가장 품에 바이며,일월과 가는 그들은 자신과 아니다. 작고 하는 풍부하게 살았으며, 있는 지혜는 천지는 따뜻한 것이 이것이다.</a:t>
            </a:r>
            <a:endParaRPr lang="en-US" dirty="0"/>
          </a:p>
        </p:txBody>
      </p:sp>
      <p:sp>
        <p:nvSpPr>
          <p:cNvPr id="40" name="Object 40"/>
          <p:cNvSpPr txBox="1"/>
          <p:nvPr/>
        </p:nvSpPr>
        <p:spPr>
          <a:xfrm>
            <a:off x="8214713" y="4013892"/>
            <a:ext cx="2931695" cy="425132"/>
          </a:xfrm>
          <a:prstGeom prst="rect">
            <a:avLst/>
          </a:prstGeom>
          <a:noFill/>
        </p:spPr>
        <p:txBody>
          <a:bodyPr anchor="t" wrap="square" rtlCol="0">
            <a:spAutoFit/>
          </a:bodyPr>
          <a:lstStyle/>
          <a:p>
            <a:pPr algn="ctr"/>
            <a:r>
              <a:rPr lang="en-US" sz="1600" dirty="0" smtClean="0">
                <a:solidFill>
                  <a:srgbClr val="ffffff"/>
                </a:solidFill>
                <a:latin typeface="Black Han Sans" pitchFamily="34" charset="0"/>
                <a:cs typeface="Black Han Sans" pitchFamily="34" charset="0"/>
              </a:rPr>
              <a:t>CONTENTS 5</a:t>
            </a:r>
            <a:endParaRPr lang="en-US" dirty="0"/>
          </a:p>
        </p:txBody>
      </p:sp>
      <p:sp>
        <p:nvSpPr>
          <p:cNvPr id="41" name="Object 41"/>
          <p:cNvSpPr txBox="1"/>
          <p:nvPr/>
        </p:nvSpPr>
        <p:spPr>
          <a:xfrm>
            <a:off x="8644459" y="4351202"/>
            <a:ext cx="2072202" cy="1405275"/>
          </a:xfrm>
          <a:prstGeom prst="rect">
            <a:avLst/>
          </a:prstGeom>
          <a:noFill/>
        </p:spPr>
        <p:txBody>
          <a:bodyPr anchor="t" wrap="square" rtlCol="0">
            <a:spAutoFit/>
          </a:bodyPr>
          <a:lstStyle/>
          <a:p>
            <a:pPr algn="ctr"/>
            <a:r>
              <a:rPr lang="en-US" sz="1000" dirty="0" smtClean="0">
                <a:solidFill>
                  <a:srgbClr val="ffffff"/>
                </a:solidFill>
                <a:latin typeface="NanumSquare" pitchFamily="34" charset="0"/>
                <a:cs typeface="NanumSquare" pitchFamily="34" charset="0"/>
              </a:rPr>
              <a:t>대중을 가장 품에 바이며,일월과 가는 그들은 자신과 아니다. 작고 하는 풍부하게 살았으며, 있는 지혜는 천지는 따뜻한 것이 이것이다.</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FFFFFF"/>
        </a:solidFill>
        <a:effectLst/>
      </p:bgPr>
    </p:bg>
    <p:spTree>
      <p:nvGrpSpPr>
        <p:cNvPr id="1" name=""/>
        <p:cNvGrpSpPr/>
        <p:nvPr/>
      </p:nvGrpSpPr>
      <p:grpSpPr>
        <a:xfrm>
          <a:off x="0" y="0"/>
          <a:ext cx="0" cy="0"/>
          <a:chOff x="0" y="0"/>
          <a:chExt cx="0" cy="0"/>
        </a:xfrm>
      </p:grpSpPr>
      <p:grpSp>
        <p:nvGrpSpPr>
          <p:cNvPr id="1001" name="그룹 1001"/>
          <p:cNvGrpSpPr/>
          <p:nvPr/>
        </p:nvGrpSpPr>
        <p:grpSpPr>
          <a:xfrm>
            <a:off x="5930587" y="2423690"/>
            <a:ext cx="3609643" cy="2764625"/>
            <a:chOff x="5930587" y="2423690"/>
            <a:chExt cx="3609643" cy="2764625"/>
          </a:xfrm>
        </p:grpSpPr>
        <p:pic>
          <p:nvPicPr>
            <p:cNvPr id="3" name="Object 2"/>
            <p:cNvPicPr>
              <a:picLocks noChangeAspect="1"/>
            </p:cNvPicPr>
            <p:nvPr/>
          </p:nvPicPr>
          <p:blipFill>
            <a:blip r:embed="rId2" cstate="print"/>
            <a:stretch>
              <a:fillRect/>
            </a:stretch>
          </p:blipFill>
          <p:spPr>
            <a:xfrm>
              <a:off x="5930587" y="2423690"/>
              <a:ext cx="3609643" cy="2764625"/>
            </a:xfrm>
            <a:prstGeom prst="rect">
              <a:avLst/>
            </a:prstGeom>
          </p:spPr>
        </p:pic>
      </p:grpSp>
      <p:sp>
        <p:nvSpPr>
          <p:cNvPr id="5" name="Object 5"/>
          <p:cNvSpPr txBox="1"/>
          <p:nvPr/>
        </p:nvSpPr>
        <p:spPr>
          <a:xfrm>
            <a:off x="3125015" y="1380385"/>
            <a:ext cx="4445208" cy="233952"/>
          </a:xfrm>
          <a:prstGeom prst="rect">
            <a:avLst/>
          </a:prstGeom>
          <a:noFill/>
        </p:spPr>
        <p:txBody>
          <a:bodyPr anchor="t" wrap="square" rtlCol="0">
            <a:spAutoFit/>
          </a:bodyPr>
          <a:lstStyle/>
          <a:p>
            <a:pPr algn="ctr"/>
            <a:r>
              <a:rPr lang="en-US" sz="900" spc="600" kern="0" dirty="0" smtClean="0">
                <a:solidFill>
                  <a:srgbClr val="737373"/>
                </a:solidFill>
                <a:latin typeface="Open Sans" pitchFamily="34" charset="0"/>
                <a:cs typeface="Open Sans" pitchFamily="34" charset="0"/>
              </a:rPr>
              <a:t>TEN-MINUTE SPEECH</a:t>
            </a:r>
            <a:endParaRPr lang="en-US" dirty="0"/>
          </a:p>
        </p:txBody>
      </p:sp>
      <p:sp>
        <p:nvSpPr>
          <p:cNvPr id="6" name="Object 6"/>
          <p:cNvSpPr txBox="1"/>
          <p:nvPr/>
        </p:nvSpPr>
        <p:spPr>
          <a:xfrm>
            <a:off x="2976505" y="1043039"/>
            <a:ext cx="4742228" cy="537417"/>
          </a:xfrm>
          <a:prstGeom prst="rect">
            <a:avLst/>
          </a:prstGeom>
          <a:noFill/>
        </p:spPr>
        <p:txBody>
          <a:bodyPr anchor="t" wrap="square" rtlCol="0">
            <a:spAutoFit/>
          </a:bodyPr>
          <a:lstStyle/>
          <a:p>
            <a:pPr algn="ctr"/>
            <a:r>
              <a:rPr lang="en-US" sz="2000" i="1" b="1" dirty="0" smtClean="0">
                <a:solidFill>
                  <a:srgbClr val="737373"/>
                </a:solidFill>
                <a:latin typeface="BM DoHyeon" pitchFamily="34" charset="0"/>
                <a:cs typeface="BM DoHyeon" pitchFamily="34" charset="0"/>
              </a:rPr>
              <a:t>Finishing</a:t>
            </a:r>
            <a:endParaRPr lang="en-US" dirty="0"/>
          </a:p>
        </p:txBody>
      </p:sp>
      <p:sp>
        <p:nvSpPr>
          <p:cNvPr id="7" name="Object 7"/>
          <p:cNvSpPr txBox="1"/>
          <p:nvPr/>
        </p:nvSpPr>
        <p:spPr>
          <a:xfrm>
            <a:off x="4221274" y="6442353"/>
            <a:ext cx="2640329" cy="233952"/>
          </a:xfrm>
          <a:prstGeom prst="rect">
            <a:avLst/>
          </a:prstGeom>
          <a:noFill/>
        </p:spPr>
        <p:txBody>
          <a:bodyPr anchor="t" wrap="square" rtlCol="0">
            <a:spAutoFit/>
          </a:bodyPr>
          <a:lstStyle/>
          <a:p>
            <a:r>
              <a:rPr lang="en-US" sz="900" dirty="0" smtClean="0">
                <a:solidFill>
                  <a:srgbClr val="737373"/>
                </a:solidFill>
                <a:latin typeface="BM DoHyeon" pitchFamily="34" charset="0"/>
                <a:cs typeface="BM DoHyeon" pitchFamily="34" charset="0"/>
              </a:rPr>
              <a:t>말하기의 힘, 김철웅</a:t>
            </a:r>
            <a:endParaRPr lang="en-US" dirty="0"/>
          </a:p>
        </p:txBody>
      </p:sp>
      <p:sp>
        <p:nvSpPr>
          <p:cNvPr id="8" name="Object 8"/>
          <p:cNvSpPr txBox="1"/>
          <p:nvPr/>
        </p:nvSpPr>
        <p:spPr>
          <a:xfrm>
            <a:off x="5216733" y="6434934"/>
            <a:ext cx="2428707" cy="233952"/>
          </a:xfrm>
          <a:prstGeom prst="rect">
            <a:avLst/>
          </a:prstGeom>
          <a:noFill/>
        </p:spPr>
        <p:txBody>
          <a:bodyPr anchor="t" wrap="square" rtlCol="0">
            <a:spAutoFit/>
          </a:bodyPr>
          <a:lstStyle/>
          <a:p>
            <a:r>
              <a:rPr lang="en-US" sz="900" dirty="0" smtClean="0">
                <a:solidFill>
                  <a:srgbClr val="737373"/>
                </a:solidFill>
                <a:latin typeface="NanumSquare" pitchFamily="34" charset="0"/>
                <a:cs typeface="NanumSquare" pitchFamily="34" charset="0"/>
              </a:rPr>
              <a:t>ㅣ 시각디자인학과 1376003</a:t>
            </a:r>
            <a:endParaRPr lang="en-US" dirty="0"/>
          </a:p>
        </p:txBody>
      </p:sp>
      <p:grpSp>
        <p:nvGrpSpPr>
          <p:cNvPr id="1002" name="그룹 1002"/>
          <p:cNvGrpSpPr/>
          <p:nvPr/>
        </p:nvGrpSpPr>
        <p:grpSpPr>
          <a:xfrm>
            <a:off x="3846765" y="2420921"/>
            <a:ext cx="683535" cy="683535"/>
            <a:chOff x="3846765" y="2420921"/>
            <a:chExt cx="683535" cy="683535"/>
          </a:xfrm>
        </p:grpSpPr>
        <p:pic>
          <p:nvPicPr>
            <p:cNvPr id="10" name="Object 9"/>
            <p:cNvPicPr>
              <a:picLocks noChangeAspect="1"/>
            </p:cNvPicPr>
            <p:nvPr/>
          </p:nvPicPr>
          <p:blipFill>
            <a:blip r:embed="rId3" cstate="print"/>
            <a:stretch>
              <a:fillRect/>
            </a:stretch>
          </p:blipFill>
          <p:spPr>
            <a:xfrm>
              <a:off x="3846765" y="2420921"/>
              <a:ext cx="683535" cy="683535"/>
            </a:xfrm>
            <a:prstGeom prst="rect">
              <a:avLst/>
            </a:prstGeom>
          </p:spPr>
        </p:pic>
      </p:grpSp>
      <p:grpSp>
        <p:nvGrpSpPr>
          <p:cNvPr id="1003" name="그룹 1003"/>
          <p:cNvGrpSpPr/>
          <p:nvPr/>
        </p:nvGrpSpPr>
        <p:grpSpPr>
          <a:xfrm>
            <a:off x="3846765" y="3461467"/>
            <a:ext cx="683535" cy="683535"/>
            <a:chOff x="3846765" y="3461467"/>
            <a:chExt cx="683535" cy="683535"/>
          </a:xfrm>
        </p:grpSpPr>
        <p:pic>
          <p:nvPicPr>
            <p:cNvPr id="13" name="Object 12"/>
            <p:cNvPicPr>
              <a:picLocks noChangeAspect="1"/>
            </p:cNvPicPr>
            <p:nvPr/>
          </p:nvPicPr>
          <p:blipFill>
            <a:blip r:embed="rId4" cstate="print"/>
            <a:stretch>
              <a:fillRect/>
            </a:stretch>
          </p:blipFill>
          <p:spPr>
            <a:xfrm>
              <a:off x="3846765" y="3461467"/>
              <a:ext cx="683535" cy="683535"/>
            </a:xfrm>
            <a:prstGeom prst="rect">
              <a:avLst/>
            </a:prstGeom>
          </p:spPr>
        </p:pic>
      </p:grpSp>
      <p:grpSp>
        <p:nvGrpSpPr>
          <p:cNvPr id="1004" name="그룹 1004"/>
          <p:cNvGrpSpPr/>
          <p:nvPr/>
        </p:nvGrpSpPr>
        <p:grpSpPr>
          <a:xfrm>
            <a:off x="3846765" y="4502012"/>
            <a:ext cx="683535" cy="683535"/>
            <a:chOff x="3846765" y="4502012"/>
            <a:chExt cx="683535" cy="683535"/>
          </a:xfrm>
        </p:grpSpPr>
        <p:pic>
          <p:nvPicPr>
            <p:cNvPr id="16" name="Object 15"/>
            <p:cNvPicPr>
              <a:picLocks noChangeAspect="1"/>
            </p:cNvPicPr>
            <p:nvPr/>
          </p:nvPicPr>
          <p:blipFill>
            <a:blip r:embed="rId5" cstate="print"/>
            <a:stretch>
              <a:fillRect/>
            </a:stretch>
          </p:blipFill>
          <p:spPr>
            <a:xfrm>
              <a:off x="3846765" y="4502012"/>
              <a:ext cx="683535" cy="683535"/>
            </a:xfrm>
            <a:prstGeom prst="rect">
              <a:avLst/>
            </a:prstGeom>
          </p:spPr>
        </p:pic>
      </p:grpSp>
      <p:grpSp>
        <p:nvGrpSpPr>
          <p:cNvPr id="1005" name="그룹 1005"/>
          <p:cNvGrpSpPr/>
          <p:nvPr/>
        </p:nvGrpSpPr>
        <p:grpSpPr>
          <a:xfrm>
            <a:off x="4140296" y="3797981"/>
            <a:ext cx="2211735" cy="82888"/>
            <a:chOff x="4140296" y="3797981"/>
            <a:chExt cx="2211735" cy="82888"/>
          </a:xfrm>
        </p:grpSpPr>
        <p:pic>
          <p:nvPicPr>
            <p:cNvPr id="19" name="Object 18"/>
            <p:cNvPicPr>
              <a:picLocks noChangeAspect="1"/>
            </p:cNvPicPr>
            <p:nvPr/>
          </p:nvPicPr>
          <p:blipFill>
            <a:blip r:embed="rId6" cstate="print"/>
            <a:stretch>
              <a:fillRect/>
            </a:stretch>
          </p:blipFill>
          <p:spPr>
            <a:xfrm rot="3360000">
              <a:off x="4140296" y="3797981"/>
              <a:ext cx="2211735" cy="82888"/>
            </a:xfrm>
            <a:prstGeom prst="rect">
              <a:avLst/>
            </a:prstGeom>
          </p:spPr>
        </p:pic>
      </p:grpSp>
      <p:grpSp>
        <p:nvGrpSpPr>
          <p:cNvPr id="1006" name="그룹 1006"/>
          <p:cNvGrpSpPr/>
          <p:nvPr/>
        </p:nvGrpSpPr>
        <p:grpSpPr>
          <a:xfrm>
            <a:off x="4482541" y="3267313"/>
            <a:ext cx="1489015" cy="82888"/>
            <a:chOff x="4482541" y="3267313"/>
            <a:chExt cx="1489015" cy="82888"/>
          </a:xfrm>
        </p:grpSpPr>
        <p:pic>
          <p:nvPicPr>
            <p:cNvPr id="22" name="Object 21"/>
            <p:cNvPicPr>
              <a:picLocks noChangeAspect="1"/>
            </p:cNvPicPr>
            <p:nvPr/>
          </p:nvPicPr>
          <p:blipFill>
            <a:blip r:embed="rId7" cstate="print"/>
            <a:stretch>
              <a:fillRect/>
            </a:stretch>
          </p:blipFill>
          <p:spPr>
            <a:xfrm rot="-2100000">
              <a:off x="4482541" y="3267313"/>
              <a:ext cx="1489015" cy="82888"/>
            </a:xfrm>
            <a:prstGeom prst="rect">
              <a:avLst/>
            </a:prstGeom>
          </p:spPr>
        </p:pic>
      </p:grpSp>
      <p:grpSp>
        <p:nvGrpSpPr>
          <p:cNvPr id="1007" name="그룹 1007"/>
          <p:cNvGrpSpPr/>
          <p:nvPr/>
        </p:nvGrpSpPr>
        <p:grpSpPr>
          <a:xfrm>
            <a:off x="4482541" y="4222771"/>
            <a:ext cx="1489015" cy="82888"/>
            <a:chOff x="4482541" y="4222771"/>
            <a:chExt cx="1489015" cy="82888"/>
          </a:xfrm>
        </p:grpSpPr>
        <p:pic>
          <p:nvPicPr>
            <p:cNvPr id="25" name="Object 24"/>
            <p:cNvPicPr>
              <a:picLocks noChangeAspect="1"/>
            </p:cNvPicPr>
            <p:nvPr/>
          </p:nvPicPr>
          <p:blipFill>
            <a:blip r:embed="rId8" cstate="print"/>
            <a:stretch>
              <a:fillRect/>
            </a:stretch>
          </p:blipFill>
          <p:spPr>
            <a:xfrm rot="-2100000">
              <a:off x="4482541" y="4222771"/>
              <a:ext cx="1489015" cy="82888"/>
            </a:xfrm>
            <a:prstGeom prst="rect">
              <a:avLst/>
            </a:prstGeom>
          </p:spPr>
        </p:pic>
      </p:grpSp>
      <p:sp>
        <p:nvSpPr>
          <p:cNvPr id="27" name="Object 27"/>
          <p:cNvSpPr txBox="1"/>
          <p:nvPr/>
        </p:nvSpPr>
        <p:spPr>
          <a:xfrm>
            <a:off x="1151546" y="2680532"/>
            <a:ext cx="3413711" cy="610804"/>
          </a:xfrm>
          <a:prstGeom prst="rect">
            <a:avLst/>
          </a:prstGeom>
          <a:noFill/>
        </p:spPr>
        <p:txBody>
          <a:bodyPr anchor="t" wrap="square" rtlCol="0">
            <a:spAutoFit/>
          </a:bodyPr>
          <a:lstStyle/>
          <a:p>
            <a:r>
              <a:rPr lang="en-US" sz="1100" dirty="0" smtClean="0">
                <a:solidFill>
                  <a:srgbClr val="737373"/>
                </a:solidFill>
                <a:latin typeface="NanumSquare" pitchFamily="34" charset="0"/>
                <a:cs typeface="NanumSquare" pitchFamily="34" charset="0"/>
              </a:rPr>
              <a:t>청춘 밝은 튼튼하며, 그들에게 인간의 것이다. 길을 가치를 구하지 싹이 방황하여도.</a:t>
            </a:r>
            <a:endParaRPr lang="en-US" dirty="0"/>
          </a:p>
        </p:txBody>
      </p:sp>
      <p:sp>
        <p:nvSpPr>
          <p:cNvPr id="28" name="Object 28"/>
          <p:cNvSpPr txBox="1"/>
          <p:nvPr/>
        </p:nvSpPr>
        <p:spPr>
          <a:xfrm>
            <a:off x="1163914" y="2365314"/>
            <a:ext cx="3254747" cy="471978"/>
          </a:xfrm>
          <a:prstGeom prst="rect">
            <a:avLst/>
          </a:prstGeom>
          <a:noFill/>
        </p:spPr>
        <p:txBody>
          <a:bodyPr anchor="t" wrap="square" rtlCol="0">
            <a:spAutoFit/>
          </a:bodyPr>
          <a:lstStyle/>
          <a:p>
            <a:r>
              <a:rPr lang="en-US" sz="1800" dirty="0" smtClean="0">
                <a:solidFill>
                  <a:srgbClr val="41cc93"/>
                </a:solidFill>
                <a:latin typeface="Black Han Sans" pitchFamily="34" charset="0"/>
                <a:cs typeface="Black Han Sans" pitchFamily="34" charset="0"/>
              </a:rPr>
              <a:t>POINT 1</a:t>
            </a:r>
            <a:endParaRPr lang="en-US" dirty="0"/>
          </a:p>
        </p:txBody>
      </p:sp>
      <p:sp>
        <p:nvSpPr>
          <p:cNvPr id="29" name="Object 29"/>
          <p:cNvSpPr txBox="1"/>
          <p:nvPr/>
        </p:nvSpPr>
        <p:spPr>
          <a:xfrm>
            <a:off x="1151546" y="3743420"/>
            <a:ext cx="3413711" cy="610804"/>
          </a:xfrm>
          <a:prstGeom prst="rect">
            <a:avLst/>
          </a:prstGeom>
          <a:noFill/>
        </p:spPr>
        <p:txBody>
          <a:bodyPr anchor="t" wrap="square" rtlCol="0">
            <a:spAutoFit/>
          </a:bodyPr>
          <a:lstStyle/>
          <a:p>
            <a:r>
              <a:rPr lang="en-US" sz="1100" dirty="0" smtClean="0">
                <a:solidFill>
                  <a:srgbClr val="737373"/>
                </a:solidFill>
                <a:latin typeface="NanumSquare" pitchFamily="34" charset="0"/>
                <a:cs typeface="NanumSquare" pitchFamily="34" charset="0"/>
              </a:rPr>
              <a:t>청춘 밝은 튼튼하며, 그들에게 인간의 것이다. 길을 가치를 구하지 싹이 방황하여도.</a:t>
            </a:r>
            <a:endParaRPr lang="en-US" dirty="0"/>
          </a:p>
        </p:txBody>
      </p:sp>
      <p:sp>
        <p:nvSpPr>
          <p:cNvPr id="30" name="Object 30"/>
          <p:cNvSpPr txBox="1"/>
          <p:nvPr/>
        </p:nvSpPr>
        <p:spPr>
          <a:xfrm>
            <a:off x="1163914" y="3428202"/>
            <a:ext cx="3254747" cy="471978"/>
          </a:xfrm>
          <a:prstGeom prst="rect">
            <a:avLst/>
          </a:prstGeom>
          <a:noFill/>
        </p:spPr>
        <p:txBody>
          <a:bodyPr anchor="t" wrap="square" rtlCol="0">
            <a:spAutoFit/>
          </a:bodyPr>
          <a:lstStyle/>
          <a:p>
            <a:r>
              <a:rPr lang="en-US" sz="1800" dirty="0" smtClean="0">
                <a:solidFill>
                  <a:srgbClr val="41cc93"/>
                </a:solidFill>
                <a:latin typeface="Black Han Sans" pitchFamily="34" charset="0"/>
                <a:cs typeface="Black Han Sans" pitchFamily="34" charset="0"/>
              </a:rPr>
              <a:t>POINT 2</a:t>
            </a:r>
            <a:endParaRPr lang="en-US" dirty="0"/>
          </a:p>
        </p:txBody>
      </p:sp>
      <p:sp>
        <p:nvSpPr>
          <p:cNvPr id="31" name="Object 31"/>
          <p:cNvSpPr txBox="1"/>
          <p:nvPr/>
        </p:nvSpPr>
        <p:spPr>
          <a:xfrm>
            <a:off x="1151546" y="4806309"/>
            <a:ext cx="3413711" cy="610804"/>
          </a:xfrm>
          <a:prstGeom prst="rect">
            <a:avLst/>
          </a:prstGeom>
          <a:noFill/>
        </p:spPr>
        <p:txBody>
          <a:bodyPr anchor="t" wrap="square" rtlCol="0">
            <a:spAutoFit/>
          </a:bodyPr>
          <a:lstStyle/>
          <a:p>
            <a:r>
              <a:rPr lang="en-US" sz="1100" dirty="0" smtClean="0">
                <a:solidFill>
                  <a:srgbClr val="737373"/>
                </a:solidFill>
                <a:latin typeface="NanumSquare" pitchFamily="34" charset="0"/>
                <a:cs typeface="NanumSquare" pitchFamily="34" charset="0"/>
              </a:rPr>
              <a:t>청춘 밝은 튼튼하며, 그들에게 인간의 것이다. 길을 가치를 구하지 싹이 방황하여도.</a:t>
            </a:r>
            <a:endParaRPr lang="en-US" dirty="0"/>
          </a:p>
        </p:txBody>
      </p:sp>
      <p:sp>
        <p:nvSpPr>
          <p:cNvPr id="32" name="Object 32"/>
          <p:cNvSpPr txBox="1"/>
          <p:nvPr/>
        </p:nvSpPr>
        <p:spPr>
          <a:xfrm>
            <a:off x="1163914" y="4491090"/>
            <a:ext cx="3254747" cy="471978"/>
          </a:xfrm>
          <a:prstGeom prst="rect">
            <a:avLst/>
          </a:prstGeom>
          <a:noFill/>
        </p:spPr>
        <p:txBody>
          <a:bodyPr anchor="t" wrap="square" rtlCol="0">
            <a:spAutoFit/>
          </a:bodyPr>
          <a:lstStyle/>
          <a:p>
            <a:r>
              <a:rPr lang="en-US" sz="1800" dirty="0" smtClean="0">
                <a:solidFill>
                  <a:srgbClr val="41cc93"/>
                </a:solidFill>
                <a:latin typeface="Black Han Sans" pitchFamily="34" charset="0"/>
                <a:cs typeface="Black Han Sans" pitchFamily="34" charset="0"/>
              </a:rPr>
              <a:t>POINT 3</a:t>
            </a:r>
            <a:endParaRPr lang="en-US" dirty="0"/>
          </a:p>
        </p:txBody>
      </p:sp>
      <p:sp>
        <p:nvSpPr>
          <p:cNvPr id="33" name="Object 33"/>
          <p:cNvSpPr txBox="1"/>
          <p:nvPr/>
        </p:nvSpPr>
        <p:spPr>
          <a:xfrm>
            <a:off x="6401757" y="2517627"/>
            <a:ext cx="1049656" cy="895276"/>
          </a:xfrm>
          <a:prstGeom prst="rect">
            <a:avLst/>
          </a:prstGeom>
          <a:noFill/>
        </p:spPr>
        <p:txBody>
          <a:bodyPr anchor="t" wrap="square" rtlCol="0">
            <a:spAutoFit/>
          </a:bodyPr>
          <a:lstStyle/>
          <a:p>
            <a:r>
              <a:rPr lang="en-US" sz="3400" dirty="0" smtClean="0">
                <a:solidFill>
                  <a:srgbClr val="ffffff"/>
                </a:solidFill>
                <a:latin typeface="Black Han Sans" pitchFamily="34" charset="0"/>
                <a:cs typeface="Black Han Sans" pitchFamily="34" charset="0"/>
              </a:rPr>
              <a:t>A</a:t>
            </a:r>
            <a:endParaRPr lang="en-US" dirty="0"/>
          </a:p>
        </p:txBody>
      </p:sp>
      <p:sp>
        <p:nvSpPr>
          <p:cNvPr id="34" name="Object 34"/>
          <p:cNvSpPr txBox="1"/>
          <p:nvPr/>
        </p:nvSpPr>
        <p:spPr>
          <a:xfrm>
            <a:off x="6401757" y="3527346"/>
            <a:ext cx="1049656" cy="895276"/>
          </a:xfrm>
          <a:prstGeom prst="rect">
            <a:avLst/>
          </a:prstGeom>
          <a:noFill/>
        </p:spPr>
        <p:txBody>
          <a:bodyPr anchor="t" wrap="square" rtlCol="0">
            <a:spAutoFit/>
          </a:bodyPr>
          <a:lstStyle/>
          <a:p>
            <a:r>
              <a:rPr lang="en-US" sz="3400" dirty="0" smtClean="0">
                <a:solidFill>
                  <a:srgbClr val="ffffff"/>
                </a:solidFill>
                <a:latin typeface="Black Han Sans" pitchFamily="34" charset="0"/>
                <a:cs typeface="Black Han Sans" pitchFamily="34" charset="0"/>
              </a:rPr>
              <a:t>B</a:t>
            </a:r>
            <a:endParaRPr lang="en-US" dirty="0"/>
          </a:p>
        </p:txBody>
      </p:sp>
      <p:sp>
        <p:nvSpPr>
          <p:cNvPr id="35" name="Object 35"/>
          <p:cNvSpPr txBox="1"/>
          <p:nvPr/>
        </p:nvSpPr>
        <p:spPr>
          <a:xfrm>
            <a:off x="6401757" y="4551181"/>
            <a:ext cx="1049656" cy="895276"/>
          </a:xfrm>
          <a:prstGeom prst="rect">
            <a:avLst/>
          </a:prstGeom>
          <a:noFill/>
        </p:spPr>
        <p:txBody>
          <a:bodyPr anchor="t" wrap="square" rtlCol="0">
            <a:spAutoFit/>
          </a:bodyPr>
          <a:lstStyle/>
          <a:p>
            <a:r>
              <a:rPr lang="en-US" sz="3400" dirty="0" smtClean="0">
                <a:solidFill>
                  <a:srgbClr val="ffffff"/>
                </a:solidFill>
                <a:latin typeface="Black Han Sans" pitchFamily="34" charset="0"/>
                <a:cs typeface="Black Han Sans" pitchFamily="34" charset="0"/>
              </a:rPr>
              <a:t>C</a:t>
            </a:r>
            <a:endParaRPr lang="en-US" dirty="0"/>
          </a:p>
        </p:txBody>
      </p:sp>
      <p:sp>
        <p:nvSpPr>
          <p:cNvPr id="36" name="Object 36"/>
          <p:cNvSpPr txBox="1"/>
          <p:nvPr/>
        </p:nvSpPr>
        <p:spPr>
          <a:xfrm>
            <a:off x="6851910" y="2575482"/>
            <a:ext cx="3413711" cy="610804"/>
          </a:xfrm>
          <a:prstGeom prst="rect">
            <a:avLst/>
          </a:prstGeom>
          <a:noFill/>
        </p:spPr>
        <p:txBody>
          <a:bodyPr anchor="t" wrap="square" rtlCol="0">
            <a:spAutoFit/>
          </a:bodyPr>
          <a:lstStyle/>
          <a:p>
            <a:r>
              <a:rPr lang="en-US" sz="1100" dirty="0" smtClean="0">
                <a:solidFill>
                  <a:srgbClr val="ffffff"/>
                </a:solidFill>
                <a:latin typeface="NanumSquare" pitchFamily="34" charset="0"/>
                <a:cs typeface="NanumSquare" pitchFamily="34" charset="0"/>
              </a:rPr>
              <a:t>청춘 밝은 튼튼하며, 그들에게 인간의 것이다. 길을 가치를 구하지 싹이 방황하여도.</a:t>
            </a:r>
            <a:endParaRPr lang="en-US" dirty="0"/>
          </a:p>
        </p:txBody>
      </p:sp>
      <p:sp>
        <p:nvSpPr>
          <p:cNvPr id="37" name="Object 37"/>
          <p:cNvSpPr txBox="1"/>
          <p:nvPr/>
        </p:nvSpPr>
        <p:spPr>
          <a:xfrm>
            <a:off x="6851910" y="3594239"/>
            <a:ext cx="3413711" cy="610804"/>
          </a:xfrm>
          <a:prstGeom prst="rect">
            <a:avLst/>
          </a:prstGeom>
          <a:noFill/>
        </p:spPr>
        <p:txBody>
          <a:bodyPr anchor="t" wrap="square" rtlCol="0">
            <a:spAutoFit/>
          </a:bodyPr>
          <a:lstStyle/>
          <a:p>
            <a:r>
              <a:rPr lang="en-US" sz="1100" dirty="0" smtClean="0">
                <a:solidFill>
                  <a:srgbClr val="ffffff"/>
                </a:solidFill>
                <a:latin typeface="NanumSquare" pitchFamily="34" charset="0"/>
                <a:cs typeface="NanumSquare" pitchFamily="34" charset="0"/>
              </a:rPr>
              <a:t>청춘 밝은 튼튼하며, 그들에게 인간의 것이다. 길을 가치를 구하지 싹이 방황하여도.</a:t>
            </a:r>
            <a:endParaRPr lang="en-US" dirty="0"/>
          </a:p>
        </p:txBody>
      </p:sp>
      <p:sp>
        <p:nvSpPr>
          <p:cNvPr id="38" name="Object 38"/>
          <p:cNvSpPr txBox="1"/>
          <p:nvPr/>
        </p:nvSpPr>
        <p:spPr>
          <a:xfrm>
            <a:off x="6851910" y="4623644"/>
            <a:ext cx="3413711" cy="610804"/>
          </a:xfrm>
          <a:prstGeom prst="rect">
            <a:avLst/>
          </a:prstGeom>
          <a:noFill/>
        </p:spPr>
        <p:txBody>
          <a:bodyPr anchor="t" wrap="square" rtlCol="0">
            <a:spAutoFit/>
          </a:bodyPr>
          <a:lstStyle/>
          <a:p>
            <a:r>
              <a:rPr lang="en-US" sz="1100" dirty="0" smtClean="0">
                <a:solidFill>
                  <a:srgbClr val="ffffff"/>
                </a:solidFill>
                <a:latin typeface="NanumSquare" pitchFamily="34" charset="0"/>
                <a:cs typeface="NanumSquare" pitchFamily="34" charset="0"/>
              </a:rPr>
              <a:t>청춘 밝은 튼튼하며, 그들에게 인간의 것이다. 길을 가치를 구하지 싹이 방황하여도.</a:t>
            </a:r>
            <a:endParaRPr lang="en-US" dirty="0"/>
          </a:p>
        </p:txBody>
      </p:sp>
      <p:grpSp>
        <p:nvGrpSpPr>
          <p:cNvPr id="1008" name="그룹 1008"/>
          <p:cNvGrpSpPr/>
          <p:nvPr/>
        </p:nvGrpSpPr>
        <p:grpSpPr>
          <a:xfrm>
            <a:off x="4067152" y="2599020"/>
            <a:ext cx="257801" cy="318515"/>
            <a:chOff x="4067152" y="2599020"/>
            <a:chExt cx="257801" cy="318515"/>
          </a:xfrm>
        </p:grpSpPr>
        <p:pic>
          <p:nvPicPr>
            <p:cNvPr id="40" name="Object 39"/>
            <p:cNvPicPr>
              <a:picLocks noChangeAspect="1"/>
            </p:cNvPicPr>
            <p:nvPr/>
          </p:nvPicPr>
          <p:blipFill>
            <a:blip r:embed="rId9" cstate="print"/>
            <a:stretch>
              <a:fillRect/>
            </a:stretch>
          </p:blipFill>
          <p:spPr>
            <a:xfrm>
              <a:off x="4067152" y="2599020"/>
              <a:ext cx="257801" cy="318515"/>
            </a:xfrm>
            <a:prstGeom prst="rect">
              <a:avLst/>
            </a:prstGeom>
          </p:spPr>
        </p:pic>
      </p:grpSp>
      <p:grpSp>
        <p:nvGrpSpPr>
          <p:cNvPr id="1009" name="그룹 1009"/>
          <p:cNvGrpSpPr/>
          <p:nvPr/>
        </p:nvGrpSpPr>
        <p:grpSpPr>
          <a:xfrm>
            <a:off x="4015849" y="3613839"/>
            <a:ext cx="356508" cy="356508"/>
            <a:chOff x="4015849" y="3613839"/>
            <a:chExt cx="356508" cy="356508"/>
          </a:xfrm>
        </p:grpSpPr>
        <p:pic>
          <p:nvPicPr>
            <p:cNvPr id="43" name="Object 42"/>
            <p:cNvPicPr>
              <a:picLocks noChangeAspect="1"/>
            </p:cNvPicPr>
            <p:nvPr/>
          </p:nvPicPr>
          <p:blipFill>
            <a:blip r:embed="rId10" cstate="print"/>
            <a:stretch>
              <a:fillRect/>
            </a:stretch>
          </p:blipFill>
          <p:spPr>
            <a:xfrm>
              <a:off x="4015849" y="3613839"/>
              <a:ext cx="356508" cy="356508"/>
            </a:xfrm>
            <a:prstGeom prst="rect">
              <a:avLst/>
            </a:prstGeom>
          </p:spPr>
        </p:pic>
      </p:grpSp>
      <p:grpSp>
        <p:nvGrpSpPr>
          <p:cNvPr id="1010" name="그룹 1010"/>
          <p:cNvGrpSpPr/>
          <p:nvPr/>
        </p:nvGrpSpPr>
        <p:grpSpPr>
          <a:xfrm>
            <a:off x="4064012" y="4702163"/>
            <a:ext cx="282463" cy="283233"/>
            <a:chOff x="4064012" y="4702163"/>
            <a:chExt cx="282463" cy="283233"/>
          </a:xfrm>
        </p:grpSpPr>
        <p:pic>
          <p:nvPicPr>
            <p:cNvPr id="46" name="Object 45"/>
            <p:cNvPicPr>
              <a:picLocks noChangeAspect="1"/>
            </p:cNvPicPr>
            <p:nvPr/>
          </p:nvPicPr>
          <p:blipFill>
            <a:blip r:embed="rId11" cstate="print"/>
            <a:stretch>
              <a:fillRect/>
            </a:stretch>
          </p:blipFill>
          <p:spPr>
            <a:xfrm>
              <a:off x="4064012" y="4702163"/>
              <a:ext cx="282463" cy="283233"/>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EEEEEE"/>
        </a:solidFill>
        <a:effectLst/>
      </p:bgPr>
    </p:bg>
    <p:spTree>
      <p:nvGrpSpPr>
        <p:cNvPr id="1" name=""/>
        <p:cNvGrpSpPr/>
        <p:nvPr/>
      </p:nvGrpSpPr>
      <p:grpSpPr>
        <a:xfrm>
          <a:off x="0" y="0"/>
          <a:ext cx="0" cy="0"/>
          <a:chOff x="0" y="0"/>
          <a:chExt cx="0" cy="0"/>
        </a:xfrm>
      </p:grpSpPr>
      <p:grpSp>
        <p:nvGrpSpPr>
          <p:cNvPr id="1001" name="그룹 1001"/>
          <p:cNvGrpSpPr/>
          <p:nvPr/>
        </p:nvGrpSpPr>
        <p:grpSpPr>
          <a:xfrm>
            <a:off x="1134958" y="2595171"/>
            <a:ext cx="2763357" cy="2763357"/>
            <a:chOff x="1134958" y="2595171"/>
            <a:chExt cx="2763357" cy="2763357"/>
          </a:xfrm>
        </p:grpSpPr>
        <p:pic>
          <p:nvPicPr>
            <p:cNvPr id="3" name="Object 2"/>
            <p:cNvPicPr>
              <a:picLocks noChangeAspect="1"/>
            </p:cNvPicPr>
            <p:nvPr/>
          </p:nvPicPr>
          <p:blipFill>
            <a:blip r:embed="rId2" cstate="print"/>
            <a:stretch>
              <a:fillRect/>
            </a:stretch>
          </p:blipFill>
          <p:spPr>
            <a:xfrm>
              <a:off x="1134958" y="2595171"/>
              <a:ext cx="2763357" cy="2763357"/>
            </a:xfrm>
            <a:prstGeom prst="rect">
              <a:avLst/>
            </a:prstGeom>
          </p:spPr>
        </p:pic>
      </p:grpSp>
      <p:grpSp>
        <p:nvGrpSpPr>
          <p:cNvPr id="1002" name="그룹 1002"/>
          <p:cNvGrpSpPr/>
          <p:nvPr/>
        </p:nvGrpSpPr>
        <p:grpSpPr>
          <a:xfrm>
            <a:off x="3977081" y="2595171"/>
            <a:ext cx="2763357" cy="2763357"/>
            <a:chOff x="3977081" y="2595171"/>
            <a:chExt cx="2763357" cy="2763357"/>
          </a:xfrm>
        </p:grpSpPr>
        <p:pic>
          <p:nvPicPr>
            <p:cNvPr id="6" name="Object 5"/>
            <p:cNvPicPr>
              <a:picLocks noChangeAspect="1"/>
            </p:cNvPicPr>
            <p:nvPr/>
          </p:nvPicPr>
          <p:blipFill>
            <a:blip r:embed="rId3" cstate="print"/>
            <a:stretch>
              <a:fillRect/>
            </a:stretch>
          </p:blipFill>
          <p:spPr>
            <a:xfrm>
              <a:off x="3977081" y="2595171"/>
              <a:ext cx="2763357" cy="2763357"/>
            </a:xfrm>
            <a:prstGeom prst="rect">
              <a:avLst/>
            </a:prstGeom>
          </p:spPr>
        </p:pic>
      </p:grpSp>
      <p:grpSp>
        <p:nvGrpSpPr>
          <p:cNvPr id="1003" name="그룹 1003"/>
          <p:cNvGrpSpPr/>
          <p:nvPr/>
        </p:nvGrpSpPr>
        <p:grpSpPr>
          <a:xfrm>
            <a:off x="6819205" y="2595171"/>
            <a:ext cx="2763357" cy="2763357"/>
            <a:chOff x="6819205" y="2595171"/>
            <a:chExt cx="2763357" cy="2763357"/>
          </a:xfrm>
        </p:grpSpPr>
        <p:pic>
          <p:nvPicPr>
            <p:cNvPr id="9" name="Object 8"/>
            <p:cNvPicPr>
              <a:picLocks noChangeAspect="1"/>
            </p:cNvPicPr>
            <p:nvPr/>
          </p:nvPicPr>
          <p:blipFill>
            <a:blip r:embed="rId4" cstate="print"/>
            <a:stretch>
              <a:fillRect/>
            </a:stretch>
          </p:blipFill>
          <p:spPr>
            <a:xfrm>
              <a:off x="6819205" y="2595171"/>
              <a:ext cx="2763357" cy="2763357"/>
            </a:xfrm>
            <a:prstGeom prst="rect">
              <a:avLst/>
            </a:prstGeom>
          </p:spPr>
        </p:pic>
      </p:grpSp>
      <p:sp>
        <p:nvSpPr>
          <p:cNvPr id="11" name="Object 11"/>
          <p:cNvSpPr txBox="1"/>
          <p:nvPr/>
        </p:nvSpPr>
        <p:spPr>
          <a:xfrm>
            <a:off x="4221274" y="6442353"/>
            <a:ext cx="2640329" cy="233952"/>
          </a:xfrm>
          <a:prstGeom prst="rect">
            <a:avLst/>
          </a:prstGeom>
          <a:noFill/>
        </p:spPr>
        <p:txBody>
          <a:bodyPr anchor="t" wrap="square" rtlCol="0">
            <a:spAutoFit/>
          </a:bodyPr>
          <a:lstStyle/>
          <a:p>
            <a:r>
              <a:rPr lang="en-US" sz="900" dirty="0" smtClean="0">
                <a:solidFill>
                  <a:srgbClr val="41cc93"/>
                </a:solidFill>
                <a:latin typeface="BM DoHyeon" pitchFamily="34" charset="0"/>
                <a:cs typeface="BM DoHyeon" pitchFamily="34" charset="0"/>
              </a:rPr>
              <a:t>말하기의 힘, 김철웅</a:t>
            </a:r>
            <a:endParaRPr lang="en-US" dirty="0"/>
          </a:p>
        </p:txBody>
      </p:sp>
      <p:sp>
        <p:nvSpPr>
          <p:cNvPr id="12" name="Object 12"/>
          <p:cNvSpPr txBox="1"/>
          <p:nvPr/>
        </p:nvSpPr>
        <p:spPr>
          <a:xfrm rot="-480000">
            <a:off x="3438330" y="2979274"/>
            <a:ext cx="3689389" cy="2122747"/>
          </a:xfrm>
          <a:prstGeom prst="rect">
            <a:avLst/>
          </a:prstGeom>
          <a:noFill/>
        </p:spPr>
        <p:txBody>
          <a:bodyPr anchor="t" wrap="square" rtlCol="0">
            <a:spAutoFit/>
          </a:bodyPr>
          <a:lstStyle/>
          <a:p>
            <a:pPr algn="ctr"/>
            <a:r>
              <a:rPr lang="en-US" sz="8000" i="1" spc="-900" kern="0" dirty="0" smtClean="0">
                <a:solidFill>
                  <a:srgbClr val="006ba3"/>
                </a:solidFill>
                <a:latin typeface="Black Han Sans" pitchFamily="34" charset="0"/>
                <a:cs typeface="Black Han Sans" pitchFamily="34" charset="0"/>
              </a:rPr>
              <a:t>스</a:t>
            </a:r>
            <a:r>
              <a:rPr lang="en-US" sz="6700" i="1" spc="-700" kern="0" dirty="0" smtClean="0">
                <a:solidFill>
                  <a:srgbClr val="006ba3"/>
                </a:solidFill>
                <a:latin typeface="Black Han Sans" pitchFamily="34" charset="0"/>
                <a:cs typeface="Black Han Sans" pitchFamily="34" charset="0"/>
              </a:rPr>
              <a:t>피</a:t>
            </a:r>
            <a:r>
              <a:rPr lang="en-US" sz="5900" i="1" spc="-700" kern="0" dirty="0" smtClean="0">
                <a:solidFill>
                  <a:srgbClr val="006ba3"/>
                </a:solidFill>
                <a:latin typeface="Black Han Sans" pitchFamily="34" charset="0"/>
                <a:cs typeface="Black Han Sans" pitchFamily="34" charset="0"/>
              </a:rPr>
              <a:t>치</a:t>
            </a:r>
            <a:endParaRPr lang="en-US" dirty="0"/>
          </a:p>
        </p:txBody>
      </p:sp>
      <p:sp>
        <p:nvSpPr>
          <p:cNvPr id="13" name="Object 13"/>
          <p:cNvSpPr txBox="1"/>
          <p:nvPr/>
        </p:nvSpPr>
        <p:spPr>
          <a:xfrm rot="-480000">
            <a:off x="47061" y="3255937"/>
            <a:ext cx="4752935" cy="1634000"/>
          </a:xfrm>
          <a:prstGeom prst="rect">
            <a:avLst/>
          </a:prstGeom>
          <a:noFill/>
        </p:spPr>
        <p:txBody>
          <a:bodyPr anchor="t" wrap="square" rtlCol="0">
            <a:spAutoFit/>
          </a:bodyPr>
          <a:lstStyle/>
          <a:p>
            <a:pPr algn="ctr"/>
            <a:r>
              <a:rPr lang="en-US" sz="4800" i="1" spc="-500" kern="0" dirty="0" smtClean="0">
                <a:solidFill>
                  <a:srgbClr val="ed8774"/>
                </a:solidFill>
                <a:latin typeface="Black Han Sans" pitchFamily="34" charset="0"/>
                <a:cs typeface="Black Han Sans" pitchFamily="34" charset="0"/>
              </a:rPr>
              <a:t>자</a:t>
            </a:r>
            <a:r>
              <a:rPr lang="en-US" sz="5400" i="1" spc="-600" kern="0" dirty="0" smtClean="0">
                <a:solidFill>
                  <a:srgbClr val="ed8774"/>
                </a:solidFill>
                <a:latin typeface="Black Han Sans" pitchFamily="34" charset="0"/>
                <a:cs typeface="Black Han Sans" pitchFamily="34" charset="0"/>
              </a:rPr>
              <a:t>기</a:t>
            </a:r>
            <a:r>
              <a:rPr lang="en-US" sz="5800" i="1" spc="-600" kern="0" dirty="0" smtClean="0">
                <a:solidFill>
                  <a:srgbClr val="ed8774"/>
                </a:solidFill>
                <a:latin typeface="Black Han Sans" pitchFamily="34" charset="0"/>
                <a:cs typeface="Black Han Sans" pitchFamily="34" charset="0"/>
              </a:rPr>
              <a:t>소</a:t>
            </a:r>
            <a:r>
              <a:rPr lang="en-US" sz="6100" i="1" spc="-700" kern="0" dirty="0" smtClean="0">
                <a:solidFill>
                  <a:srgbClr val="ed8774"/>
                </a:solidFill>
                <a:latin typeface="Black Han Sans" pitchFamily="34" charset="0"/>
                <a:cs typeface="Black Han Sans" pitchFamily="34" charset="0"/>
              </a:rPr>
              <a:t>개</a:t>
            </a:r>
            <a:endParaRPr lang="en-US" dirty="0"/>
          </a:p>
        </p:txBody>
      </p:sp>
      <p:sp>
        <p:nvSpPr>
          <p:cNvPr id="14" name="Object 14"/>
          <p:cNvSpPr txBox="1"/>
          <p:nvPr/>
        </p:nvSpPr>
        <p:spPr>
          <a:xfrm rot="-480000">
            <a:off x="6040346" y="3030411"/>
            <a:ext cx="4156221" cy="1983564"/>
          </a:xfrm>
          <a:prstGeom prst="rect">
            <a:avLst/>
          </a:prstGeom>
          <a:noFill/>
        </p:spPr>
        <p:txBody>
          <a:bodyPr anchor="t" wrap="square" rtlCol="0">
            <a:spAutoFit/>
          </a:bodyPr>
          <a:lstStyle/>
          <a:p>
            <a:pPr algn="ctr"/>
            <a:r>
              <a:rPr lang="en-US" sz="6400" i="1" spc="-700" kern="0" dirty="0" smtClean="0">
                <a:solidFill>
                  <a:srgbClr val="41cc93"/>
                </a:solidFill>
                <a:latin typeface="Black Han Sans" pitchFamily="34" charset="0"/>
                <a:cs typeface="Black Han Sans" pitchFamily="34" charset="0"/>
              </a:rPr>
              <a:t>마</a:t>
            </a:r>
            <a:r>
              <a:rPr lang="en-US" sz="7000" i="1" spc="-800" kern="0" dirty="0" smtClean="0">
                <a:solidFill>
                  <a:srgbClr val="41cc93"/>
                </a:solidFill>
                <a:latin typeface="Black Han Sans" pitchFamily="34" charset="0"/>
                <a:cs typeface="Black Han Sans" pitchFamily="34" charset="0"/>
              </a:rPr>
              <a:t>무</a:t>
            </a:r>
            <a:r>
              <a:rPr lang="en-US" sz="7400" i="1" spc="-800" kern="0" dirty="0" smtClean="0">
                <a:solidFill>
                  <a:srgbClr val="41cc93"/>
                </a:solidFill>
                <a:latin typeface="Black Han Sans" pitchFamily="34" charset="0"/>
                <a:cs typeface="Black Han Sans" pitchFamily="34" charset="0"/>
              </a:rPr>
              <a:t>리</a:t>
            </a:r>
            <a:endParaRPr lang="en-US" dirty="0"/>
          </a:p>
        </p:txBody>
      </p:sp>
      <p:sp>
        <p:nvSpPr>
          <p:cNvPr id="15" name="Object 15"/>
          <p:cNvSpPr txBox="1"/>
          <p:nvPr/>
        </p:nvSpPr>
        <p:spPr>
          <a:xfrm>
            <a:off x="5216733" y="6434935"/>
            <a:ext cx="2428707" cy="233952"/>
          </a:xfrm>
          <a:prstGeom prst="rect">
            <a:avLst/>
          </a:prstGeom>
          <a:noFill/>
        </p:spPr>
        <p:txBody>
          <a:bodyPr anchor="t" wrap="square" rtlCol="0">
            <a:spAutoFit/>
          </a:bodyPr>
          <a:lstStyle/>
          <a:p>
            <a:r>
              <a:rPr lang="en-US" sz="900" dirty="0" smtClean="0">
                <a:solidFill>
                  <a:srgbClr val="41cc93"/>
                </a:solidFill>
                <a:latin typeface="NanumSquare" pitchFamily="34" charset="0"/>
                <a:cs typeface="NanumSquare" pitchFamily="34" charset="0"/>
              </a:rPr>
              <a:t>ㅣ 시각디자인학과 1376003</a:t>
            </a:r>
            <a:endParaRPr lang="en-US" dirty="0"/>
          </a:p>
        </p:txBody>
      </p:sp>
      <p:sp>
        <p:nvSpPr>
          <p:cNvPr id="16" name="Object 16"/>
          <p:cNvSpPr txBox="1"/>
          <p:nvPr/>
        </p:nvSpPr>
        <p:spPr>
          <a:xfrm>
            <a:off x="3125015" y="1380385"/>
            <a:ext cx="4445208" cy="233952"/>
          </a:xfrm>
          <a:prstGeom prst="rect">
            <a:avLst/>
          </a:prstGeom>
          <a:noFill/>
        </p:spPr>
        <p:txBody>
          <a:bodyPr anchor="t" wrap="square" rtlCol="0">
            <a:spAutoFit/>
          </a:bodyPr>
          <a:lstStyle/>
          <a:p>
            <a:pPr algn="ctr"/>
            <a:r>
              <a:rPr lang="en-US" sz="900" spc="600" kern="0" dirty="0" smtClean="0">
                <a:solidFill>
                  <a:srgbClr val="41cc93"/>
                </a:solidFill>
                <a:latin typeface="Open Sans" pitchFamily="34" charset="0"/>
                <a:cs typeface="Open Sans" pitchFamily="34" charset="0"/>
              </a:rPr>
              <a:t>TEN-MINUTE SPEECH</a:t>
            </a:r>
            <a:endParaRPr lang="en-US" dirty="0"/>
          </a:p>
        </p:txBody>
      </p:sp>
      <p:grpSp>
        <p:nvGrpSpPr>
          <p:cNvPr id="1004" name="그룹 1004"/>
          <p:cNvGrpSpPr/>
          <p:nvPr/>
        </p:nvGrpSpPr>
        <p:grpSpPr>
          <a:xfrm>
            <a:off x="4825177" y="4230738"/>
            <a:ext cx="1067165" cy="254606"/>
            <a:chOff x="4825177" y="4230738"/>
            <a:chExt cx="1067165" cy="254606"/>
          </a:xfrm>
        </p:grpSpPr>
        <p:pic>
          <p:nvPicPr>
            <p:cNvPr id="18" name="Object 17"/>
            <p:cNvPicPr>
              <a:picLocks noChangeAspect="1"/>
            </p:cNvPicPr>
            <p:nvPr/>
          </p:nvPicPr>
          <p:blipFill>
            <a:blip r:embed="rId5" cstate="print"/>
            <a:stretch>
              <a:fillRect/>
            </a:stretch>
          </p:blipFill>
          <p:spPr>
            <a:xfrm rot="-480000">
              <a:off x="4825177" y="4230738"/>
              <a:ext cx="1067165" cy="254606"/>
            </a:xfrm>
            <a:prstGeom prst="rect">
              <a:avLst/>
            </a:prstGeom>
          </p:spPr>
        </p:pic>
      </p:grpSp>
      <p:sp>
        <p:nvSpPr>
          <p:cNvPr id="20" name="Object 20"/>
          <p:cNvSpPr txBox="1"/>
          <p:nvPr/>
        </p:nvSpPr>
        <p:spPr>
          <a:xfrm rot="-480000">
            <a:off x="4680238" y="4252266"/>
            <a:ext cx="1380479" cy="334475"/>
          </a:xfrm>
          <a:prstGeom prst="rect">
            <a:avLst/>
          </a:prstGeom>
          <a:noFill/>
        </p:spPr>
        <p:txBody>
          <a:bodyPr anchor="t" wrap="square" rtlCol="0">
            <a:spAutoFit/>
          </a:bodyPr>
          <a:lstStyle/>
          <a:p>
            <a:pPr algn="ctr"/>
            <a:r>
              <a:rPr lang="en-US" sz="1300" i="1" dirty="0" smtClean="0">
                <a:solidFill>
                  <a:srgbClr val="ffffff"/>
                </a:solidFill>
                <a:latin typeface="BM DoHyeon" pitchFamily="34" charset="0"/>
                <a:cs typeface="BM DoHyeon" pitchFamily="34" charset="0"/>
              </a:rPr>
              <a:t>Speech</a:t>
            </a:r>
            <a:endParaRPr lang="en-US" dirty="0"/>
          </a:p>
        </p:txBody>
      </p:sp>
      <p:sp>
        <p:nvSpPr>
          <p:cNvPr id="21" name="Object 21"/>
          <p:cNvSpPr txBox="1"/>
          <p:nvPr/>
        </p:nvSpPr>
        <p:spPr>
          <a:xfrm>
            <a:off x="4238578" y="1043049"/>
            <a:ext cx="2218081" cy="537417"/>
          </a:xfrm>
          <a:prstGeom prst="rect">
            <a:avLst/>
          </a:prstGeom>
          <a:noFill/>
        </p:spPr>
        <p:txBody>
          <a:bodyPr anchor="t" wrap="square" rtlCol="0">
            <a:spAutoFit/>
          </a:bodyPr>
          <a:lstStyle/>
          <a:p>
            <a:pPr algn="ctr"/>
            <a:r>
              <a:rPr lang="en-US" sz="2000" i="1" b="1" dirty="0" smtClean="0">
                <a:solidFill>
                  <a:srgbClr val="41cc93"/>
                </a:solidFill>
                <a:latin typeface="BM DoHyeon" pitchFamily="34" charset="0"/>
                <a:cs typeface="BM DoHyeon" pitchFamily="34" charset="0"/>
              </a:rPr>
              <a:t>Contents</a:t>
            </a:r>
            <a:endParaRPr lang="en-US" dirty="0"/>
          </a:p>
        </p:txBody>
      </p:sp>
      <p:grpSp>
        <p:nvGrpSpPr>
          <p:cNvPr id="1005" name="그룹 1005"/>
          <p:cNvGrpSpPr/>
          <p:nvPr/>
        </p:nvGrpSpPr>
        <p:grpSpPr>
          <a:xfrm>
            <a:off x="1623204" y="4230738"/>
            <a:ext cx="1786864" cy="254606"/>
            <a:chOff x="1623204" y="4230738"/>
            <a:chExt cx="1786864" cy="254606"/>
          </a:xfrm>
        </p:grpSpPr>
        <p:pic>
          <p:nvPicPr>
            <p:cNvPr id="23" name="Object 22"/>
            <p:cNvPicPr>
              <a:picLocks noChangeAspect="1"/>
            </p:cNvPicPr>
            <p:nvPr/>
          </p:nvPicPr>
          <p:blipFill>
            <a:blip r:embed="rId6" cstate="print"/>
            <a:stretch>
              <a:fillRect/>
            </a:stretch>
          </p:blipFill>
          <p:spPr>
            <a:xfrm rot="-480000">
              <a:off x="1623204" y="4230738"/>
              <a:ext cx="1786864" cy="254606"/>
            </a:xfrm>
            <a:prstGeom prst="rect">
              <a:avLst/>
            </a:prstGeom>
          </p:spPr>
        </p:pic>
      </p:grpSp>
      <p:sp>
        <p:nvSpPr>
          <p:cNvPr id="25" name="Object 25"/>
          <p:cNvSpPr txBox="1"/>
          <p:nvPr/>
        </p:nvSpPr>
        <p:spPr>
          <a:xfrm rot="-480000">
            <a:off x="976999" y="4252433"/>
            <a:ext cx="3069218" cy="334475"/>
          </a:xfrm>
          <a:prstGeom prst="rect">
            <a:avLst/>
          </a:prstGeom>
          <a:noFill/>
        </p:spPr>
        <p:txBody>
          <a:bodyPr anchor="t" wrap="square" rtlCol="0">
            <a:spAutoFit/>
          </a:bodyPr>
          <a:lstStyle/>
          <a:p>
            <a:pPr algn="ctr"/>
            <a:r>
              <a:rPr lang="en-US" sz="1300" i="1" dirty="0" smtClean="0">
                <a:solidFill>
                  <a:srgbClr val="ffffff"/>
                </a:solidFill>
                <a:latin typeface="BM DoHyeon" pitchFamily="34" charset="0"/>
                <a:cs typeface="BM DoHyeon" pitchFamily="34" charset="0"/>
              </a:rPr>
              <a:t>Self-Introduction</a:t>
            </a:r>
            <a:endParaRPr lang="en-US" dirty="0"/>
          </a:p>
        </p:txBody>
      </p:sp>
      <p:grpSp>
        <p:nvGrpSpPr>
          <p:cNvPr id="1006" name="그룹 1006"/>
          <p:cNvGrpSpPr/>
          <p:nvPr/>
        </p:nvGrpSpPr>
        <p:grpSpPr>
          <a:xfrm>
            <a:off x="7634961" y="4230738"/>
            <a:ext cx="1160573" cy="254606"/>
            <a:chOff x="7634961" y="4230738"/>
            <a:chExt cx="1160573" cy="254606"/>
          </a:xfrm>
        </p:grpSpPr>
        <p:pic>
          <p:nvPicPr>
            <p:cNvPr id="27" name="Object 26"/>
            <p:cNvPicPr>
              <a:picLocks noChangeAspect="1"/>
            </p:cNvPicPr>
            <p:nvPr/>
          </p:nvPicPr>
          <p:blipFill>
            <a:blip r:embed="rId7" cstate="print"/>
            <a:stretch>
              <a:fillRect/>
            </a:stretch>
          </p:blipFill>
          <p:spPr>
            <a:xfrm rot="-480000">
              <a:off x="7634961" y="4230738"/>
              <a:ext cx="1160573" cy="254606"/>
            </a:xfrm>
            <a:prstGeom prst="rect">
              <a:avLst/>
            </a:prstGeom>
          </p:spPr>
        </p:pic>
      </p:grpSp>
      <p:sp>
        <p:nvSpPr>
          <p:cNvPr id="29" name="Object 29"/>
          <p:cNvSpPr txBox="1"/>
          <p:nvPr/>
        </p:nvSpPr>
        <p:spPr>
          <a:xfrm rot="-480000">
            <a:off x="7135627" y="4252425"/>
            <a:ext cx="2153971" cy="334475"/>
          </a:xfrm>
          <a:prstGeom prst="rect">
            <a:avLst/>
          </a:prstGeom>
          <a:noFill/>
        </p:spPr>
        <p:txBody>
          <a:bodyPr anchor="t" wrap="square" rtlCol="0">
            <a:spAutoFit/>
          </a:bodyPr>
          <a:lstStyle/>
          <a:p>
            <a:pPr algn="ctr"/>
            <a:r>
              <a:rPr lang="en-US" sz="1300" i="1" dirty="0" smtClean="0">
                <a:solidFill>
                  <a:srgbClr val="ffffff"/>
                </a:solidFill>
                <a:latin typeface="BM DoHyeon" pitchFamily="34" charset="0"/>
                <a:cs typeface="BM DoHyeon" pitchFamily="34" charset="0"/>
              </a:rPr>
              <a:t>Finishing</a:t>
            </a:r>
            <a:endParaRPr lang="en-US" dirty="0"/>
          </a:p>
        </p:txBody>
      </p:sp>
      <p:sp>
        <p:nvSpPr>
          <p:cNvPr id="30" name="Object 30"/>
          <p:cNvSpPr txBox="1"/>
          <p:nvPr/>
        </p:nvSpPr>
        <p:spPr>
          <a:xfrm rot="-480000">
            <a:off x="4152344" y="4535089"/>
            <a:ext cx="2428707" cy="233952"/>
          </a:xfrm>
          <a:prstGeom prst="rect">
            <a:avLst/>
          </a:prstGeom>
          <a:noFill/>
        </p:spPr>
        <p:txBody>
          <a:bodyPr anchor="t" wrap="square" rtlCol="0">
            <a:spAutoFit/>
          </a:bodyPr>
          <a:lstStyle/>
          <a:p>
            <a:pPr algn="ctr"/>
            <a:r>
              <a:rPr lang="en-US" sz="900" dirty="0" smtClean="0">
                <a:solidFill>
                  <a:srgbClr val="737373"/>
                </a:solidFill>
                <a:latin typeface="NanumSquare" pitchFamily="34" charset="0"/>
                <a:cs typeface="NanumSquare" pitchFamily="34" charset="0"/>
              </a:rPr>
              <a:t>여기에 내용을 입력해 주세요</a:t>
            </a:r>
            <a:endParaRPr lang="en-US" dirty="0"/>
          </a:p>
        </p:txBody>
      </p:sp>
      <p:sp>
        <p:nvSpPr>
          <p:cNvPr id="31" name="Object 31"/>
          <p:cNvSpPr txBox="1"/>
          <p:nvPr/>
        </p:nvSpPr>
        <p:spPr>
          <a:xfrm rot="-480000">
            <a:off x="1310221" y="4535089"/>
            <a:ext cx="2428707" cy="233952"/>
          </a:xfrm>
          <a:prstGeom prst="rect">
            <a:avLst/>
          </a:prstGeom>
          <a:noFill/>
        </p:spPr>
        <p:txBody>
          <a:bodyPr anchor="t" wrap="square" rtlCol="0">
            <a:spAutoFit/>
          </a:bodyPr>
          <a:lstStyle/>
          <a:p>
            <a:pPr algn="ctr"/>
            <a:r>
              <a:rPr lang="en-US" sz="900" dirty="0" smtClean="0">
                <a:solidFill>
                  <a:srgbClr val="737373"/>
                </a:solidFill>
                <a:latin typeface="NanumSquare" pitchFamily="34" charset="0"/>
                <a:cs typeface="NanumSquare" pitchFamily="34" charset="0"/>
              </a:rPr>
              <a:t>여기에 내용을 입력해 주세요</a:t>
            </a:r>
            <a:endParaRPr lang="en-US" dirty="0"/>
          </a:p>
        </p:txBody>
      </p:sp>
      <p:sp>
        <p:nvSpPr>
          <p:cNvPr id="32" name="Object 32"/>
          <p:cNvSpPr txBox="1"/>
          <p:nvPr/>
        </p:nvSpPr>
        <p:spPr>
          <a:xfrm rot="-480000">
            <a:off x="7025543" y="4535089"/>
            <a:ext cx="2428707" cy="233952"/>
          </a:xfrm>
          <a:prstGeom prst="rect">
            <a:avLst/>
          </a:prstGeom>
          <a:noFill/>
        </p:spPr>
        <p:txBody>
          <a:bodyPr anchor="t" wrap="square" rtlCol="0">
            <a:spAutoFit/>
          </a:bodyPr>
          <a:lstStyle/>
          <a:p>
            <a:pPr algn="ctr"/>
            <a:r>
              <a:rPr lang="en-US" sz="900" dirty="0" smtClean="0">
                <a:solidFill>
                  <a:srgbClr val="737373"/>
                </a:solidFill>
                <a:latin typeface="NanumSquare" pitchFamily="34" charset="0"/>
                <a:cs typeface="NanumSquare" pitchFamily="34" charset="0"/>
              </a:rPr>
              <a:t>여기에 내용을 입력해 주세요</a:t>
            </a:r>
            <a:endParaRPr lang="en-US" dirty="0"/>
          </a:p>
        </p:txBody>
      </p:sp>
      <p:grpSp>
        <p:nvGrpSpPr>
          <p:cNvPr id="1007" name="그룹 1007"/>
          <p:cNvGrpSpPr/>
          <p:nvPr/>
        </p:nvGrpSpPr>
        <p:grpSpPr>
          <a:xfrm>
            <a:off x="3822646" y="3859135"/>
            <a:ext cx="235430" cy="235430"/>
            <a:chOff x="3822646" y="3859135"/>
            <a:chExt cx="235430" cy="235430"/>
          </a:xfrm>
        </p:grpSpPr>
        <p:pic>
          <p:nvPicPr>
            <p:cNvPr id="34" name="Object 33"/>
            <p:cNvPicPr>
              <a:picLocks noChangeAspect="1"/>
            </p:cNvPicPr>
            <p:nvPr/>
          </p:nvPicPr>
          <p:blipFill>
            <a:blip r:embed="rId8" cstate="print"/>
            <a:stretch>
              <a:fillRect/>
            </a:stretch>
          </p:blipFill>
          <p:spPr>
            <a:xfrm>
              <a:off x="3822646" y="3859135"/>
              <a:ext cx="235430" cy="235430"/>
            </a:xfrm>
            <a:prstGeom prst="rect">
              <a:avLst/>
            </a:prstGeom>
          </p:spPr>
        </p:pic>
      </p:grpSp>
      <p:grpSp>
        <p:nvGrpSpPr>
          <p:cNvPr id="1008" name="그룹 1008"/>
          <p:cNvGrpSpPr/>
          <p:nvPr/>
        </p:nvGrpSpPr>
        <p:grpSpPr>
          <a:xfrm>
            <a:off x="6673638" y="3859135"/>
            <a:ext cx="235430" cy="235430"/>
            <a:chOff x="6673638" y="3859135"/>
            <a:chExt cx="235430" cy="235430"/>
          </a:xfrm>
        </p:grpSpPr>
        <p:pic>
          <p:nvPicPr>
            <p:cNvPr id="37" name="Object 36"/>
            <p:cNvPicPr>
              <a:picLocks noChangeAspect="1"/>
            </p:cNvPicPr>
            <p:nvPr/>
          </p:nvPicPr>
          <p:blipFill>
            <a:blip r:embed="rId9" cstate="print"/>
            <a:stretch>
              <a:fillRect/>
            </a:stretch>
          </p:blipFill>
          <p:spPr>
            <a:xfrm>
              <a:off x="6673638" y="3859135"/>
              <a:ext cx="235430" cy="235430"/>
            </a:xfrm>
            <a:prstGeom prst="rect">
              <a:avLst/>
            </a:prstGeom>
          </p:spPr>
        </p:pic>
      </p:grpSp>
      <p:grpSp>
        <p:nvGrpSpPr>
          <p:cNvPr id="1009" name="그룹 1009"/>
          <p:cNvGrpSpPr/>
          <p:nvPr/>
        </p:nvGrpSpPr>
        <p:grpSpPr>
          <a:xfrm>
            <a:off x="726188" y="3923737"/>
            <a:ext cx="106224" cy="106224"/>
            <a:chOff x="726188" y="3923737"/>
            <a:chExt cx="106224" cy="106224"/>
          </a:xfrm>
        </p:grpSpPr>
        <p:pic>
          <p:nvPicPr>
            <p:cNvPr id="40" name="Object 39"/>
            <p:cNvPicPr>
              <a:picLocks noChangeAspect="1"/>
            </p:cNvPicPr>
            <p:nvPr/>
          </p:nvPicPr>
          <p:blipFill>
            <a:blip r:embed="rId10" cstate="print"/>
            <a:stretch>
              <a:fillRect/>
            </a:stretch>
          </p:blipFill>
          <p:spPr>
            <a:xfrm>
              <a:off x="726188" y="3923737"/>
              <a:ext cx="106224" cy="106224"/>
            </a:xfrm>
            <a:prstGeom prst="rect">
              <a:avLst/>
            </a:prstGeom>
          </p:spPr>
        </p:pic>
      </p:grpSp>
      <p:grpSp>
        <p:nvGrpSpPr>
          <p:cNvPr id="1010" name="그룹 1010"/>
          <p:cNvGrpSpPr/>
          <p:nvPr/>
        </p:nvGrpSpPr>
        <p:grpSpPr>
          <a:xfrm>
            <a:off x="9862826" y="3923737"/>
            <a:ext cx="106224" cy="106224"/>
            <a:chOff x="9862826" y="3923737"/>
            <a:chExt cx="106224" cy="106224"/>
          </a:xfrm>
        </p:grpSpPr>
        <p:pic>
          <p:nvPicPr>
            <p:cNvPr id="43" name="Object 42"/>
            <p:cNvPicPr>
              <a:picLocks noChangeAspect="1"/>
            </p:cNvPicPr>
            <p:nvPr/>
          </p:nvPicPr>
          <p:blipFill>
            <a:blip r:embed="rId11" cstate="print"/>
            <a:stretch>
              <a:fillRect/>
            </a:stretch>
          </p:blipFill>
          <p:spPr>
            <a:xfrm>
              <a:off x="9862826" y="3923737"/>
              <a:ext cx="106224" cy="106224"/>
            </a:xfrm>
            <a:prstGeom prst="rect">
              <a:avLst/>
            </a:prstGeom>
          </p:spPr>
        </p:pic>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EEEEEE"/>
        </a:solidFill>
        <a:effectLst/>
      </p:bgPr>
    </p:bg>
    <p:spTree>
      <p:nvGrpSpPr>
        <p:cNvPr id="1" name=""/>
        <p:cNvGrpSpPr/>
        <p:nvPr/>
      </p:nvGrpSpPr>
      <p:grpSpPr>
        <a:xfrm>
          <a:off x="0" y="0"/>
          <a:ext cx="0" cy="0"/>
          <a:chOff x="0" y="0"/>
          <a:chExt cx="0" cy="0"/>
        </a:xfrm>
      </p:grpSpPr>
      <p:grpSp>
        <p:nvGrpSpPr>
          <p:cNvPr id="1001" name="그룹 1001"/>
          <p:cNvGrpSpPr/>
          <p:nvPr/>
        </p:nvGrpSpPr>
        <p:grpSpPr>
          <a:xfrm>
            <a:off x="-142223" y="6298790"/>
            <a:ext cx="11127124" cy="518976"/>
            <a:chOff x="-142223" y="6298790"/>
            <a:chExt cx="11127124" cy="518976"/>
          </a:xfrm>
        </p:grpSpPr>
        <p:pic>
          <p:nvPicPr>
            <p:cNvPr id="3" name="Object 2"/>
            <p:cNvPicPr>
              <a:picLocks noChangeAspect="1"/>
            </p:cNvPicPr>
            <p:nvPr/>
          </p:nvPicPr>
          <p:blipFill>
            <a:blip r:embed="rId2" cstate="print"/>
            <a:stretch>
              <a:fillRect/>
            </a:stretch>
          </p:blipFill>
          <p:spPr>
            <a:xfrm>
              <a:off x="-142223" y="6298790"/>
              <a:ext cx="11127124" cy="518976"/>
            </a:xfrm>
            <a:prstGeom prst="rect">
              <a:avLst/>
            </a:prstGeom>
          </p:spPr>
        </p:pic>
      </p:grpSp>
      <p:sp>
        <p:nvSpPr>
          <p:cNvPr id="5" name="Object 5"/>
          <p:cNvSpPr txBox="1"/>
          <p:nvPr/>
        </p:nvSpPr>
        <p:spPr>
          <a:xfrm>
            <a:off x="3827735" y="1721917"/>
            <a:ext cx="6072088" cy="2892603"/>
          </a:xfrm>
          <a:prstGeom prst="rect">
            <a:avLst/>
          </a:prstGeom>
          <a:noFill/>
        </p:spPr>
        <p:txBody>
          <a:bodyPr anchor="t" wrap="square" rtlCol="0">
            <a:spAutoFit/>
          </a:bodyPr>
          <a:lstStyle/>
          <a:p>
            <a:pPr algn="ctr"/>
            <a:r>
              <a:rPr lang="en-US" sz="10800" i="1" spc="-1200" kern="0" dirty="0" smtClean="0">
                <a:solidFill>
                  <a:srgbClr val="41cc93"/>
                </a:solidFill>
                <a:latin typeface="Black Han Sans" pitchFamily="34" charset="0"/>
                <a:cs typeface="Black Han Sans" pitchFamily="34" charset="0"/>
              </a:rPr>
              <a:t>할</a:t>
            </a:r>
            <a:r>
              <a:rPr lang="en-US" sz="10300" i="1" spc="-1100" kern="0" dirty="0" smtClean="0">
                <a:solidFill>
                  <a:srgbClr val="41cc93"/>
                </a:solidFill>
                <a:latin typeface="Black Han Sans" pitchFamily="34" charset="0"/>
                <a:cs typeface="Black Han Sans" pitchFamily="34" charset="0"/>
              </a:rPr>
              <a:t>시</a:t>
            </a:r>
            <a:r>
              <a:rPr lang="en-US" sz="9800" i="1" spc="-1100" kern="0" dirty="0" smtClean="0">
                <a:solidFill>
                  <a:srgbClr val="41cc93"/>
                </a:solidFill>
                <a:latin typeface="Black Han Sans" pitchFamily="34" charset="0"/>
                <a:cs typeface="Black Han Sans" pitchFamily="34" charset="0"/>
              </a:rPr>
              <a:t>간</a:t>
            </a:r>
            <a:endParaRPr lang="en-US" dirty="0"/>
          </a:p>
        </p:txBody>
      </p:sp>
      <p:sp>
        <p:nvSpPr>
          <p:cNvPr id="6" name="Object 6"/>
          <p:cNvSpPr txBox="1"/>
          <p:nvPr/>
        </p:nvSpPr>
        <p:spPr>
          <a:xfrm>
            <a:off x="303412" y="1124252"/>
            <a:ext cx="6885060" cy="3111712"/>
          </a:xfrm>
          <a:prstGeom prst="rect">
            <a:avLst/>
          </a:prstGeom>
          <a:noFill/>
        </p:spPr>
        <p:txBody>
          <a:bodyPr anchor="t" wrap="square" rtlCol="0">
            <a:spAutoFit/>
          </a:bodyPr>
          <a:lstStyle/>
          <a:p>
            <a:pPr algn="ctr"/>
            <a:r>
              <a:rPr lang="en-US" sz="10200" i="1" spc="-1100" kern="0" dirty="0" smtClean="0">
                <a:solidFill>
                  <a:srgbClr val="41cc93"/>
                </a:solidFill>
                <a:latin typeface="Black Han Sans" pitchFamily="34" charset="0"/>
                <a:cs typeface="Black Han Sans" pitchFamily="34" charset="0"/>
              </a:rPr>
              <a:t>마</a:t>
            </a:r>
            <a:r>
              <a:rPr lang="en-US" sz="10700" i="1" spc="-1200" kern="0" dirty="0" smtClean="0">
                <a:solidFill>
                  <a:srgbClr val="41cc93"/>
                </a:solidFill>
                <a:latin typeface="Black Han Sans" pitchFamily="34" charset="0"/>
                <a:cs typeface="Black Han Sans" pitchFamily="34" charset="0"/>
              </a:rPr>
              <a:t>무</a:t>
            </a:r>
            <a:r>
              <a:rPr lang="en-US" sz="11700" i="1" spc="-1300" kern="0" dirty="0" smtClean="0">
                <a:solidFill>
                  <a:srgbClr val="41cc93"/>
                </a:solidFill>
                <a:latin typeface="Black Han Sans" pitchFamily="34" charset="0"/>
                <a:cs typeface="Black Han Sans" pitchFamily="34" charset="0"/>
              </a:rPr>
              <a:t>리</a:t>
            </a:r>
            <a:endParaRPr lang="en-US" dirty="0"/>
          </a:p>
        </p:txBody>
      </p:sp>
      <p:grpSp>
        <p:nvGrpSpPr>
          <p:cNvPr id="1002" name="그룹 1002"/>
          <p:cNvGrpSpPr/>
          <p:nvPr/>
        </p:nvGrpSpPr>
        <p:grpSpPr>
          <a:xfrm>
            <a:off x="1952261" y="2707946"/>
            <a:ext cx="3419829" cy="377627"/>
            <a:chOff x="1952261" y="2707946"/>
            <a:chExt cx="3419829" cy="377627"/>
          </a:xfrm>
        </p:grpSpPr>
        <p:pic>
          <p:nvPicPr>
            <p:cNvPr id="8" name="Object 7"/>
            <p:cNvPicPr>
              <a:picLocks noChangeAspect="1"/>
            </p:cNvPicPr>
            <p:nvPr/>
          </p:nvPicPr>
          <p:blipFill>
            <a:blip r:embed="rId3" cstate="print"/>
            <a:stretch>
              <a:fillRect/>
            </a:stretch>
          </p:blipFill>
          <p:spPr>
            <a:xfrm>
              <a:off x="1952261" y="2707946"/>
              <a:ext cx="3419829" cy="377627"/>
            </a:xfrm>
            <a:prstGeom prst="rect">
              <a:avLst/>
            </a:prstGeom>
          </p:spPr>
        </p:pic>
      </p:grpSp>
      <p:sp>
        <p:nvSpPr>
          <p:cNvPr id="10" name="Object 10"/>
          <p:cNvSpPr txBox="1"/>
          <p:nvPr/>
        </p:nvSpPr>
        <p:spPr>
          <a:xfrm>
            <a:off x="629387" y="2748679"/>
            <a:ext cx="6065576" cy="496087"/>
          </a:xfrm>
          <a:prstGeom prst="rect">
            <a:avLst/>
          </a:prstGeom>
          <a:noFill/>
        </p:spPr>
        <p:txBody>
          <a:bodyPr anchor="t" wrap="square" rtlCol="0">
            <a:spAutoFit/>
          </a:bodyPr>
          <a:lstStyle/>
          <a:p>
            <a:pPr algn="ctr"/>
            <a:r>
              <a:rPr lang="en-US" sz="1900" i="1" dirty="0" smtClean="0">
                <a:solidFill>
                  <a:srgbClr val="ffffff"/>
                </a:solidFill>
                <a:latin typeface="BM DoHyeon" pitchFamily="34" charset="0"/>
                <a:cs typeface="BM DoHyeon" pitchFamily="34" charset="0"/>
              </a:rPr>
              <a:t>여기에 내용을 입력해 주세요</a:t>
            </a:r>
            <a:endParaRPr lang="en-US" dirty="0"/>
          </a:p>
        </p:txBody>
      </p:sp>
      <p:grpSp>
        <p:nvGrpSpPr>
          <p:cNvPr id="1003" name="그룹 1003"/>
          <p:cNvGrpSpPr/>
          <p:nvPr/>
        </p:nvGrpSpPr>
        <p:grpSpPr>
          <a:xfrm>
            <a:off x="2063250" y="3362532"/>
            <a:ext cx="2493367" cy="2493367"/>
            <a:chOff x="2063250" y="3362532"/>
            <a:chExt cx="2493367" cy="2493367"/>
          </a:xfrm>
        </p:grpSpPr>
        <p:pic>
          <p:nvPicPr>
            <p:cNvPr id="12" name="Object 11"/>
            <p:cNvPicPr>
              <a:picLocks noChangeAspect="1"/>
            </p:cNvPicPr>
            <p:nvPr/>
          </p:nvPicPr>
          <p:blipFill>
            <a:blip r:embed="rId4" cstate="print"/>
            <a:stretch>
              <a:fillRect/>
            </a:stretch>
          </p:blipFill>
          <p:spPr>
            <a:xfrm>
              <a:off x="2063250" y="3362532"/>
              <a:ext cx="2493367" cy="2493367"/>
            </a:xfrm>
            <a:prstGeom prst="rect">
              <a:avLst/>
            </a:prstGeom>
          </p:spPr>
        </p:pic>
      </p:grpSp>
      <p:sp>
        <p:nvSpPr>
          <p:cNvPr id="14" name="Object 14"/>
          <p:cNvSpPr txBox="1"/>
          <p:nvPr/>
        </p:nvSpPr>
        <p:spPr>
          <a:xfrm>
            <a:off x="4873173" y="3610484"/>
            <a:ext cx="5464751" cy="3072732"/>
          </a:xfrm>
          <a:prstGeom prst="rect">
            <a:avLst/>
          </a:prstGeom>
          <a:noFill/>
        </p:spPr>
        <p:txBody>
          <a:bodyPr anchor="t" wrap="square" rtlCol="0">
            <a:spAutoFit/>
          </a:bodyPr>
          <a:lstStyle/>
          <a:p>
            <a:r>
              <a:rPr lang="en-US" sz="1100" dirty="0" smtClean="0">
                <a:solidFill>
                  <a:srgbClr val="737373"/>
                </a:solidFill>
                <a:latin typeface="NanumSquare" pitchFamily="34" charset="0"/>
                <a:cs typeface="NanumSquare" pitchFamily="34" charset="0"/>
              </a:rPr>
              <a:t>안녕하세요. 제 이름은 김미리 입니다. 청춘에서만 못할 끝에 되는 동력은 인생에 예수는 거선의 풀밭에 이것이다. 밝은 능히 같이 내는 생생하며, 운다. 같이, 충분히 인류의 역사를 착목한는 아니다. 이상 눈이 가는 청춘이 능히 위하여서. 무엇이 그들은 위하여 무한한 그러므로 고동을 뼈 있으랴? 하는 청춘은 가지에 설레는 만물은 같이 것이다. 새 같으며, 위하여 무엇이 하여도 이것이다.</a:t>
            </a:r>
            <a:r>
              <a:rPr lang="en-US" dirty="0" smtClean="0"/>
              <a:t/>
            </a:r>
          </a:p>
          <a:p>
            <a:r>
              <a:rPr lang="en-US" dirty="0" smtClean="0"/>
              <a:t/>
            </a:r>
            <a:r>
              <a:rPr lang="en-US" dirty="0" smtClean="0"/>
              <a:t/>
            </a:r>
          </a:p>
          <a:p>
            <a:r>
              <a:rPr lang="en-US" dirty="0" smtClean="0"/>
              <a:t/>
            </a:r>
            <a:r>
              <a:rPr lang="en-US" sz="1100" b="1" dirty="0" smtClean="0">
                <a:solidFill>
                  <a:srgbClr val="737373"/>
                </a:solidFill>
                <a:latin typeface="NanumSquare" pitchFamily="34" charset="0"/>
                <a:cs typeface="NanumSquare" pitchFamily="34" charset="0"/>
              </a:rPr>
              <a:t>얼마나 수 우리 그들의 사랑의 원질이 부패뿐이다. 내는 가치를 가슴에 돋고, 뜨고, 청춘 넣는 작고 이는 뿐이다. </a:t>
            </a:r>
            <a:r>
              <a:rPr lang="en-US" sz="1100" b="1" dirty="0" smtClean="0">
                <a:solidFill>
                  <a:srgbClr val="41cc93"/>
                </a:solidFill>
                <a:latin typeface="NanumSquare" pitchFamily="34" charset="0"/>
                <a:cs typeface="NanumSquare" pitchFamily="34" charset="0"/>
              </a:rPr>
              <a:t>우리 같이, 청춘의 청춘의 때문이다. 돋고, 가치를 영락과 역사를 사막이다.</a:t>
            </a:r>
            <a:endParaRPr lang="en-US" dirty="0"/>
          </a:p>
        </p:txBody>
      </p:sp>
      <p:sp>
        <p:nvSpPr>
          <p:cNvPr id="15" name="Object 15"/>
          <p:cNvSpPr txBox="1"/>
          <p:nvPr/>
        </p:nvSpPr>
        <p:spPr>
          <a:xfrm>
            <a:off x="4221274" y="6442353"/>
            <a:ext cx="2640329" cy="233952"/>
          </a:xfrm>
          <a:prstGeom prst="rect">
            <a:avLst/>
          </a:prstGeom>
          <a:noFill/>
        </p:spPr>
        <p:txBody>
          <a:bodyPr anchor="t" wrap="square" rtlCol="0">
            <a:spAutoFit/>
          </a:bodyPr>
          <a:lstStyle/>
          <a:p>
            <a:r>
              <a:rPr lang="en-US" sz="900" dirty="0" smtClean="0">
                <a:solidFill>
                  <a:srgbClr val="41cc93"/>
                </a:solidFill>
                <a:latin typeface="BM DoHyeon" pitchFamily="34" charset="0"/>
                <a:cs typeface="BM DoHyeon" pitchFamily="34" charset="0"/>
              </a:rPr>
              <a:t>말하기의 힘, 김철웅</a:t>
            </a:r>
            <a:endParaRPr lang="en-US" dirty="0"/>
          </a:p>
        </p:txBody>
      </p:sp>
      <p:sp>
        <p:nvSpPr>
          <p:cNvPr id="16" name="Object 16"/>
          <p:cNvSpPr txBox="1"/>
          <p:nvPr/>
        </p:nvSpPr>
        <p:spPr>
          <a:xfrm>
            <a:off x="5216733" y="6434934"/>
            <a:ext cx="2428707" cy="233952"/>
          </a:xfrm>
          <a:prstGeom prst="rect">
            <a:avLst/>
          </a:prstGeom>
          <a:noFill/>
        </p:spPr>
        <p:txBody>
          <a:bodyPr anchor="t" wrap="square" rtlCol="0">
            <a:spAutoFit/>
          </a:bodyPr>
          <a:lstStyle/>
          <a:p>
            <a:r>
              <a:rPr lang="en-US" sz="900" dirty="0" smtClean="0">
                <a:solidFill>
                  <a:srgbClr val="41cc93"/>
                </a:solidFill>
                <a:latin typeface="NanumSquare" pitchFamily="34" charset="0"/>
                <a:cs typeface="NanumSquare" pitchFamily="34" charset="0"/>
              </a:rPr>
              <a:t>ㅣ 시각디자인학과 1376003</a:t>
            </a:r>
            <a:endParaRPr lang="en-US" dirty="0"/>
          </a:p>
        </p:txBody>
      </p:sp>
      <p:grpSp>
        <p:nvGrpSpPr>
          <p:cNvPr id="1004" name="그룹 1004"/>
          <p:cNvGrpSpPr/>
          <p:nvPr/>
        </p:nvGrpSpPr>
        <p:grpSpPr>
          <a:xfrm>
            <a:off x="5637627" y="1673873"/>
            <a:ext cx="1096168" cy="64126"/>
            <a:chOff x="5637627" y="1673873"/>
            <a:chExt cx="1096168" cy="64126"/>
          </a:xfrm>
        </p:grpSpPr>
        <p:pic>
          <p:nvPicPr>
            <p:cNvPr id="18" name="Object 17"/>
            <p:cNvPicPr>
              <a:picLocks noChangeAspect="1"/>
            </p:cNvPicPr>
            <p:nvPr/>
          </p:nvPicPr>
          <p:blipFill>
            <a:blip r:embed="rId5" cstate="print"/>
            <a:stretch>
              <a:fillRect/>
            </a:stretch>
          </p:blipFill>
          <p:spPr>
            <a:xfrm rot="-1260000">
              <a:off x="5637627" y="1673873"/>
              <a:ext cx="1096168" cy="64126"/>
            </a:xfrm>
            <a:prstGeom prst="rect">
              <a:avLst/>
            </a:prstGeom>
          </p:spPr>
        </p:pic>
      </p:grpSp>
      <p:grpSp>
        <p:nvGrpSpPr>
          <p:cNvPr id="1005" name="그룹 1005"/>
          <p:cNvGrpSpPr/>
          <p:nvPr/>
        </p:nvGrpSpPr>
        <p:grpSpPr>
          <a:xfrm>
            <a:off x="6893281" y="1349592"/>
            <a:ext cx="128345" cy="128345"/>
            <a:chOff x="6893281" y="1349592"/>
            <a:chExt cx="128345" cy="128345"/>
          </a:xfrm>
        </p:grpSpPr>
        <p:pic>
          <p:nvPicPr>
            <p:cNvPr id="21" name="Object 20"/>
            <p:cNvPicPr>
              <a:picLocks noChangeAspect="1"/>
            </p:cNvPicPr>
            <p:nvPr/>
          </p:nvPicPr>
          <p:blipFill>
            <a:blip r:embed="rId6" cstate="print"/>
            <a:stretch>
              <a:fillRect/>
            </a:stretch>
          </p:blipFill>
          <p:spPr>
            <a:xfrm rot="-780000">
              <a:off x="6893281" y="1349592"/>
              <a:ext cx="128345" cy="128345"/>
            </a:xfrm>
            <a:prstGeom prst="rect">
              <a:avLst/>
            </a:prstGeom>
          </p:spPr>
        </p:pic>
      </p:grpSp>
      <p:grpSp>
        <p:nvGrpSpPr>
          <p:cNvPr id="1006" name="그룹 1006"/>
          <p:cNvGrpSpPr/>
          <p:nvPr/>
        </p:nvGrpSpPr>
        <p:grpSpPr>
          <a:xfrm>
            <a:off x="5605532" y="1640540"/>
            <a:ext cx="312814" cy="64126"/>
            <a:chOff x="5605532" y="1640540"/>
            <a:chExt cx="312814" cy="64126"/>
          </a:xfrm>
        </p:grpSpPr>
        <p:pic>
          <p:nvPicPr>
            <p:cNvPr id="24" name="Object 23"/>
            <p:cNvPicPr>
              <a:picLocks noChangeAspect="1"/>
            </p:cNvPicPr>
            <p:nvPr/>
          </p:nvPicPr>
          <p:blipFill>
            <a:blip r:embed="rId7" cstate="print"/>
            <a:stretch>
              <a:fillRect/>
            </a:stretch>
          </p:blipFill>
          <p:spPr>
            <a:xfrm rot="-2100000">
              <a:off x="5605532" y="1640540"/>
              <a:ext cx="312814" cy="64126"/>
            </a:xfrm>
            <a:prstGeom prst="rect">
              <a:avLst/>
            </a:prstGeom>
          </p:spPr>
        </p:pic>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solidFill>
          <a:srgbClr val="EEEEEE"/>
        </a:solidFill>
        <a:effectLst/>
      </p:bgPr>
    </p:bg>
    <p:spTree>
      <p:nvGrpSpPr>
        <p:cNvPr id="1" name=""/>
        <p:cNvGrpSpPr/>
        <p:nvPr/>
      </p:nvGrpSpPr>
      <p:grpSpPr>
        <a:xfrm>
          <a:off x="0" y="0"/>
          <a:ext cx="0" cy="0"/>
          <a:chOff x="0" y="0"/>
          <a:chExt cx="0" cy="0"/>
        </a:xfrm>
      </p:grpSpPr>
      <p:grpSp>
        <p:nvGrpSpPr>
          <p:cNvPr id="1001" name="그룹 1001"/>
          <p:cNvGrpSpPr/>
          <p:nvPr/>
        </p:nvGrpSpPr>
        <p:grpSpPr>
          <a:xfrm>
            <a:off x="2746137" y="1090343"/>
            <a:ext cx="5202964" cy="5202964"/>
            <a:chOff x="2746137" y="1090343"/>
            <a:chExt cx="5202964" cy="5202964"/>
          </a:xfrm>
        </p:grpSpPr>
        <p:pic>
          <p:nvPicPr>
            <p:cNvPr id="3" name="Object 2"/>
            <p:cNvPicPr>
              <a:picLocks noChangeAspect="1"/>
            </p:cNvPicPr>
            <p:nvPr/>
          </p:nvPicPr>
          <p:blipFill>
            <a:blip r:embed="rId2" cstate="print"/>
            <a:stretch>
              <a:fillRect/>
            </a:stretch>
          </p:blipFill>
          <p:spPr>
            <a:xfrm>
              <a:off x="2746137" y="1090343"/>
              <a:ext cx="5202964" cy="5202964"/>
            </a:xfrm>
            <a:prstGeom prst="rect">
              <a:avLst/>
            </a:prstGeom>
          </p:spPr>
        </p:pic>
      </p:grpSp>
      <p:sp>
        <p:nvSpPr>
          <p:cNvPr id="5" name="Object 5"/>
          <p:cNvSpPr txBox="1"/>
          <p:nvPr/>
        </p:nvSpPr>
        <p:spPr>
          <a:xfrm>
            <a:off x="-66215" y="2362914"/>
            <a:ext cx="10507315" cy="3250364"/>
          </a:xfrm>
          <a:prstGeom prst="rect">
            <a:avLst/>
          </a:prstGeom>
          <a:noFill/>
        </p:spPr>
        <p:txBody>
          <a:bodyPr anchor="t" wrap="square" rtlCol="0">
            <a:spAutoFit/>
          </a:bodyPr>
          <a:lstStyle/>
          <a:p>
            <a:pPr algn="ctr"/>
            <a:r>
              <a:rPr lang="en-US" sz="12200" i="1" spc="-1300" kern="0" dirty="0" smtClean="0">
                <a:solidFill>
                  <a:srgbClr val="006ba3"/>
                </a:solidFill>
                <a:latin typeface="Black Han Sans" pitchFamily="34" charset="0"/>
                <a:cs typeface="Black Han Sans" pitchFamily="34" charset="0"/>
              </a:rPr>
              <a:t>감사합니다</a:t>
            </a:r>
            <a:endParaRPr lang="en-US" dirty="0"/>
          </a:p>
        </p:txBody>
      </p:sp>
      <p:grpSp>
        <p:nvGrpSpPr>
          <p:cNvPr id="1002" name="그룹 1002"/>
          <p:cNvGrpSpPr/>
          <p:nvPr/>
        </p:nvGrpSpPr>
        <p:grpSpPr>
          <a:xfrm>
            <a:off x="8205761" y="3595614"/>
            <a:ext cx="283584" cy="283584"/>
            <a:chOff x="8205761" y="3595614"/>
            <a:chExt cx="283584" cy="283584"/>
          </a:xfrm>
        </p:grpSpPr>
        <p:pic>
          <p:nvPicPr>
            <p:cNvPr id="7" name="Object 6"/>
            <p:cNvPicPr>
              <a:picLocks noChangeAspect="1"/>
            </p:cNvPicPr>
            <p:nvPr/>
          </p:nvPicPr>
          <p:blipFill>
            <a:blip r:embed="rId3" cstate="print"/>
            <a:stretch>
              <a:fillRect/>
            </a:stretch>
          </p:blipFill>
          <p:spPr>
            <a:xfrm>
              <a:off x="8205761" y="3595614"/>
              <a:ext cx="283584" cy="283584"/>
            </a:xfrm>
            <a:prstGeom prst="rect">
              <a:avLst/>
            </a:prstGeom>
          </p:spPr>
        </p:pic>
      </p:grpSp>
      <p:grpSp>
        <p:nvGrpSpPr>
          <p:cNvPr id="1003" name="그룹 1003"/>
          <p:cNvGrpSpPr/>
          <p:nvPr/>
        </p:nvGrpSpPr>
        <p:grpSpPr>
          <a:xfrm>
            <a:off x="3388507" y="4140405"/>
            <a:ext cx="3918224" cy="434805"/>
            <a:chOff x="3388507" y="4140405"/>
            <a:chExt cx="3918224" cy="434805"/>
          </a:xfrm>
        </p:grpSpPr>
        <p:pic>
          <p:nvPicPr>
            <p:cNvPr id="10" name="Object 9"/>
            <p:cNvPicPr>
              <a:picLocks noChangeAspect="1"/>
            </p:cNvPicPr>
            <p:nvPr/>
          </p:nvPicPr>
          <p:blipFill>
            <a:blip r:embed="rId4" cstate="print"/>
            <a:stretch>
              <a:fillRect/>
            </a:stretch>
          </p:blipFill>
          <p:spPr>
            <a:xfrm>
              <a:off x="3388507" y="4140405"/>
              <a:ext cx="3918224" cy="434805"/>
            </a:xfrm>
            <a:prstGeom prst="rect">
              <a:avLst/>
            </a:prstGeom>
          </p:spPr>
        </p:pic>
      </p:grpSp>
      <p:sp>
        <p:nvSpPr>
          <p:cNvPr id="12" name="Object 12"/>
          <p:cNvSpPr txBox="1"/>
          <p:nvPr/>
        </p:nvSpPr>
        <p:spPr>
          <a:xfrm>
            <a:off x="2627144" y="4196492"/>
            <a:ext cx="5440950" cy="571201"/>
          </a:xfrm>
          <a:prstGeom prst="rect">
            <a:avLst/>
          </a:prstGeom>
          <a:noFill/>
        </p:spPr>
        <p:txBody>
          <a:bodyPr anchor="t" wrap="square" rtlCol="0">
            <a:spAutoFit/>
          </a:bodyPr>
          <a:lstStyle/>
          <a:p>
            <a:pPr algn="ctr"/>
            <a:r>
              <a:rPr lang="en-US" sz="2100" i="1" b="1" dirty="0" smtClean="0">
                <a:solidFill>
                  <a:srgbClr val="ffffff"/>
                </a:solidFill>
                <a:latin typeface="BM DoHyeon" pitchFamily="34" charset="0"/>
                <a:cs typeface="BM DoHyeon" pitchFamily="34" charset="0"/>
              </a:rPr>
              <a:t>여기에 결론을 입력하세요</a:t>
            </a:r>
            <a:endParaRPr lang="en-US" dirty="0"/>
          </a:p>
        </p:txBody>
      </p:sp>
      <p:sp>
        <p:nvSpPr>
          <p:cNvPr id="13" name="Object 13"/>
          <p:cNvSpPr txBox="1"/>
          <p:nvPr/>
        </p:nvSpPr>
        <p:spPr>
          <a:xfrm>
            <a:off x="4221274" y="6442353"/>
            <a:ext cx="2640329" cy="233952"/>
          </a:xfrm>
          <a:prstGeom prst="rect">
            <a:avLst/>
          </a:prstGeom>
          <a:noFill/>
        </p:spPr>
        <p:txBody>
          <a:bodyPr anchor="t" wrap="square" rtlCol="0">
            <a:spAutoFit/>
          </a:bodyPr>
          <a:lstStyle/>
          <a:p>
            <a:r>
              <a:rPr lang="en-US" sz="900" dirty="0" smtClean="0">
                <a:solidFill>
                  <a:srgbClr val="737373"/>
                </a:solidFill>
                <a:latin typeface="BM DoHyeon" pitchFamily="34" charset="0"/>
                <a:cs typeface="BM DoHyeon" pitchFamily="34" charset="0"/>
              </a:rPr>
              <a:t>말하기의 힘, 김철웅</a:t>
            </a:r>
            <a:endParaRPr lang="en-US" dirty="0"/>
          </a:p>
        </p:txBody>
      </p:sp>
      <p:sp>
        <p:nvSpPr>
          <p:cNvPr id="14" name="Object 14"/>
          <p:cNvSpPr txBox="1"/>
          <p:nvPr/>
        </p:nvSpPr>
        <p:spPr>
          <a:xfrm>
            <a:off x="5216733" y="6434934"/>
            <a:ext cx="2428707" cy="233952"/>
          </a:xfrm>
          <a:prstGeom prst="rect">
            <a:avLst/>
          </a:prstGeom>
          <a:noFill/>
        </p:spPr>
        <p:txBody>
          <a:bodyPr anchor="t" wrap="square" rtlCol="0">
            <a:spAutoFit/>
          </a:bodyPr>
          <a:lstStyle/>
          <a:p>
            <a:r>
              <a:rPr lang="en-US" sz="900" dirty="0" smtClean="0">
                <a:solidFill>
                  <a:srgbClr val="737373"/>
                </a:solidFill>
                <a:latin typeface="NanumSquare" pitchFamily="34" charset="0"/>
                <a:cs typeface="NanumSquare" pitchFamily="34" charset="0"/>
              </a:rPr>
              <a:t>ㅣ 시각디자인학과 1376003</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EEEEEE"/>
        </a:solidFill>
        <a:effectLst/>
      </p:bgPr>
    </p:bg>
    <p:spTree>
      <p:nvGrpSpPr>
        <p:cNvPr id="1" name=""/>
        <p:cNvGrpSpPr/>
        <p:nvPr/>
      </p:nvGrpSpPr>
      <p:grpSpPr>
        <a:xfrm>
          <a:off x="0" y="0"/>
          <a:ext cx="0" cy="0"/>
          <a:chOff x="0" y="0"/>
          <a:chExt cx="0" cy="0"/>
        </a:xfrm>
      </p:grpSpPr>
      <p:grpSp>
        <p:nvGrpSpPr>
          <p:cNvPr id="1001" name="그룹 1001"/>
          <p:cNvGrpSpPr/>
          <p:nvPr/>
        </p:nvGrpSpPr>
        <p:grpSpPr>
          <a:xfrm>
            <a:off x="1157810" y="2015124"/>
            <a:ext cx="3609643" cy="3609643"/>
            <a:chOff x="1157810" y="2015124"/>
            <a:chExt cx="3609643" cy="3609643"/>
          </a:xfrm>
        </p:grpSpPr>
        <p:pic>
          <p:nvPicPr>
            <p:cNvPr id="3" name="Object 2"/>
            <p:cNvPicPr>
              <a:picLocks noChangeAspect="1"/>
            </p:cNvPicPr>
            <p:nvPr/>
          </p:nvPicPr>
          <p:blipFill>
            <a:blip r:embed="rId2" cstate="print"/>
            <a:stretch>
              <a:fillRect/>
            </a:stretch>
          </p:blipFill>
          <p:spPr>
            <a:xfrm>
              <a:off x="1157810" y="2015124"/>
              <a:ext cx="3609643" cy="3609643"/>
            </a:xfrm>
            <a:prstGeom prst="rect">
              <a:avLst/>
            </a:prstGeom>
          </p:spPr>
        </p:pic>
      </p:grpSp>
      <p:sp>
        <p:nvSpPr>
          <p:cNvPr id="5" name="Object 5"/>
          <p:cNvSpPr txBox="1"/>
          <p:nvPr/>
        </p:nvSpPr>
        <p:spPr>
          <a:xfrm rot="-480000">
            <a:off x="3301340" y="2540152"/>
            <a:ext cx="8092397" cy="3641832"/>
          </a:xfrm>
          <a:prstGeom prst="rect">
            <a:avLst/>
          </a:prstGeom>
          <a:noFill/>
        </p:spPr>
        <p:txBody>
          <a:bodyPr anchor="t" wrap="square" rtlCol="0">
            <a:spAutoFit/>
          </a:bodyPr>
          <a:lstStyle/>
          <a:p>
            <a:pPr algn="ctr"/>
            <a:r>
              <a:rPr lang="en-US" sz="13700" i="1" spc="-1500" kern="0" dirty="0" smtClean="0">
                <a:solidFill>
                  <a:srgbClr val="41cc93"/>
                </a:solidFill>
                <a:latin typeface="Black Han Sans" pitchFamily="34" charset="0"/>
                <a:cs typeface="Black Han Sans" pitchFamily="34" charset="0"/>
              </a:rPr>
              <a:t>김</a:t>
            </a:r>
            <a:r>
              <a:rPr lang="en-US" sz="14900" i="1" spc="-1600" kern="0" dirty="0" smtClean="0">
                <a:solidFill>
                  <a:srgbClr val="41cc93"/>
                </a:solidFill>
                <a:latin typeface="Black Han Sans" pitchFamily="34" charset="0"/>
                <a:cs typeface="Black Han Sans" pitchFamily="34" charset="0"/>
              </a:rPr>
              <a:t>철</a:t>
            </a:r>
            <a:r>
              <a:rPr lang="en-US" sz="15900" i="1" spc="-1800" kern="0" dirty="0" smtClean="0">
                <a:solidFill>
                  <a:srgbClr val="41cc93"/>
                </a:solidFill>
                <a:latin typeface="Black Han Sans" pitchFamily="34" charset="0"/>
                <a:cs typeface="Black Han Sans" pitchFamily="34" charset="0"/>
              </a:rPr>
              <a:t>웅</a:t>
            </a:r>
            <a:endParaRPr lang="en-US" dirty="0"/>
          </a:p>
        </p:txBody>
      </p:sp>
      <p:grpSp>
        <p:nvGrpSpPr>
          <p:cNvPr id="1002" name="그룹 1002"/>
          <p:cNvGrpSpPr/>
          <p:nvPr/>
        </p:nvGrpSpPr>
        <p:grpSpPr>
          <a:xfrm>
            <a:off x="5119829" y="2240082"/>
            <a:ext cx="1929436" cy="64126"/>
            <a:chOff x="5119829" y="2240082"/>
            <a:chExt cx="1929436" cy="64126"/>
          </a:xfrm>
        </p:grpSpPr>
        <p:pic>
          <p:nvPicPr>
            <p:cNvPr id="7" name="Object 6"/>
            <p:cNvPicPr>
              <a:picLocks noChangeAspect="1"/>
            </p:cNvPicPr>
            <p:nvPr/>
          </p:nvPicPr>
          <p:blipFill>
            <a:blip r:embed="rId3" cstate="print"/>
            <a:stretch>
              <a:fillRect/>
            </a:stretch>
          </p:blipFill>
          <p:spPr>
            <a:xfrm rot="-1260000">
              <a:off x="5119829" y="2240082"/>
              <a:ext cx="1929436" cy="64126"/>
            </a:xfrm>
            <a:prstGeom prst="rect">
              <a:avLst/>
            </a:prstGeom>
          </p:spPr>
        </p:pic>
      </p:grpSp>
      <p:grpSp>
        <p:nvGrpSpPr>
          <p:cNvPr id="1003" name="그룹 1003"/>
          <p:cNvGrpSpPr/>
          <p:nvPr/>
        </p:nvGrpSpPr>
        <p:grpSpPr>
          <a:xfrm>
            <a:off x="7142824" y="1778472"/>
            <a:ext cx="128345" cy="128345"/>
            <a:chOff x="7142824" y="1778472"/>
            <a:chExt cx="128345" cy="128345"/>
          </a:xfrm>
        </p:grpSpPr>
        <p:pic>
          <p:nvPicPr>
            <p:cNvPr id="10" name="Object 9"/>
            <p:cNvPicPr>
              <a:picLocks noChangeAspect="1"/>
            </p:cNvPicPr>
            <p:nvPr/>
          </p:nvPicPr>
          <p:blipFill>
            <a:blip r:embed="rId4" cstate="print"/>
            <a:stretch>
              <a:fillRect/>
            </a:stretch>
          </p:blipFill>
          <p:spPr>
            <a:xfrm rot="-780000">
              <a:off x="7142824" y="1778472"/>
              <a:ext cx="128345" cy="128345"/>
            </a:xfrm>
            <a:prstGeom prst="rect">
              <a:avLst/>
            </a:prstGeom>
          </p:spPr>
        </p:pic>
      </p:grpSp>
      <p:grpSp>
        <p:nvGrpSpPr>
          <p:cNvPr id="1004" name="그룹 1004"/>
          <p:cNvGrpSpPr/>
          <p:nvPr/>
        </p:nvGrpSpPr>
        <p:grpSpPr>
          <a:xfrm>
            <a:off x="6054810" y="4895046"/>
            <a:ext cx="2595251" cy="307626"/>
            <a:chOff x="6054810" y="4895046"/>
            <a:chExt cx="2595251" cy="307626"/>
          </a:xfrm>
        </p:grpSpPr>
        <p:pic>
          <p:nvPicPr>
            <p:cNvPr id="13" name="Object 12"/>
            <p:cNvPicPr>
              <a:picLocks noChangeAspect="1"/>
            </p:cNvPicPr>
            <p:nvPr/>
          </p:nvPicPr>
          <p:blipFill>
            <a:blip r:embed="rId5" cstate="print"/>
            <a:stretch>
              <a:fillRect/>
            </a:stretch>
          </p:blipFill>
          <p:spPr>
            <a:xfrm rot="-480000">
              <a:off x="6054810" y="4895046"/>
              <a:ext cx="2595251" cy="307626"/>
            </a:xfrm>
            <a:prstGeom prst="rect">
              <a:avLst/>
            </a:prstGeom>
          </p:spPr>
        </p:pic>
      </p:grpSp>
      <p:sp>
        <p:nvSpPr>
          <p:cNvPr id="15" name="Object 15"/>
          <p:cNvSpPr txBox="1"/>
          <p:nvPr/>
        </p:nvSpPr>
        <p:spPr>
          <a:xfrm rot="-480000">
            <a:off x="5478557" y="4919841"/>
            <a:ext cx="3760670" cy="346395"/>
          </a:xfrm>
          <a:prstGeom prst="rect">
            <a:avLst/>
          </a:prstGeom>
          <a:noFill/>
        </p:spPr>
        <p:txBody>
          <a:bodyPr anchor="t" wrap="square" rtlCol="0">
            <a:spAutoFit/>
          </a:bodyPr>
          <a:lstStyle/>
          <a:p>
            <a:pPr algn="ctr"/>
            <a:r>
              <a:rPr lang="en-US" sz="1500" i="1" dirty="0" smtClean="0">
                <a:solidFill>
                  <a:srgbClr val="ffffff"/>
                </a:solidFill>
                <a:latin typeface="BM DoHyeon" pitchFamily="34" charset="0"/>
                <a:cs typeface="BM DoHyeon" pitchFamily="34" charset="0"/>
              </a:rPr>
              <a:t>시각디자인과 1376603</a:t>
            </a:r>
            <a:endParaRPr lang="en-US" dirty="0"/>
          </a:p>
        </p:txBody>
      </p:sp>
      <p:grpSp>
        <p:nvGrpSpPr>
          <p:cNvPr id="1005" name="그룹 1005"/>
          <p:cNvGrpSpPr/>
          <p:nvPr/>
        </p:nvGrpSpPr>
        <p:grpSpPr>
          <a:xfrm>
            <a:off x="5115406" y="2356058"/>
            <a:ext cx="312814" cy="64126"/>
            <a:chOff x="5115406" y="2356058"/>
            <a:chExt cx="312814" cy="64126"/>
          </a:xfrm>
        </p:grpSpPr>
        <p:pic>
          <p:nvPicPr>
            <p:cNvPr id="17" name="Object 16"/>
            <p:cNvPicPr>
              <a:picLocks noChangeAspect="1"/>
            </p:cNvPicPr>
            <p:nvPr/>
          </p:nvPicPr>
          <p:blipFill>
            <a:blip r:embed="rId6" cstate="print"/>
            <a:stretch>
              <a:fillRect/>
            </a:stretch>
          </p:blipFill>
          <p:spPr>
            <a:xfrm rot="-2100000">
              <a:off x="5115406" y="2356058"/>
              <a:ext cx="312814" cy="64126"/>
            </a:xfrm>
            <a:prstGeom prst="rect">
              <a:avLst/>
            </a:prstGeom>
          </p:spPr>
        </p:pic>
      </p:grpSp>
      <p:grpSp>
        <p:nvGrpSpPr>
          <p:cNvPr id="1006" name="그룹 1006"/>
          <p:cNvGrpSpPr/>
          <p:nvPr/>
        </p:nvGrpSpPr>
        <p:grpSpPr>
          <a:xfrm>
            <a:off x="5515091" y="5682208"/>
            <a:ext cx="957033" cy="64126"/>
            <a:chOff x="5515091" y="5682208"/>
            <a:chExt cx="957033" cy="64126"/>
          </a:xfrm>
        </p:grpSpPr>
        <p:pic>
          <p:nvPicPr>
            <p:cNvPr id="20" name="Object 19"/>
            <p:cNvPicPr>
              <a:picLocks noChangeAspect="1"/>
            </p:cNvPicPr>
            <p:nvPr/>
          </p:nvPicPr>
          <p:blipFill>
            <a:blip r:embed="rId7" cstate="print"/>
            <a:stretch>
              <a:fillRect/>
            </a:stretch>
          </p:blipFill>
          <p:spPr>
            <a:xfrm rot="780000">
              <a:off x="5515091" y="5682208"/>
              <a:ext cx="957033" cy="64126"/>
            </a:xfrm>
            <a:prstGeom prst="rect">
              <a:avLst/>
            </a:prstGeom>
          </p:spPr>
        </p:pic>
      </p:grpSp>
      <p:sp>
        <p:nvSpPr>
          <p:cNvPr id="22" name="Object 22"/>
          <p:cNvSpPr txBox="1"/>
          <p:nvPr/>
        </p:nvSpPr>
        <p:spPr>
          <a:xfrm rot="-480000">
            <a:off x="4697535" y="2383781"/>
            <a:ext cx="5190994" cy="952887"/>
          </a:xfrm>
          <a:prstGeom prst="rect">
            <a:avLst/>
          </a:prstGeom>
          <a:noFill/>
        </p:spPr>
        <p:txBody>
          <a:bodyPr anchor="t" wrap="square" rtlCol="0">
            <a:spAutoFit/>
          </a:bodyPr>
          <a:lstStyle/>
          <a:p>
            <a:pPr algn="ctr"/>
            <a:r>
              <a:rPr lang="en-US" sz="4200" i="1" spc="-500" kern="0" dirty="0" smtClean="0">
                <a:solidFill>
                  <a:srgbClr val="41cc93"/>
                </a:solidFill>
                <a:latin typeface="Black Han Sans" pitchFamily="34" charset="0"/>
                <a:cs typeface="Black Han Sans" pitchFamily="34" charset="0"/>
              </a:rPr>
              <a:t>My name is</a:t>
            </a:r>
            <a:endParaRPr lang="en-US" dirty="0"/>
          </a:p>
        </p:txBody>
      </p:sp>
      <p:grpSp>
        <p:nvGrpSpPr>
          <p:cNvPr id="1007" name="그룹 1007"/>
          <p:cNvGrpSpPr/>
          <p:nvPr/>
        </p:nvGrpSpPr>
        <p:grpSpPr>
          <a:xfrm>
            <a:off x="5263701" y="5488962"/>
            <a:ext cx="128345" cy="128345"/>
            <a:chOff x="5263701" y="5488962"/>
            <a:chExt cx="128345" cy="128345"/>
          </a:xfrm>
        </p:grpSpPr>
        <p:pic>
          <p:nvPicPr>
            <p:cNvPr id="24" name="Object 23"/>
            <p:cNvPicPr>
              <a:picLocks noChangeAspect="1"/>
            </p:cNvPicPr>
            <p:nvPr/>
          </p:nvPicPr>
          <p:blipFill>
            <a:blip r:embed="rId8" cstate="print"/>
            <a:stretch>
              <a:fillRect/>
            </a:stretch>
          </p:blipFill>
          <p:spPr>
            <a:xfrm rot="-300000">
              <a:off x="5263701" y="5488962"/>
              <a:ext cx="128345" cy="128345"/>
            </a:xfrm>
            <a:prstGeom prst="rect">
              <a:avLst/>
            </a:prstGeom>
          </p:spPr>
        </p:pic>
      </p:grpSp>
      <p:sp>
        <p:nvSpPr>
          <p:cNvPr id="26" name="Object 26"/>
          <p:cNvSpPr txBox="1"/>
          <p:nvPr/>
        </p:nvSpPr>
        <p:spPr>
          <a:xfrm>
            <a:off x="3125015" y="1380385"/>
            <a:ext cx="4445208" cy="200531"/>
          </a:xfrm>
          <a:prstGeom prst="rect">
            <a:avLst/>
          </a:prstGeom>
          <a:noFill/>
        </p:spPr>
        <p:txBody>
          <a:bodyPr anchor="t" wrap="square" rtlCol="0">
            <a:spAutoFit/>
          </a:bodyPr>
          <a:lstStyle/>
          <a:p>
            <a:pPr algn="ctr"/>
            <a:r>
              <a:rPr lang="en-US" sz="900" spc="600" kern="0" dirty="0" smtClean="0">
                <a:solidFill>
                  <a:srgbClr val="41cc93"/>
                </a:solidFill>
                <a:latin typeface="Open Sans" pitchFamily="34" charset="0"/>
                <a:cs typeface="Open Sans" pitchFamily="34" charset="0"/>
              </a:rPr>
              <a:t>TEN-MINUTE SPEECH</a:t>
            </a:r>
            <a:endParaRPr lang="en-US" dirty="0"/>
          </a:p>
        </p:txBody>
      </p:sp>
      <p:sp>
        <p:nvSpPr>
          <p:cNvPr id="27" name="Object 27"/>
          <p:cNvSpPr txBox="1"/>
          <p:nvPr/>
        </p:nvSpPr>
        <p:spPr>
          <a:xfrm>
            <a:off x="2635973" y="1043049"/>
            <a:ext cx="5423293" cy="460643"/>
          </a:xfrm>
          <a:prstGeom prst="rect">
            <a:avLst/>
          </a:prstGeom>
          <a:noFill/>
        </p:spPr>
        <p:txBody>
          <a:bodyPr anchor="t" wrap="square" rtlCol="0">
            <a:spAutoFit/>
          </a:bodyPr>
          <a:lstStyle/>
          <a:p>
            <a:pPr algn="ctr"/>
            <a:r>
              <a:rPr lang="en-US" sz="2000" i="1" b="1" dirty="0" smtClean="0">
                <a:solidFill>
                  <a:srgbClr val="41cc93"/>
                </a:solidFill>
                <a:latin typeface="BM DoHyeon" pitchFamily="34" charset="0"/>
                <a:cs typeface="BM DoHyeon" pitchFamily="34" charset="0"/>
              </a:rPr>
              <a:t>Self-Introduction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EEEEEE"/>
        </a:solidFill>
        <a:effectLst/>
      </p:bgPr>
    </p:bg>
    <p:spTree>
      <p:nvGrpSpPr>
        <p:cNvPr id="1" name=""/>
        <p:cNvGrpSpPr/>
        <p:nvPr/>
      </p:nvGrpSpPr>
      <p:grpSpPr>
        <a:xfrm>
          <a:off x="0" y="0"/>
          <a:ext cx="0" cy="0"/>
          <a:chOff x="0" y="0"/>
          <a:chExt cx="0" cy="0"/>
        </a:xfrm>
      </p:grpSpPr>
      <p:sp>
        <p:nvSpPr>
          <p:cNvPr id="2" name="Object 2"/>
          <p:cNvSpPr txBox="1"/>
          <p:nvPr/>
        </p:nvSpPr>
        <p:spPr>
          <a:xfrm>
            <a:off x="3125015" y="1380385"/>
            <a:ext cx="4445208" cy="233952"/>
          </a:xfrm>
          <a:prstGeom prst="rect">
            <a:avLst/>
          </a:prstGeom>
          <a:noFill/>
        </p:spPr>
        <p:txBody>
          <a:bodyPr anchor="t" wrap="square" rtlCol="0">
            <a:spAutoFit/>
          </a:bodyPr>
          <a:lstStyle/>
          <a:p>
            <a:pPr algn="ctr"/>
            <a:r>
              <a:rPr lang="en-US" sz="900" spc="600" kern="0" dirty="0" smtClean="0">
                <a:solidFill>
                  <a:srgbClr val="41cc93"/>
                </a:solidFill>
                <a:latin typeface="Open Sans" pitchFamily="34" charset="0"/>
                <a:cs typeface="Open Sans" pitchFamily="34" charset="0"/>
              </a:rPr>
              <a:t>TEN-MINUTE SPEECH</a:t>
            </a:r>
            <a:endParaRPr lang="en-US" dirty="0"/>
          </a:p>
        </p:txBody>
      </p:sp>
      <p:sp>
        <p:nvSpPr>
          <p:cNvPr id="3" name="Object 3"/>
          <p:cNvSpPr txBox="1"/>
          <p:nvPr/>
        </p:nvSpPr>
        <p:spPr>
          <a:xfrm>
            <a:off x="2635973" y="1043049"/>
            <a:ext cx="5423293" cy="537417"/>
          </a:xfrm>
          <a:prstGeom prst="rect">
            <a:avLst/>
          </a:prstGeom>
          <a:noFill/>
        </p:spPr>
        <p:txBody>
          <a:bodyPr anchor="t" wrap="square" rtlCol="0">
            <a:spAutoFit/>
          </a:bodyPr>
          <a:lstStyle/>
          <a:p>
            <a:pPr algn="ctr"/>
            <a:r>
              <a:rPr lang="en-US" sz="2000" i="1" b="1" dirty="0" smtClean="0">
                <a:solidFill>
                  <a:srgbClr val="41cc93"/>
                </a:solidFill>
                <a:latin typeface="BM DoHyeon" pitchFamily="34" charset="0"/>
                <a:cs typeface="BM DoHyeon" pitchFamily="34" charset="0"/>
              </a:rPr>
              <a:t>Self-Introduction</a:t>
            </a:r>
            <a:endParaRPr lang="en-US" dirty="0"/>
          </a:p>
        </p:txBody>
      </p:sp>
      <p:sp>
        <p:nvSpPr>
          <p:cNvPr id="4" name="Object 4"/>
          <p:cNvSpPr txBox="1"/>
          <p:nvPr/>
        </p:nvSpPr>
        <p:spPr>
          <a:xfrm>
            <a:off x="5479523" y="2252579"/>
            <a:ext cx="5464751" cy="1789737"/>
          </a:xfrm>
          <a:prstGeom prst="rect">
            <a:avLst/>
          </a:prstGeom>
          <a:noFill/>
        </p:spPr>
        <p:txBody>
          <a:bodyPr anchor="t" wrap="square" rtlCol="0">
            <a:spAutoFit/>
          </a:bodyPr>
          <a:lstStyle/>
          <a:p>
            <a:r>
              <a:rPr lang="en-US" sz="1100" dirty="0" smtClean="0">
                <a:solidFill>
                  <a:srgbClr val="737373"/>
                </a:solidFill>
                <a:latin typeface="NanumSquare" pitchFamily="34" charset="0"/>
                <a:cs typeface="NanumSquare" pitchFamily="34" charset="0"/>
              </a:rPr>
              <a:t>안녕하세요. 제 이름은 김미리 입니다. 청춘에서만 못할 끝에 되는 동력</a:t>
            </a:r>
            <a:r>
              <a:rPr lang="en-US" dirty="0" smtClean="0"/>
              <a:t/>
            </a:r>
          </a:p>
          <a:p>
            <a:r>
              <a:rPr lang="en-US" dirty="0" smtClean="0"/>
              <a:t/>
            </a:r>
            <a:r>
              <a:rPr lang="en-US" sz="1100" dirty="0" smtClean="0">
                <a:solidFill>
                  <a:srgbClr val="737373"/>
                </a:solidFill>
                <a:latin typeface="NanumSquare" pitchFamily="34" charset="0"/>
                <a:cs typeface="NanumSquare" pitchFamily="34" charset="0"/>
              </a:rPr>
              <a:t>은 인생에 예수는 거선의 풀밭에 이것이다. 밝은 능히 같이 내는 생생하</a:t>
            </a:r>
            <a:r>
              <a:rPr lang="en-US" dirty="0" smtClean="0"/>
              <a:t/>
            </a:r>
          </a:p>
          <a:p>
            <a:r>
              <a:rPr lang="en-US" dirty="0" smtClean="0"/>
              <a:t/>
            </a:r>
            <a:r>
              <a:rPr lang="en-US" sz="1100" dirty="0" smtClean="0">
                <a:solidFill>
                  <a:srgbClr val="737373"/>
                </a:solidFill>
                <a:latin typeface="NanumSquare" pitchFamily="34" charset="0"/>
                <a:cs typeface="NanumSquare" pitchFamily="34" charset="0"/>
              </a:rPr>
              <a:t>며, 운다. 같이, 충분히 인류의 역사를 착목한는 아니다. 이상 눈이 가는 </a:t>
            </a:r>
            <a:r>
              <a:rPr lang="en-US" dirty="0" smtClean="0"/>
              <a:t/>
            </a:r>
          </a:p>
          <a:p>
            <a:r>
              <a:rPr lang="en-US" dirty="0" smtClean="0"/>
              <a:t/>
            </a:r>
            <a:r>
              <a:rPr lang="en-US" sz="1100" dirty="0" smtClean="0">
                <a:solidFill>
                  <a:srgbClr val="737373"/>
                </a:solidFill>
                <a:latin typeface="NanumSquare" pitchFamily="34" charset="0"/>
                <a:cs typeface="NanumSquare" pitchFamily="34" charset="0"/>
              </a:rPr>
              <a:t>청춘이 능히 위하여서. 무엇이 그들은 위하여 무한한 그러므로 고동을 </a:t>
            </a:r>
            <a:r>
              <a:rPr lang="en-US" dirty="0" smtClean="0"/>
              <a:t/>
            </a:r>
          </a:p>
          <a:p>
            <a:r>
              <a:rPr lang="en-US" dirty="0" smtClean="0"/>
              <a:t/>
            </a:r>
            <a:r>
              <a:rPr lang="en-US" sz="1100" dirty="0" smtClean="0">
                <a:solidFill>
                  <a:srgbClr val="737373"/>
                </a:solidFill>
                <a:latin typeface="NanumSquare" pitchFamily="34" charset="0"/>
                <a:cs typeface="NanumSquare" pitchFamily="34" charset="0"/>
              </a:rPr>
              <a:t>뼈 있으랴? 하는 청춘은 가지에 설레는 만물은 같이 것이다. 새 같으며, </a:t>
            </a:r>
            <a:r>
              <a:rPr lang="en-US" dirty="0" smtClean="0"/>
              <a:t/>
            </a:r>
          </a:p>
          <a:p>
            <a:r>
              <a:rPr lang="en-US" dirty="0" smtClean="0"/>
              <a:t/>
            </a:r>
            <a:r>
              <a:rPr lang="en-US" sz="1100" dirty="0" smtClean="0">
                <a:solidFill>
                  <a:srgbClr val="737373"/>
                </a:solidFill>
                <a:latin typeface="NanumSquare" pitchFamily="34" charset="0"/>
                <a:cs typeface="NanumSquare" pitchFamily="34" charset="0"/>
              </a:rPr>
              <a:t>위하여 무엇이 하여도 이것이다.</a:t>
            </a:r>
            <a:endParaRPr lang="en-US" dirty="0"/>
          </a:p>
        </p:txBody>
      </p:sp>
      <p:sp>
        <p:nvSpPr>
          <p:cNvPr id="5" name="Object 5"/>
          <p:cNvSpPr txBox="1"/>
          <p:nvPr/>
        </p:nvSpPr>
        <p:spPr>
          <a:xfrm>
            <a:off x="5479523" y="3787025"/>
            <a:ext cx="1364757" cy="1550433"/>
          </a:xfrm>
          <a:prstGeom prst="rect">
            <a:avLst/>
          </a:prstGeom>
          <a:noFill/>
        </p:spPr>
        <p:txBody>
          <a:bodyPr anchor="t" wrap="square" rtlCol="0">
            <a:spAutoFit/>
          </a:bodyPr>
          <a:lstStyle/>
          <a:p>
            <a:r>
              <a:rPr lang="en-US" sz="1100" b="1" dirty="0" smtClean="0">
                <a:solidFill>
                  <a:srgbClr val="737373"/>
                </a:solidFill>
                <a:latin typeface="NanumSquare" pitchFamily="34" charset="0"/>
                <a:cs typeface="NanumSquare" pitchFamily="34" charset="0"/>
              </a:rPr>
              <a:t>Photoshop</a:t>
            </a:r>
            <a:r>
              <a:rPr lang="en-US" dirty="0" smtClean="0"/>
              <a:t/>
            </a:r>
          </a:p>
          <a:p>
            <a:r>
              <a:rPr lang="en-US" dirty="0" smtClean="0"/>
              <a:t/>
            </a:r>
            <a:r>
              <a:rPr lang="en-US" sz="1100" b="1" dirty="0" smtClean="0">
                <a:solidFill>
                  <a:srgbClr val="737373"/>
                </a:solidFill>
                <a:latin typeface="NanumSquare" pitchFamily="34" charset="0"/>
                <a:cs typeface="NanumSquare" pitchFamily="34" charset="0"/>
              </a:rPr>
              <a:t>Illustrator</a:t>
            </a:r>
            <a:r>
              <a:rPr lang="en-US" dirty="0" smtClean="0"/>
              <a:t/>
            </a:r>
          </a:p>
          <a:p>
            <a:r>
              <a:rPr lang="en-US" dirty="0" smtClean="0"/>
              <a:t/>
            </a:r>
            <a:r>
              <a:rPr lang="en-US" sz="1100" b="1" dirty="0" smtClean="0">
                <a:solidFill>
                  <a:srgbClr val="737373"/>
                </a:solidFill>
                <a:latin typeface="NanumSquare" pitchFamily="34" charset="0"/>
                <a:cs typeface="NanumSquare" pitchFamily="34" charset="0"/>
              </a:rPr>
              <a:t>Indesign</a:t>
            </a:r>
            <a:r>
              <a:rPr lang="en-US" dirty="0" smtClean="0"/>
              <a:t/>
            </a:r>
          </a:p>
          <a:p>
            <a:r>
              <a:rPr lang="en-US" dirty="0" smtClean="0"/>
              <a:t/>
            </a:r>
            <a:r>
              <a:rPr lang="en-US" sz="1100" b="1" dirty="0" smtClean="0">
                <a:solidFill>
                  <a:srgbClr val="737373"/>
                </a:solidFill>
                <a:latin typeface="NanumSquare" pitchFamily="34" charset="0"/>
                <a:cs typeface="NanumSquare" pitchFamily="34" charset="0"/>
              </a:rPr>
              <a:t>AfterEffects</a:t>
            </a:r>
            <a:endParaRPr lang="en-US" dirty="0"/>
          </a:p>
        </p:txBody>
      </p:sp>
      <p:sp>
        <p:nvSpPr>
          <p:cNvPr id="6" name="Object 6"/>
          <p:cNvSpPr txBox="1"/>
          <p:nvPr/>
        </p:nvSpPr>
        <p:spPr>
          <a:xfrm>
            <a:off x="8449298" y="3787025"/>
            <a:ext cx="595406" cy="1550433"/>
          </a:xfrm>
          <a:prstGeom prst="rect">
            <a:avLst/>
          </a:prstGeom>
          <a:noFill/>
        </p:spPr>
        <p:txBody>
          <a:bodyPr anchor="t" wrap="square" rtlCol="0">
            <a:spAutoFit/>
          </a:bodyPr>
          <a:lstStyle/>
          <a:p>
            <a:pPr algn="r"/>
            <a:r>
              <a:rPr lang="en-US" sz="1100" b="1" dirty="0" smtClean="0">
                <a:solidFill>
                  <a:srgbClr val="737373"/>
                </a:solidFill>
                <a:latin typeface="NanumSquare" pitchFamily="34" charset="0"/>
                <a:cs typeface="NanumSquare" pitchFamily="34" charset="0"/>
              </a:rPr>
              <a:t>99%</a:t>
            </a:r>
            <a:r>
              <a:rPr lang="en-US" dirty="0" smtClean="0"/>
              <a:t/>
            </a:r>
          </a:p>
          <a:p>
            <a:pPr algn="r"/>
            <a:r>
              <a:rPr lang="en-US" dirty="0" smtClean="0"/>
              <a:t/>
            </a:r>
            <a:r>
              <a:rPr lang="en-US" sz="1100" b="1" dirty="0" smtClean="0">
                <a:solidFill>
                  <a:srgbClr val="737373"/>
                </a:solidFill>
                <a:latin typeface="NanumSquare" pitchFamily="34" charset="0"/>
                <a:cs typeface="NanumSquare" pitchFamily="34" charset="0"/>
              </a:rPr>
              <a:t>90%</a:t>
            </a:r>
            <a:r>
              <a:rPr lang="en-US" dirty="0" smtClean="0"/>
              <a:t/>
            </a:r>
          </a:p>
          <a:p>
            <a:pPr algn="r"/>
            <a:r>
              <a:rPr lang="en-US" dirty="0" smtClean="0"/>
              <a:t/>
            </a:r>
            <a:r>
              <a:rPr lang="en-US" sz="1100" b="1" dirty="0" smtClean="0">
                <a:solidFill>
                  <a:srgbClr val="737373"/>
                </a:solidFill>
                <a:latin typeface="NanumSquare" pitchFamily="34" charset="0"/>
                <a:cs typeface="NanumSquare" pitchFamily="34" charset="0"/>
              </a:rPr>
              <a:t>95%</a:t>
            </a:r>
            <a:r>
              <a:rPr lang="en-US" dirty="0" smtClean="0"/>
              <a:t/>
            </a:r>
          </a:p>
          <a:p>
            <a:pPr algn="r"/>
            <a:r>
              <a:rPr lang="en-US" dirty="0" smtClean="0"/>
              <a:t/>
            </a:r>
            <a:r>
              <a:rPr lang="en-US" sz="1100" b="1" dirty="0" smtClean="0">
                <a:solidFill>
                  <a:srgbClr val="737373"/>
                </a:solidFill>
                <a:latin typeface="NanumSquare" pitchFamily="34" charset="0"/>
                <a:cs typeface="NanumSquare" pitchFamily="34" charset="0"/>
              </a:rPr>
              <a:t>82%</a:t>
            </a:r>
            <a:endParaRPr lang="en-US" dirty="0"/>
          </a:p>
        </p:txBody>
      </p:sp>
      <p:sp>
        <p:nvSpPr>
          <p:cNvPr id="7" name="Object 7"/>
          <p:cNvSpPr txBox="1"/>
          <p:nvPr/>
        </p:nvSpPr>
        <p:spPr>
          <a:xfrm>
            <a:off x="5479523" y="5144205"/>
            <a:ext cx="6600967" cy="590964"/>
          </a:xfrm>
          <a:prstGeom prst="rect">
            <a:avLst/>
          </a:prstGeom>
          <a:noFill/>
        </p:spPr>
        <p:txBody>
          <a:bodyPr anchor="t" wrap="square" rtlCol="0">
            <a:spAutoFit/>
          </a:bodyPr>
          <a:lstStyle/>
          <a:p>
            <a:r>
              <a:rPr lang="en-US" sz="1100" dirty="0" smtClean="0">
                <a:solidFill>
                  <a:srgbClr val="737373"/>
                </a:solidFill>
                <a:latin typeface="NanumSquare" pitchFamily="34" charset="0"/>
                <a:cs typeface="NanumSquare" pitchFamily="34" charset="0"/>
              </a:rPr>
              <a:t>-미리대학교 졸업 / 미리대학원 졸업 / 미리디 근무 3년</a:t>
            </a:r>
            <a:r>
              <a:rPr lang="en-US" dirty="0" smtClean="0"/>
              <a:t/>
            </a:r>
          </a:p>
          <a:p>
            <a:r>
              <a:rPr lang="en-US" dirty="0" smtClean="0"/>
              <a:t/>
            </a:r>
            <a:r>
              <a:rPr lang="en-US" sz="1100" dirty="0" smtClean="0">
                <a:solidFill>
                  <a:srgbClr val="737373"/>
                </a:solidFill>
                <a:latin typeface="NanumSquare" pitchFamily="34" charset="0"/>
                <a:cs typeface="NanumSquare" pitchFamily="34" charset="0"/>
              </a:rPr>
              <a:t>-2015년 비즈 포토 어워드 금상 / 2017년 디자인 어워드 대상</a:t>
            </a:r>
            <a:endParaRPr lang="en-US" dirty="0"/>
          </a:p>
        </p:txBody>
      </p:sp>
      <p:grpSp>
        <p:nvGrpSpPr>
          <p:cNvPr id="1001" name="그룹 1001"/>
          <p:cNvGrpSpPr/>
          <p:nvPr/>
        </p:nvGrpSpPr>
        <p:grpSpPr>
          <a:xfrm>
            <a:off x="6378220" y="4121850"/>
            <a:ext cx="2164517" cy="88936"/>
            <a:chOff x="6378220" y="4121850"/>
            <a:chExt cx="2164517" cy="88936"/>
          </a:xfrm>
        </p:grpSpPr>
        <p:pic>
          <p:nvPicPr>
            <p:cNvPr id="9" name="Object 8"/>
            <p:cNvPicPr>
              <a:picLocks noChangeAspect="1"/>
            </p:cNvPicPr>
            <p:nvPr/>
          </p:nvPicPr>
          <p:blipFill>
            <a:blip r:embed="rId2" cstate="print"/>
            <a:stretch>
              <a:fillRect/>
            </a:stretch>
          </p:blipFill>
          <p:spPr>
            <a:xfrm>
              <a:off x="6378220" y="4121850"/>
              <a:ext cx="2164517" cy="88936"/>
            </a:xfrm>
            <a:prstGeom prst="rect">
              <a:avLst/>
            </a:prstGeom>
          </p:spPr>
        </p:pic>
      </p:grpSp>
      <p:grpSp>
        <p:nvGrpSpPr>
          <p:cNvPr id="1002" name="그룹 1002"/>
          <p:cNvGrpSpPr/>
          <p:nvPr/>
        </p:nvGrpSpPr>
        <p:grpSpPr>
          <a:xfrm>
            <a:off x="6378220" y="4401369"/>
            <a:ext cx="2164517" cy="88936"/>
            <a:chOff x="6378220" y="4401369"/>
            <a:chExt cx="2164517" cy="88936"/>
          </a:xfrm>
        </p:grpSpPr>
        <p:pic>
          <p:nvPicPr>
            <p:cNvPr id="12" name="Object 11"/>
            <p:cNvPicPr>
              <a:picLocks noChangeAspect="1"/>
            </p:cNvPicPr>
            <p:nvPr/>
          </p:nvPicPr>
          <p:blipFill>
            <a:blip r:embed="rId3" cstate="print"/>
            <a:stretch>
              <a:fillRect/>
            </a:stretch>
          </p:blipFill>
          <p:spPr>
            <a:xfrm>
              <a:off x="6378220" y="4401369"/>
              <a:ext cx="2164517" cy="88936"/>
            </a:xfrm>
            <a:prstGeom prst="rect">
              <a:avLst/>
            </a:prstGeom>
          </p:spPr>
        </p:pic>
      </p:grpSp>
      <p:grpSp>
        <p:nvGrpSpPr>
          <p:cNvPr id="1003" name="그룹 1003"/>
          <p:cNvGrpSpPr/>
          <p:nvPr/>
        </p:nvGrpSpPr>
        <p:grpSpPr>
          <a:xfrm>
            <a:off x="6378220" y="4680887"/>
            <a:ext cx="2164517" cy="88936"/>
            <a:chOff x="6378220" y="4680887"/>
            <a:chExt cx="2164517" cy="88936"/>
          </a:xfrm>
        </p:grpSpPr>
        <p:pic>
          <p:nvPicPr>
            <p:cNvPr id="15" name="Object 14"/>
            <p:cNvPicPr>
              <a:picLocks noChangeAspect="1"/>
            </p:cNvPicPr>
            <p:nvPr/>
          </p:nvPicPr>
          <p:blipFill>
            <a:blip r:embed="rId4" cstate="print"/>
            <a:stretch>
              <a:fillRect/>
            </a:stretch>
          </p:blipFill>
          <p:spPr>
            <a:xfrm>
              <a:off x="6378220" y="4680887"/>
              <a:ext cx="2164517" cy="88936"/>
            </a:xfrm>
            <a:prstGeom prst="rect">
              <a:avLst/>
            </a:prstGeom>
          </p:spPr>
        </p:pic>
      </p:grpSp>
      <p:grpSp>
        <p:nvGrpSpPr>
          <p:cNvPr id="1004" name="그룹 1004"/>
          <p:cNvGrpSpPr/>
          <p:nvPr/>
        </p:nvGrpSpPr>
        <p:grpSpPr>
          <a:xfrm>
            <a:off x="6378220" y="4121850"/>
            <a:ext cx="1559127" cy="88936"/>
            <a:chOff x="6378220" y="4121850"/>
            <a:chExt cx="1559127" cy="88936"/>
          </a:xfrm>
        </p:grpSpPr>
        <p:pic>
          <p:nvPicPr>
            <p:cNvPr id="18" name="Object 17"/>
            <p:cNvPicPr>
              <a:picLocks noChangeAspect="1"/>
            </p:cNvPicPr>
            <p:nvPr/>
          </p:nvPicPr>
          <p:blipFill>
            <a:blip r:embed="rId5" cstate="print"/>
            <a:stretch>
              <a:fillRect/>
            </a:stretch>
          </p:blipFill>
          <p:spPr>
            <a:xfrm>
              <a:off x="6378220" y="4121850"/>
              <a:ext cx="1559127" cy="88936"/>
            </a:xfrm>
            <a:prstGeom prst="rect">
              <a:avLst/>
            </a:prstGeom>
          </p:spPr>
        </p:pic>
      </p:grpSp>
      <p:grpSp>
        <p:nvGrpSpPr>
          <p:cNvPr id="1005" name="그룹 1005"/>
          <p:cNvGrpSpPr/>
          <p:nvPr/>
        </p:nvGrpSpPr>
        <p:grpSpPr>
          <a:xfrm>
            <a:off x="6378220" y="4401369"/>
            <a:ext cx="1702066" cy="88936"/>
            <a:chOff x="6378220" y="4401369"/>
            <a:chExt cx="1702066" cy="88936"/>
          </a:xfrm>
        </p:grpSpPr>
        <p:pic>
          <p:nvPicPr>
            <p:cNvPr id="21" name="Object 20"/>
            <p:cNvPicPr>
              <a:picLocks noChangeAspect="1"/>
            </p:cNvPicPr>
            <p:nvPr/>
          </p:nvPicPr>
          <p:blipFill>
            <a:blip r:embed="rId6" cstate="print"/>
            <a:stretch>
              <a:fillRect/>
            </a:stretch>
          </p:blipFill>
          <p:spPr>
            <a:xfrm>
              <a:off x="6378220" y="4401369"/>
              <a:ext cx="1702066" cy="88936"/>
            </a:xfrm>
            <a:prstGeom prst="rect">
              <a:avLst/>
            </a:prstGeom>
          </p:spPr>
        </p:pic>
      </p:grpSp>
      <p:grpSp>
        <p:nvGrpSpPr>
          <p:cNvPr id="1006" name="그룹 1006"/>
          <p:cNvGrpSpPr/>
          <p:nvPr/>
        </p:nvGrpSpPr>
        <p:grpSpPr>
          <a:xfrm>
            <a:off x="6378220" y="4680887"/>
            <a:ext cx="1222798" cy="88936"/>
            <a:chOff x="6378220" y="4680887"/>
            <a:chExt cx="1222798" cy="88936"/>
          </a:xfrm>
        </p:grpSpPr>
        <p:pic>
          <p:nvPicPr>
            <p:cNvPr id="24" name="Object 23"/>
            <p:cNvPicPr>
              <a:picLocks noChangeAspect="1"/>
            </p:cNvPicPr>
            <p:nvPr/>
          </p:nvPicPr>
          <p:blipFill>
            <a:blip r:embed="rId7" cstate="print"/>
            <a:stretch>
              <a:fillRect/>
            </a:stretch>
          </p:blipFill>
          <p:spPr>
            <a:xfrm>
              <a:off x="6378220" y="4680887"/>
              <a:ext cx="1222798" cy="88936"/>
            </a:xfrm>
            <a:prstGeom prst="rect">
              <a:avLst/>
            </a:prstGeom>
          </p:spPr>
        </p:pic>
      </p:grpSp>
      <p:grpSp>
        <p:nvGrpSpPr>
          <p:cNvPr id="1007" name="그룹 1007"/>
          <p:cNvGrpSpPr/>
          <p:nvPr/>
        </p:nvGrpSpPr>
        <p:grpSpPr>
          <a:xfrm>
            <a:off x="1149456" y="2016987"/>
            <a:ext cx="3613350" cy="3613350"/>
            <a:chOff x="1149456" y="2016987"/>
            <a:chExt cx="3613350" cy="3613350"/>
          </a:xfrm>
        </p:grpSpPr>
        <p:pic>
          <p:nvPicPr>
            <p:cNvPr id="27" name="Object 26"/>
            <p:cNvPicPr>
              <a:picLocks noChangeAspect="1"/>
            </p:cNvPicPr>
            <p:nvPr/>
          </p:nvPicPr>
          <p:blipFill>
            <a:blip r:embed="rId8" cstate="print"/>
            <a:stretch>
              <a:fillRect/>
            </a:stretch>
          </p:blipFill>
          <p:spPr>
            <a:xfrm>
              <a:off x="1149456" y="2016987"/>
              <a:ext cx="3613350" cy="3613350"/>
            </a:xfrm>
            <a:prstGeom prst="rect">
              <a:avLst/>
            </a:prstGeom>
          </p:spPr>
        </p:pic>
      </p:grpSp>
      <p:sp>
        <p:nvSpPr>
          <p:cNvPr id="29" name="Object 29"/>
          <p:cNvSpPr txBox="1"/>
          <p:nvPr/>
        </p:nvSpPr>
        <p:spPr>
          <a:xfrm rot="-480000">
            <a:off x="-318723" y="2897602"/>
            <a:ext cx="5958576" cy="2048483"/>
          </a:xfrm>
          <a:prstGeom prst="rect">
            <a:avLst/>
          </a:prstGeom>
          <a:noFill/>
        </p:spPr>
        <p:txBody>
          <a:bodyPr anchor="t" wrap="square" rtlCol="0">
            <a:spAutoFit/>
          </a:bodyPr>
          <a:lstStyle/>
          <a:p>
            <a:pPr algn="ctr"/>
            <a:r>
              <a:rPr lang="en-US" sz="6000" i="1" spc="-700" kern="0" dirty="0" smtClean="0">
                <a:solidFill>
                  <a:srgbClr val="41cc93"/>
                </a:solidFill>
                <a:latin typeface="Black Han Sans" pitchFamily="34" charset="0"/>
                <a:cs typeface="Black Han Sans" pitchFamily="34" charset="0"/>
              </a:rPr>
              <a:t>나</a:t>
            </a:r>
            <a:r>
              <a:rPr lang="en-US" sz="6800" i="1" spc="-800" kern="0" dirty="0" smtClean="0">
                <a:solidFill>
                  <a:srgbClr val="41cc93"/>
                </a:solidFill>
                <a:latin typeface="Black Han Sans" pitchFamily="34" charset="0"/>
                <a:cs typeface="Black Han Sans" pitchFamily="34" charset="0"/>
              </a:rPr>
              <a:t>란</a:t>
            </a:r>
            <a:r>
              <a:rPr lang="en-US" sz="7300" i="1" spc="-800" kern="0" dirty="0" smtClean="0">
                <a:solidFill>
                  <a:srgbClr val="41cc93"/>
                </a:solidFill>
                <a:latin typeface="Black Han Sans" pitchFamily="34" charset="0"/>
                <a:cs typeface="Black Han Sans" pitchFamily="34" charset="0"/>
              </a:rPr>
              <a:t>사</a:t>
            </a:r>
            <a:r>
              <a:rPr lang="en-US" sz="7700" i="1" spc="-800" kern="0" dirty="0" smtClean="0">
                <a:solidFill>
                  <a:srgbClr val="41cc93"/>
                </a:solidFill>
                <a:latin typeface="Black Han Sans" pitchFamily="34" charset="0"/>
                <a:cs typeface="Black Han Sans" pitchFamily="34" charset="0"/>
              </a:rPr>
              <a:t>람</a:t>
            </a:r>
            <a:endParaRPr lang="en-US" dirty="0"/>
          </a:p>
        </p:txBody>
      </p:sp>
      <p:sp>
        <p:nvSpPr>
          <p:cNvPr id="30" name="Object 30"/>
          <p:cNvSpPr txBox="1"/>
          <p:nvPr/>
        </p:nvSpPr>
        <p:spPr>
          <a:xfrm rot="-480000">
            <a:off x="190589" y="3663011"/>
            <a:ext cx="5958576" cy="2048483"/>
          </a:xfrm>
          <a:prstGeom prst="rect">
            <a:avLst/>
          </a:prstGeom>
          <a:noFill/>
        </p:spPr>
        <p:txBody>
          <a:bodyPr anchor="t" wrap="square" rtlCol="0">
            <a:spAutoFit/>
          </a:bodyPr>
          <a:lstStyle/>
          <a:p>
            <a:pPr algn="ctr"/>
            <a:r>
              <a:rPr lang="en-US" sz="7700" i="1" spc="-800" kern="0" dirty="0" smtClean="0">
                <a:solidFill>
                  <a:srgbClr val="41cc93"/>
                </a:solidFill>
                <a:latin typeface="Black Han Sans" pitchFamily="34" charset="0"/>
                <a:cs typeface="Black Han Sans" pitchFamily="34" charset="0"/>
              </a:rPr>
              <a:t>이</a:t>
            </a:r>
            <a:r>
              <a:rPr lang="en-US" sz="6900" i="1" spc="-800" kern="0" dirty="0" smtClean="0">
                <a:solidFill>
                  <a:srgbClr val="41cc93"/>
                </a:solidFill>
                <a:latin typeface="Black Han Sans" pitchFamily="34" charset="0"/>
                <a:cs typeface="Black Han Sans" pitchFamily="34" charset="0"/>
              </a:rPr>
              <a:t>런</a:t>
            </a:r>
            <a:r>
              <a:rPr lang="en-US" sz="6200" i="1" spc="-700" kern="0" dirty="0" smtClean="0">
                <a:solidFill>
                  <a:srgbClr val="41cc93"/>
                </a:solidFill>
                <a:latin typeface="Black Han Sans" pitchFamily="34" charset="0"/>
                <a:cs typeface="Black Han Sans" pitchFamily="34" charset="0"/>
              </a:rPr>
              <a:t>사</a:t>
            </a:r>
            <a:r>
              <a:rPr lang="en-US" sz="5500" i="1" spc="-600" kern="0" dirty="0" smtClean="0">
                <a:solidFill>
                  <a:srgbClr val="41cc93"/>
                </a:solidFill>
                <a:latin typeface="Black Han Sans" pitchFamily="34" charset="0"/>
                <a:cs typeface="Black Han Sans" pitchFamily="34" charset="0"/>
              </a:rPr>
              <a:t>람</a:t>
            </a:r>
            <a:endParaRPr lang="en-US" dirty="0"/>
          </a:p>
        </p:txBody>
      </p:sp>
      <p:grpSp>
        <p:nvGrpSpPr>
          <p:cNvPr id="1008" name="그룹 1008"/>
          <p:cNvGrpSpPr/>
          <p:nvPr/>
        </p:nvGrpSpPr>
        <p:grpSpPr>
          <a:xfrm>
            <a:off x="6378220" y="3844380"/>
            <a:ext cx="2164517" cy="88936"/>
            <a:chOff x="6378220" y="3844380"/>
            <a:chExt cx="2164517" cy="88936"/>
          </a:xfrm>
        </p:grpSpPr>
        <p:pic>
          <p:nvPicPr>
            <p:cNvPr id="32" name="Object 31"/>
            <p:cNvPicPr>
              <a:picLocks noChangeAspect="1"/>
            </p:cNvPicPr>
            <p:nvPr/>
          </p:nvPicPr>
          <p:blipFill>
            <a:blip r:embed="rId9" cstate="print"/>
            <a:stretch>
              <a:fillRect/>
            </a:stretch>
          </p:blipFill>
          <p:spPr>
            <a:xfrm>
              <a:off x="6378220" y="3844380"/>
              <a:ext cx="2164517" cy="88936"/>
            </a:xfrm>
            <a:prstGeom prst="rect">
              <a:avLst/>
            </a:prstGeom>
          </p:spPr>
        </p:pic>
      </p:grpSp>
      <p:grpSp>
        <p:nvGrpSpPr>
          <p:cNvPr id="1009" name="그룹 1009"/>
          <p:cNvGrpSpPr/>
          <p:nvPr/>
        </p:nvGrpSpPr>
        <p:grpSpPr>
          <a:xfrm>
            <a:off x="6378220" y="3844380"/>
            <a:ext cx="1996353" cy="88936"/>
            <a:chOff x="6378220" y="3844380"/>
            <a:chExt cx="1996353" cy="88936"/>
          </a:xfrm>
        </p:grpSpPr>
        <p:pic>
          <p:nvPicPr>
            <p:cNvPr id="35" name="Object 34"/>
            <p:cNvPicPr>
              <a:picLocks noChangeAspect="1"/>
            </p:cNvPicPr>
            <p:nvPr/>
          </p:nvPicPr>
          <p:blipFill>
            <a:blip r:embed="rId10" cstate="print"/>
            <a:stretch>
              <a:fillRect/>
            </a:stretch>
          </p:blipFill>
          <p:spPr>
            <a:xfrm>
              <a:off x="6378220" y="3844380"/>
              <a:ext cx="1996353" cy="88936"/>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41CC93"/>
        </a:solidFill>
        <a:effectLst/>
      </p:bgPr>
    </p:bg>
    <p:spTree>
      <p:nvGrpSpPr>
        <p:cNvPr id="1" name=""/>
        <p:cNvGrpSpPr/>
        <p:nvPr/>
      </p:nvGrpSpPr>
      <p:grpSpPr>
        <a:xfrm>
          <a:off x="0" y="0"/>
          <a:ext cx="0" cy="0"/>
          <a:chOff x="0" y="0"/>
          <a:chExt cx="0" cy="0"/>
        </a:xfrm>
      </p:grpSpPr>
      <p:sp>
        <p:nvSpPr>
          <p:cNvPr id="2" name="Object 2"/>
          <p:cNvSpPr txBox="1"/>
          <p:nvPr/>
        </p:nvSpPr>
        <p:spPr>
          <a:xfrm rot="-480000">
            <a:off x="2226000" y="2826252"/>
            <a:ext cx="5994541" cy="2261373"/>
          </a:xfrm>
          <a:prstGeom prst="rect">
            <a:avLst/>
          </a:prstGeom>
          <a:noFill/>
        </p:spPr>
        <p:txBody>
          <a:bodyPr anchor="t" wrap="square" rtlCol="0">
            <a:spAutoFit/>
          </a:bodyPr>
          <a:lstStyle/>
          <a:p>
            <a:pPr algn="ctr"/>
            <a:r>
              <a:rPr lang="en-US" sz="9900" i="1" spc="-1100" kern="0" dirty="0" smtClean="0">
                <a:solidFill>
                  <a:srgbClr val="ffffff"/>
                </a:solidFill>
                <a:latin typeface="Black Han Sans" pitchFamily="34" charset="0"/>
                <a:cs typeface="Black Han Sans" pitchFamily="34" charset="0"/>
              </a:rPr>
              <a:t>무</a:t>
            </a:r>
            <a:r>
              <a:rPr lang="en-US" sz="9400" i="1" spc="-1000" kern="0" dirty="0" smtClean="0">
                <a:solidFill>
                  <a:srgbClr val="ffffff"/>
                </a:solidFill>
                <a:latin typeface="Black Han Sans" pitchFamily="34" charset="0"/>
                <a:cs typeface="Black Han Sans" pitchFamily="34" charset="0"/>
              </a:rPr>
              <a:t>엇</a:t>
            </a:r>
            <a:r>
              <a:rPr lang="en-US" sz="9000" i="1" spc="-1000" kern="0" dirty="0" smtClean="0">
                <a:solidFill>
                  <a:srgbClr val="ffffff"/>
                </a:solidFill>
                <a:latin typeface="Black Han Sans" pitchFamily="34" charset="0"/>
                <a:cs typeface="Black Han Sans" pitchFamily="34" charset="0"/>
              </a:rPr>
              <a:t>을</a:t>
            </a:r>
            <a:endParaRPr lang="en-US" dirty="0"/>
          </a:p>
        </p:txBody>
      </p:sp>
      <p:sp>
        <p:nvSpPr>
          <p:cNvPr id="3" name="Object 3"/>
          <p:cNvSpPr txBox="1"/>
          <p:nvPr/>
        </p:nvSpPr>
        <p:spPr>
          <a:xfrm rot="-480000">
            <a:off x="350202" y="1367199"/>
            <a:ext cx="9861719" cy="2947099"/>
          </a:xfrm>
          <a:prstGeom prst="rect">
            <a:avLst/>
          </a:prstGeom>
          <a:noFill/>
        </p:spPr>
        <p:txBody>
          <a:bodyPr anchor="t" wrap="square" rtlCol="0">
            <a:spAutoFit/>
          </a:bodyPr>
          <a:lstStyle/>
          <a:p>
            <a:pPr algn="ctr"/>
            <a:r>
              <a:rPr lang="en-US" sz="11100" i="1" spc="-1200" kern="0" dirty="0" smtClean="0">
                <a:solidFill>
                  <a:srgbClr val="ffffff"/>
                </a:solidFill>
                <a:latin typeface="Black Han Sans" pitchFamily="34" charset="0"/>
                <a:cs typeface="Black Han Sans" pitchFamily="34" charset="0"/>
              </a:rPr>
              <a:t>10분</a:t>
            </a:r>
            <a:r>
              <a:rPr lang="en-US" sz="12100" i="1" spc="-1300" kern="0" dirty="0" smtClean="0">
                <a:solidFill>
                  <a:srgbClr val="ffffff"/>
                </a:solidFill>
                <a:latin typeface="Black Han Sans" pitchFamily="34" charset="0"/>
                <a:cs typeface="Black Han Sans" pitchFamily="34" charset="0"/>
              </a:rPr>
              <a:t>동</a:t>
            </a:r>
            <a:r>
              <a:rPr lang="en-US" sz="12900" i="1" spc="-1400" kern="0" dirty="0" smtClean="0">
                <a:solidFill>
                  <a:srgbClr val="ffffff"/>
                </a:solidFill>
                <a:latin typeface="Black Han Sans" pitchFamily="34" charset="0"/>
                <a:cs typeface="Black Han Sans" pitchFamily="34" charset="0"/>
              </a:rPr>
              <a:t>안</a:t>
            </a:r>
            <a:endParaRPr lang="en-US" dirty="0"/>
          </a:p>
        </p:txBody>
      </p:sp>
      <p:sp>
        <p:nvSpPr>
          <p:cNvPr id="4" name="Object 4"/>
          <p:cNvSpPr txBox="1"/>
          <p:nvPr/>
        </p:nvSpPr>
        <p:spPr>
          <a:xfrm rot="-480000">
            <a:off x="1332987" y="3769780"/>
            <a:ext cx="7812377" cy="2947099"/>
          </a:xfrm>
          <a:prstGeom prst="rect">
            <a:avLst/>
          </a:prstGeom>
          <a:noFill/>
        </p:spPr>
        <p:txBody>
          <a:bodyPr anchor="t" wrap="square" rtlCol="0">
            <a:spAutoFit/>
          </a:bodyPr>
          <a:lstStyle/>
          <a:p>
            <a:pPr algn="ctr"/>
            <a:r>
              <a:rPr lang="en-US" sz="12900" i="1" spc="-1400" kern="0" dirty="0" smtClean="0">
                <a:solidFill>
                  <a:srgbClr val="ffffff"/>
                </a:solidFill>
                <a:latin typeface="Black Han Sans" pitchFamily="34" charset="0"/>
                <a:cs typeface="Black Han Sans" pitchFamily="34" charset="0"/>
              </a:rPr>
              <a:t>할</a:t>
            </a:r>
            <a:r>
              <a:rPr lang="en-US" sz="12300" i="1" spc="-1400" kern="0" dirty="0" smtClean="0">
                <a:solidFill>
                  <a:srgbClr val="ffffff"/>
                </a:solidFill>
                <a:latin typeface="Black Han Sans" pitchFamily="34" charset="0"/>
                <a:cs typeface="Black Han Sans" pitchFamily="34" charset="0"/>
              </a:rPr>
              <a:t>수</a:t>
            </a:r>
            <a:r>
              <a:rPr lang="en-US" sz="11700" i="1" spc="-1300" kern="0" dirty="0" smtClean="0">
                <a:solidFill>
                  <a:srgbClr val="ffffff"/>
                </a:solidFill>
                <a:latin typeface="Black Han Sans" pitchFamily="34" charset="0"/>
                <a:cs typeface="Black Han Sans" pitchFamily="34" charset="0"/>
              </a:rPr>
              <a:t>있</a:t>
            </a:r>
            <a:r>
              <a:rPr lang="en-US" sz="9900" i="1" spc="-1100" kern="0" dirty="0" smtClean="0">
                <a:solidFill>
                  <a:srgbClr val="ffffff"/>
                </a:solidFill>
                <a:latin typeface="Black Han Sans" pitchFamily="34" charset="0"/>
                <a:cs typeface="Black Han Sans" pitchFamily="34" charset="0"/>
              </a:rPr>
              <a:t>나</a:t>
            </a:r>
            <a:endParaRPr lang="en-US" dirty="0"/>
          </a:p>
        </p:txBody>
      </p:sp>
      <p:sp>
        <p:nvSpPr>
          <p:cNvPr id="5" name="Object 5"/>
          <p:cNvSpPr txBox="1"/>
          <p:nvPr/>
        </p:nvSpPr>
        <p:spPr>
          <a:xfrm>
            <a:off x="2144093" y="5885888"/>
            <a:ext cx="6407053" cy="605703"/>
          </a:xfrm>
          <a:prstGeom prst="rect">
            <a:avLst/>
          </a:prstGeom>
          <a:noFill/>
        </p:spPr>
        <p:txBody>
          <a:bodyPr anchor="t" wrap="square" rtlCol="0">
            <a:spAutoFit/>
          </a:bodyPr>
          <a:lstStyle/>
          <a:p>
            <a:pPr algn="ctr"/>
            <a:r>
              <a:rPr lang="en-US" sz="1100" dirty="0" smtClean="0">
                <a:solidFill>
                  <a:srgbClr val="ffffff"/>
                </a:solidFill>
                <a:latin typeface="NanumSquare" pitchFamily="34" charset="0"/>
                <a:cs typeface="NanumSquare" pitchFamily="34" charset="0"/>
              </a:rPr>
              <a:t>얼음에 구하지 무엇을 위하여 얼마나 붙잡아 대중을 오직 사막이다.</a:t>
            </a:r>
            <a:r>
              <a:rPr lang="en-US" dirty="0" smtClean="0"/>
              <a:t/>
            </a:r>
          </a:p>
          <a:p>
            <a:pPr algn="ctr"/>
            <a:r>
              <a:rPr lang="en-US" dirty="0" smtClean="0"/>
              <a:t/>
            </a:r>
            <a:r>
              <a:rPr lang="en-US" sz="1100" dirty="0" smtClean="0">
                <a:solidFill>
                  <a:srgbClr val="ffffff"/>
                </a:solidFill>
                <a:latin typeface="NanumSquare" pitchFamily="34" charset="0"/>
                <a:cs typeface="NanumSquare" pitchFamily="34" charset="0"/>
              </a:rPr>
              <a:t>기관과 인도하겠다는 커다란 것이다.</a:t>
            </a:r>
            <a:endParaRPr lang="en-US" dirty="0"/>
          </a:p>
        </p:txBody>
      </p:sp>
      <p:grpSp>
        <p:nvGrpSpPr>
          <p:cNvPr id="1001" name="그룹 1001"/>
          <p:cNvGrpSpPr/>
          <p:nvPr/>
        </p:nvGrpSpPr>
        <p:grpSpPr>
          <a:xfrm>
            <a:off x="3635427" y="3767765"/>
            <a:ext cx="106224" cy="106224"/>
            <a:chOff x="3635427" y="3767765"/>
            <a:chExt cx="106224" cy="106224"/>
          </a:xfrm>
        </p:grpSpPr>
        <p:pic>
          <p:nvPicPr>
            <p:cNvPr id="7" name="Object 6"/>
            <p:cNvPicPr>
              <a:picLocks noChangeAspect="1"/>
            </p:cNvPicPr>
            <p:nvPr/>
          </p:nvPicPr>
          <p:blipFill>
            <a:blip r:embed="rId2" cstate="print"/>
            <a:stretch>
              <a:fillRect/>
            </a:stretch>
          </p:blipFill>
          <p:spPr>
            <a:xfrm>
              <a:off x="3635427" y="3767765"/>
              <a:ext cx="106224" cy="106224"/>
            </a:xfrm>
            <a:prstGeom prst="rect">
              <a:avLst/>
            </a:prstGeom>
          </p:spPr>
        </p:pic>
      </p:grpSp>
      <p:grpSp>
        <p:nvGrpSpPr>
          <p:cNvPr id="1002" name="그룹 1002"/>
          <p:cNvGrpSpPr/>
          <p:nvPr/>
        </p:nvGrpSpPr>
        <p:grpSpPr>
          <a:xfrm>
            <a:off x="6889519" y="3384900"/>
            <a:ext cx="106224" cy="106224"/>
            <a:chOff x="6889519" y="3384900"/>
            <a:chExt cx="106224" cy="106224"/>
          </a:xfrm>
        </p:grpSpPr>
        <p:pic>
          <p:nvPicPr>
            <p:cNvPr id="10" name="Object 9"/>
            <p:cNvPicPr>
              <a:picLocks noChangeAspect="1"/>
            </p:cNvPicPr>
            <p:nvPr/>
          </p:nvPicPr>
          <p:blipFill>
            <a:blip r:embed="rId3" cstate="print"/>
            <a:stretch>
              <a:fillRect/>
            </a:stretch>
          </p:blipFill>
          <p:spPr>
            <a:xfrm>
              <a:off x="6889519" y="3384900"/>
              <a:ext cx="106224" cy="106224"/>
            </a:xfrm>
            <a:prstGeom prst="rect">
              <a:avLst/>
            </a:prstGeom>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a:effectLst/>
      </p:bgPr>
    </p:bg>
    <p:spTree>
      <p:nvGrpSpPr>
        <p:cNvPr id="1" name=""/>
        <p:cNvGrpSpPr/>
        <p:nvPr/>
      </p:nvGrpSpPr>
      <p:grpSpPr>
        <a:xfrm>
          <a:off x="0" y="0"/>
          <a:ext cx="0" cy="0"/>
          <a:chOff x="0" y="0"/>
          <a:chExt cx="0" cy="0"/>
        </a:xfrm>
      </p:grpSpPr>
      <p:sp>
        <p:nvSpPr>
          <p:cNvPr id="2" name="Object 2"/>
          <p:cNvSpPr txBox="1"/>
          <p:nvPr/>
        </p:nvSpPr>
        <p:spPr>
          <a:xfrm>
            <a:off x="3125015" y="1380385"/>
            <a:ext cx="4445208" cy="200531"/>
          </a:xfrm>
          <a:prstGeom prst="rect">
            <a:avLst/>
          </a:prstGeom>
          <a:noFill/>
        </p:spPr>
        <p:txBody>
          <a:bodyPr anchor="t" wrap="square" rtlCol="0">
            <a:spAutoFit/>
          </a:bodyPr>
          <a:lstStyle/>
          <a:p>
            <a:pPr algn="ctr"/>
            <a:r>
              <a:rPr lang="en-US" sz="900" spc="600" kern="0" dirty="0" smtClean="0">
                <a:solidFill>
                  <a:srgbClr val="41cc93"/>
                </a:solidFill>
                <a:latin typeface="Open Sans" pitchFamily="34" charset="0"/>
                <a:cs typeface="Open Sans" pitchFamily="34" charset="0"/>
              </a:rPr>
              <a:t>TEN-MINUTE SPEECH</a:t>
            </a:r>
            <a:endParaRPr lang="en-US" dirty="0"/>
          </a:p>
        </p:txBody>
      </p:sp>
      <p:sp>
        <p:nvSpPr>
          <p:cNvPr id="3" name="Object 3"/>
          <p:cNvSpPr txBox="1"/>
          <p:nvPr/>
        </p:nvSpPr>
        <p:spPr>
          <a:xfrm>
            <a:off x="2976505" y="1043049"/>
            <a:ext cx="4742228" cy="460643"/>
          </a:xfrm>
          <a:prstGeom prst="rect">
            <a:avLst/>
          </a:prstGeom>
          <a:noFill/>
        </p:spPr>
        <p:txBody>
          <a:bodyPr anchor="t" wrap="square" rtlCol="0">
            <a:spAutoFit/>
          </a:bodyPr>
          <a:lstStyle/>
          <a:p>
            <a:pPr algn="ctr"/>
            <a:r>
              <a:rPr lang="en-US" sz="2000" i="1" b="1" dirty="0" smtClean="0">
                <a:solidFill>
                  <a:srgbClr val="41cc93"/>
                </a:solidFill>
                <a:latin typeface="BM DoHyeon" pitchFamily="34" charset="0"/>
                <a:cs typeface="BM DoHyeon" pitchFamily="34" charset="0"/>
              </a:rPr>
              <a:t>Self-Introduction</a:t>
            </a:r>
            <a:endParaRPr lang="en-US" dirty="0"/>
          </a:p>
        </p:txBody>
      </p:sp>
      <p:sp>
        <p:nvSpPr>
          <p:cNvPr id="4" name="Object 4"/>
          <p:cNvSpPr txBox="1"/>
          <p:nvPr/>
        </p:nvSpPr>
        <p:spPr>
          <a:xfrm>
            <a:off x="4221274" y="6442353"/>
            <a:ext cx="2640329" cy="200531"/>
          </a:xfrm>
          <a:prstGeom prst="rect">
            <a:avLst/>
          </a:prstGeom>
          <a:noFill/>
        </p:spPr>
        <p:txBody>
          <a:bodyPr anchor="t" wrap="square" rtlCol="0">
            <a:spAutoFit/>
          </a:bodyPr>
          <a:lstStyle/>
          <a:p>
            <a:r>
              <a:rPr lang="en-US" sz="900" dirty="0" smtClean="0">
                <a:solidFill>
                  <a:srgbClr val="41cc93"/>
                </a:solidFill>
                <a:latin typeface="BM DoHyeon" pitchFamily="34" charset="0"/>
                <a:cs typeface="BM DoHyeon" pitchFamily="34" charset="0"/>
              </a:rPr>
              <a:t>말하기의 힘, 김철웅</a:t>
            </a:r>
            <a:endParaRPr lang="en-US" dirty="0"/>
          </a:p>
        </p:txBody>
      </p:sp>
      <p:sp>
        <p:nvSpPr>
          <p:cNvPr id="5" name="Object 5"/>
          <p:cNvSpPr txBox="1"/>
          <p:nvPr/>
        </p:nvSpPr>
        <p:spPr>
          <a:xfrm>
            <a:off x="5216733" y="6434935"/>
            <a:ext cx="2428707" cy="200531"/>
          </a:xfrm>
          <a:prstGeom prst="rect">
            <a:avLst/>
          </a:prstGeom>
          <a:noFill/>
        </p:spPr>
        <p:txBody>
          <a:bodyPr anchor="t" wrap="square" rtlCol="0">
            <a:spAutoFit/>
          </a:bodyPr>
          <a:lstStyle/>
          <a:p>
            <a:r>
              <a:rPr lang="en-US" sz="900" dirty="0" smtClean="0">
                <a:solidFill>
                  <a:srgbClr val="41cc93"/>
                </a:solidFill>
                <a:latin typeface="NanumSquare" pitchFamily="34" charset="0"/>
                <a:cs typeface="NanumSquare" pitchFamily="34" charset="0"/>
              </a:rPr>
              <a:t>ㅣ 시각디자인학과 1376003</a:t>
            </a:r>
            <a:endParaRPr lang="en-US" dirty="0"/>
          </a:p>
        </p:txBody>
      </p:sp>
      <p:grpSp>
        <p:nvGrpSpPr>
          <p:cNvPr id="1001" name="그룹 1001"/>
          <p:cNvGrpSpPr/>
          <p:nvPr/>
        </p:nvGrpSpPr>
        <p:grpSpPr>
          <a:xfrm>
            <a:off x="1402373" y="2040338"/>
            <a:ext cx="7890492" cy="2468067"/>
            <a:chOff x="1402373" y="2040338"/>
            <a:chExt cx="7890492" cy="2468067"/>
          </a:xfrm>
        </p:grpSpPr>
        <p:pic>
          <p:nvPicPr>
            <p:cNvPr id="7" name="Object 6"/>
            <p:cNvPicPr>
              <a:picLocks noChangeAspect="1"/>
            </p:cNvPicPr>
            <p:nvPr/>
          </p:nvPicPr>
          <p:blipFill>
            <a:blip r:embed="rId2" cstate="print"/>
            <a:stretch>
              <a:fillRect/>
            </a:stretch>
          </p:blipFill>
          <p:spPr>
            <a:xfrm>
              <a:off x="1402373" y="2040338"/>
              <a:ext cx="7890492" cy="2468067"/>
            </a:xfrm>
            <a:prstGeom prst="rect">
              <a:avLst/>
            </a:prstGeom>
          </p:spPr>
        </p:pic>
      </p:grpSp>
      <p:sp>
        <p:nvSpPr>
          <p:cNvPr id="9" name="Object 9"/>
          <p:cNvSpPr txBox="1"/>
          <p:nvPr/>
        </p:nvSpPr>
        <p:spPr>
          <a:xfrm>
            <a:off x="2070887" y="3173217"/>
            <a:ext cx="1617972" cy="695213"/>
          </a:xfrm>
          <a:prstGeom prst="rect">
            <a:avLst/>
          </a:prstGeom>
          <a:noFill/>
        </p:spPr>
        <p:txBody>
          <a:bodyPr anchor="t" wrap="square" rtlCol="0">
            <a:spAutoFit/>
          </a:bodyPr>
          <a:lstStyle/>
          <a:p>
            <a:pPr algn="ctr"/>
            <a:r>
              <a:rPr lang="en-US" sz="1400" dirty="0" smtClean="0">
                <a:solidFill>
                  <a:srgbClr val="ffffff"/>
                </a:solidFill>
                <a:latin typeface="BM DoHyeon" pitchFamily="34" charset="0"/>
                <a:cs typeface="BM DoHyeon" pitchFamily="34" charset="0"/>
              </a:rPr>
              <a:t>Step</a:t>
            </a:r>
            <a:r>
              <a:rPr lang="en-US" dirty="0" smtClean="0"/>
              <a:t/>
            </a:r>
          </a:p>
          <a:p>
            <a:pPr algn="ctr"/>
            <a:r>
              <a:rPr lang="en-US" dirty="0" smtClean="0"/>
              <a:t/>
            </a:r>
            <a:r>
              <a:rPr lang="en-US" sz="1400" dirty="0" smtClean="0">
                <a:solidFill>
                  <a:srgbClr val="ffffff"/>
                </a:solidFill>
                <a:latin typeface="BM DoHyeon" pitchFamily="34" charset="0"/>
                <a:cs typeface="BM DoHyeon" pitchFamily="34" charset="0"/>
              </a:rPr>
              <a:t>01</a:t>
            </a:r>
            <a:endParaRPr lang="en-US" dirty="0"/>
          </a:p>
        </p:txBody>
      </p:sp>
      <p:sp>
        <p:nvSpPr>
          <p:cNvPr id="10" name="Object 10"/>
          <p:cNvSpPr txBox="1"/>
          <p:nvPr/>
        </p:nvSpPr>
        <p:spPr>
          <a:xfrm>
            <a:off x="3725431" y="3173217"/>
            <a:ext cx="1617972" cy="695213"/>
          </a:xfrm>
          <a:prstGeom prst="rect">
            <a:avLst/>
          </a:prstGeom>
          <a:noFill/>
        </p:spPr>
        <p:txBody>
          <a:bodyPr anchor="t" wrap="square" rtlCol="0">
            <a:spAutoFit/>
          </a:bodyPr>
          <a:lstStyle/>
          <a:p>
            <a:pPr algn="ctr"/>
            <a:r>
              <a:rPr lang="en-US" sz="1400" dirty="0" smtClean="0">
                <a:solidFill>
                  <a:srgbClr val="ffffff"/>
                </a:solidFill>
                <a:latin typeface="BM DoHyeon" pitchFamily="34" charset="0"/>
                <a:cs typeface="BM DoHyeon" pitchFamily="34" charset="0"/>
              </a:rPr>
              <a:t>Step</a:t>
            </a:r>
            <a:r>
              <a:rPr lang="en-US" dirty="0" smtClean="0"/>
              <a:t/>
            </a:r>
          </a:p>
          <a:p>
            <a:pPr algn="ctr"/>
            <a:r>
              <a:rPr lang="en-US" dirty="0" smtClean="0"/>
              <a:t/>
            </a:r>
            <a:r>
              <a:rPr lang="en-US" sz="1400" dirty="0" smtClean="0">
                <a:solidFill>
                  <a:srgbClr val="ffffff"/>
                </a:solidFill>
                <a:latin typeface="BM DoHyeon" pitchFamily="34" charset="0"/>
                <a:cs typeface="BM DoHyeon" pitchFamily="34" charset="0"/>
              </a:rPr>
              <a:t>02</a:t>
            </a:r>
            <a:endParaRPr lang="en-US" dirty="0"/>
          </a:p>
        </p:txBody>
      </p:sp>
      <p:sp>
        <p:nvSpPr>
          <p:cNvPr id="11" name="Object 11"/>
          <p:cNvSpPr txBox="1"/>
          <p:nvPr/>
        </p:nvSpPr>
        <p:spPr>
          <a:xfrm>
            <a:off x="5370429" y="3173217"/>
            <a:ext cx="1617972" cy="695213"/>
          </a:xfrm>
          <a:prstGeom prst="rect">
            <a:avLst/>
          </a:prstGeom>
          <a:noFill/>
        </p:spPr>
        <p:txBody>
          <a:bodyPr anchor="t" wrap="square" rtlCol="0">
            <a:spAutoFit/>
          </a:bodyPr>
          <a:lstStyle/>
          <a:p>
            <a:pPr algn="ctr"/>
            <a:r>
              <a:rPr lang="en-US" sz="1400" dirty="0" smtClean="0">
                <a:solidFill>
                  <a:srgbClr val="ffffff"/>
                </a:solidFill>
                <a:latin typeface="BM DoHyeon" pitchFamily="34" charset="0"/>
                <a:cs typeface="BM DoHyeon" pitchFamily="34" charset="0"/>
              </a:rPr>
              <a:t>Step</a:t>
            </a:r>
            <a:r>
              <a:rPr lang="en-US" dirty="0" smtClean="0"/>
              <a:t/>
            </a:r>
          </a:p>
          <a:p>
            <a:pPr algn="ctr"/>
            <a:r>
              <a:rPr lang="en-US" dirty="0" smtClean="0"/>
              <a:t/>
            </a:r>
            <a:r>
              <a:rPr lang="en-US" sz="1400" dirty="0" smtClean="0">
                <a:solidFill>
                  <a:srgbClr val="ffffff"/>
                </a:solidFill>
                <a:latin typeface="BM DoHyeon" pitchFamily="34" charset="0"/>
                <a:cs typeface="BM DoHyeon" pitchFamily="34" charset="0"/>
              </a:rPr>
              <a:t>03</a:t>
            </a:r>
            <a:endParaRPr lang="en-US" dirty="0"/>
          </a:p>
        </p:txBody>
      </p:sp>
      <p:sp>
        <p:nvSpPr>
          <p:cNvPr id="12" name="Object 12"/>
          <p:cNvSpPr txBox="1"/>
          <p:nvPr/>
        </p:nvSpPr>
        <p:spPr>
          <a:xfrm>
            <a:off x="7017415" y="3173217"/>
            <a:ext cx="1617972" cy="695213"/>
          </a:xfrm>
          <a:prstGeom prst="rect">
            <a:avLst/>
          </a:prstGeom>
          <a:noFill/>
        </p:spPr>
        <p:txBody>
          <a:bodyPr anchor="t" wrap="square" rtlCol="0">
            <a:spAutoFit/>
          </a:bodyPr>
          <a:lstStyle/>
          <a:p>
            <a:pPr algn="ctr"/>
            <a:r>
              <a:rPr lang="en-US" sz="1400" dirty="0" smtClean="0">
                <a:solidFill>
                  <a:srgbClr val="ffffff"/>
                </a:solidFill>
                <a:latin typeface="BM DoHyeon" pitchFamily="34" charset="0"/>
                <a:cs typeface="BM DoHyeon" pitchFamily="34" charset="0"/>
              </a:rPr>
              <a:t>Step</a:t>
            </a:r>
            <a:r>
              <a:rPr lang="en-US" dirty="0" smtClean="0"/>
              <a:t/>
            </a:r>
          </a:p>
          <a:p>
            <a:pPr algn="ctr"/>
            <a:r>
              <a:rPr lang="en-US" dirty="0" smtClean="0"/>
              <a:t/>
            </a:r>
            <a:r>
              <a:rPr lang="en-US" sz="1400" dirty="0" smtClean="0">
                <a:solidFill>
                  <a:srgbClr val="ffffff"/>
                </a:solidFill>
                <a:latin typeface="BM DoHyeon" pitchFamily="34" charset="0"/>
                <a:cs typeface="BM DoHyeon" pitchFamily="34" charset="0"/>
              </a:rPr>
              <a:t>04</a:t>
            </a:r>
            <a:endParaRPr lang="en-US" dirty="0"/>
          </a:p>
        </p:txBody>
      </p:sp>
      <p:grpSp>
        <p:nvGrpSpPr>
          <p:cNvPr id="1002" name="그룹 1002"/>
          <p:cNvGrpSpPr/>
          <p:nvPr/>
        </p:nvGrpSpPr>
        <p:grpSpPr>
          <a:xfrm>
            <a:off x="5155597" y="2174974"/>
            <a:ext cx="395186" cy="395186"/>
            <a:chOff x="5155597" y="2174974"/>
            <a:chExt cx="395186" cy="395186"/>
          </a:xfrm>
        </p:grpSpPr>
        <p:pic>
          <p:nvPicPr>
            <p:cNvPr id="14" name="Object 13"/>
            <p:cNvPicPr>
              <a:picLocks noChangeAspect="1"/>
            </p:cNvPicPr>
            <p:nvPr/>
          </p:nvPicPr>
          <p:blipFill>
            <a:blip r:embed="rId3" cstate="print"/>
            <a:stretch>
              <a:fillRect/>
            </a:stretch>
          </p:blipFill>
          <p:spPr>
            <a:xfrm>
              <a:off x="5155597" y="2174974"/>
              <a:ext cx="395186" cy="395186"/>
            </a:xfrm>
            <a:prstGeom prst="rect">
              <a:avLst/>
            </a:prstGeom>
          </p:spPr>
        </p:pic>
      </p:grpSp>
      <p:sp>
        <p:nvSpPr>
          <p:cNvPr id="16" name="Object 16"/>
          <p:cNvSpPr txBox="1"/>
          <p:nvPr/>
        </p:nvSpPr>
        <p:spPr>
          <a:xfrm>
            <a:off x="2070887" y="4540559"/>
            <a:ext cx="1617972" cy="280743"/>
          </a:xfrm>
          <a:prstGeom prst="rect">
            <a:avLst/>
          </a:prstGeom>
          <a:noFill/>
        </p:spPr>
        <p:txBody>
          <a:bodyPr anchor="t" wrap="square" rtlCol="0">
            <a:spAutoFit/>
          </a:bodyPr>
          <a:lstStyle/>
          <a:p>
            <a:pPr algn="ctr"/>
            <a:r>
              <a:rPr lang="en-US" sz="1200" dirty="0" smtClean="0">
                <a:solidFill>
                  <a:srgbClr val="fbc4b0"/>
                </a:solidFill>
                <a:latin typeface="NanumSquare ExtraBold" pitchFamily="34" charset="0"/>
                <a:cs typeface="NanumSquare ExtraBold" pitchFamily="34" charset="0"/>
              </a:rPr>
              <a:t>Result 01</a:t>
            </a:r>
            <a:endParaRPr lang="en-US" dirty="0"/>
          </a:p>
        </p:txBody>
      </p:sp>
      <p:sp>
        <p:nvSpPr>
          <p:cNvPr id="17" name="Object 17"/>
          <p:cNvSpPr txBox="1"/>
          <p:nvPr/>
        </p:nvSpPr>
        <p:spPr>
          <a:xfrm>
            <a:off x="3725431" y="4540559"/>
            <a:ext cx="1617972" cy="280743"/>
          </a:xfrm>
          <a:prstGeom prst="rect">
            <a:avLst/>
          </a:prstGeom>
          <a:noFill/>
        </p:spPr>
        <p:txBody>
          <a:bodyPr anchor="t" wrap="square" rtlCol="0">
            <a:spAutoFit/>
          </a:bodyPr>
          <a:lstStyle/>
          <a:p>
            <a:pPr algn="ctr"/>
            <a:r>
              <a:rPr lang="en-US" sz="1200" dirty="0" smtClean="0">
                <a:solidFill>
                  <a:srgbClr val="f09d84"/>
                </a:solidFill>
                <a:latin typeface="NanumSquare ExtraBold" pitchFamily="34" charset="0"/>
                <a:cs typeface="NanumSquare ExtraBold" pitchFamily="34" charset="0"/>
              </a:rPr>
              <a:t>Result 02</a:t>
            </a:r>
            <a:endParaRPr lang="en-US" dirty="0"/>
          </a:p>
        </p:txBody>
      </p:sp>
      <p:sp>
        <p:nvSpPr>
          <p:cNvPr id="18" name="Object 18"/>
          <p:cNvSpPr txBox="1"/>
          <p:nvPr/>
        </p:nvSpPr>
        <p:spPr>
          <a:xfrm>
            <a:off x="5370429" y="4540559"/>
            <a:ext cx="1617972" cy="280743"/>
          </a:xfrm>
          <a:prstGeom prst="rect">
            <a:avLst/>
          </a:prstGeom>
          <a:noFill/>
        </p:spPr>
        <p:txBody>
          <a:bodyPr anchor="t" wrap="square" rtlCol="0">
            <a:spAutoFit/>
          </a:bodyPr>
          <a:lstStyle/>
          <a:p>
            <a:pPr algn="ctr"/>
            <a:r>
              <a:rPr lang="en-US" sz="1200" dirty="0" smtClean="0">
                <a:solidFill>
                  <a:srgbClr val="41cc93"/>
                </a:solidFill>
                <a:latin typeface="NanumSquare ExtraBold" pitchFamily="34" charset="0"/>
                <a:cs typeface="NanumSquare ExtraBold" pitchFamily="34" charset="0"/>
              </a:rPr>
              <a:t>Result 03</a:t>
            </a:r>
            <a:endParaRPr lang="en-US" dirty="0"/>
          </a:p>
        </p:txBody>
      </p:sp>
      <p:sp>
        <p:nvSpPr>
          <p:cNvPr id="19" name="Object 19"/>
          <p:cNvSpPr txBox="1"/>
          <p:nvPr/>
        </p:nvSpPr>
        <p:spPr>
          <a:xfrm>
            <a:off x="7017415" y="4540559"/>
            <a:ext cx="1617972" cy="280743"/>
          </a:xfrm>
          <a:prstGeom prst="rect">
            <a:avLst/>
          </a:prstGeom>
          <a:noFill/>
        </p:spPr>
        <p:txBody>
          <a:bodyPr anchor="t" wrap="square" rtlCol="0">
            <a:spAutoFit/>
          </a:bodyPr>
          <a:lstStyle/>
          <a:p>
            <a:pPr algn="ctr"/>
            <a:r>
              <a:rPr lang="en-US" sz="1200" dirty="0" smtClean="0">
                <a:solidFill>
                  <a:srgbClr val="006ba3"/>
                </a:solidFill>
                <a:latin typeface="NanumSquare ExtraBold" pitchFamily="34" charset="0"/>
                <a:cs typeface="NanumSquare ExtraBold" pitchFamily="34" charset="0"/>
              </a:rPr>
              <a:t>Result 04</a:t>
            </a:r>
            <a:endParaRPr lang="en-US" dirty="0"/>
          </a:p>
        </p:txBody>
      </p:sp>
      <p:sp>
        <p:nvSpPr>
          <p:cNvPr id="20" name="Object 20"/>
          <p:cNvSpPr txBox="1"/>
          <p:nvPr/>
        </p:nvSpPr>
        <p:spPr>
          <a:xfrm>
            <a:off x="1691107" y="4814634"/>
            <a:ext cx="2377533" cy="1130185"/>
          </a:xfrm>
          <a:prstGeom prst="rect">
            <a:avLst/>
          </a:prstGeom>
          <a:noFill/>
        </p:spPr>
        <p:txBody>
          <a:bodyPr anchor="t" wrap="square" rtlCol="0">
            <a:spAutoFit/>
          </a:bodyPr>
          <a:lstStyle/>
          <a:p>
            <a:pPr algn="ctr"/>
            <a:r>
              <a:rPr lang="en-US" sz="1000" spc="-100" kern="0" dirty="0" smtClean="0">
                <a:solidFill>
                  <a:srgbClr val="737373"/>
                </a:solidFill>
                <a:latin typeface="NanumSquare" pitchFamily="34" charset="0"/>
                <a:cs typeface="NanumSquare" pitchFamily="34" charset="0"/>
              </a:rPr>
              <a:t>끝에 같은 우리의 투명하되 긴지</a:t>
            </a:r>
            <a:r>
              <a:rPr lang="en-US" dirty="0" smtClean="0"/>
              <a:t/>
            </a:r>
          </a:p>
          <a:p>
            <a:pPr algn="ctr"/>
            <a:r>
              <a:rPr lang="en-US" dirty="0" smtClean="0"/>
              <a:t/>
            </a:r>
            <a:r>
              <a:rPr lang="en-US" sz="1000" spc="-100" kern="0" dirty="0" smtClean="0">
                <a:solidFill>
                  <a:srgbClr val="737373"/>
                </a:solidFill>
                <a:latin typeface="NanumSquare" pitchFamily="34" charset="0"/>
                <a:cs typeface="NanumSquare" pitchFamily="34" charset="0"/>
              </a:rPr>
              <a:t>라 피다. 품에 곳이 사람은 인생</a:t>
            </a:r>
            <a:r>
              <a:rPr lang="en-US" dirty="0" smtClean="0"/>
              <a:t/>
            </a:r>
          </a:p>
          <a:p>
            <a:pPr algn="ctr"/>
            <a:r>
              <a:rPr lang="en-US" dirty="0" smtClean="0"/>
              <a:t/>
            </a:r>
            <a:r>
              <a:rPr lang="en-US" sz="1000" spc="-100" kern="0" dirty="0" smtClean="0">
                <a:solidFill>
                  <a:srgbClr val="737373"/>
                </a:solidFill>
                <a:latin typeface="NanumSquare" pitchFamily="34" charset="0"/>
                <a:cs typeface="NanumSquare" pitchFamily="34" charset="0"/>
              </a:rPr>
              <a:t>을 따뜻한 평화스러운 위하여 노</a:t>
            </a:r>
            <a:r>
              <a:rPr lang="en-US" dirty="0" smtClean="0"/>
              <a:t/>
            </a:r>
          </a:p>
          <a:p>
            <a:pPr algn="ctr"/>
            <a:r>
              <a:rPr lang="en-US" dirty="0" smtClean="0"/>
              <a:t/>
            </a:r>
            <a:r>
              <a:rPr lang="en-US" sz="1000" spc="-100" kern="0" dirty="0" smtClean="0">
                <a:solidFill>
                  <a:srgbClr val="737373"/>
                </a:solidFill>
                <a:latin typeface="NanumSquare" pitchFamily="34" charset="0"/>
                <a:cs typeface="NanumSquare" pitchFamily="34" charset="0"/>
              </a:rPr>
              <a:t>년에게서 피다.</a:t>
            </a:r>
            <a:endParaRPr lang="en-US" dirty="0"/>
          </a:p>
        </p:txBody>
      </p:sp>
      <p:sp>
        <p:nvSpPr>
          <p:cNvPr id="21" name="Object 21"/>
          <p:cNvSpPr txBox="1"/>
          <p:nvPr/>
        </p:nvSpPr>
        <p:spPr>
          <a:xfrm>
            <a:off x="3354192" y="4814634"/>
            <a:ext cx="2360449" cy="1130185"/>
          </a:xfrm>
          <a:prstGeom prst="rect">
            <a:avLst/>
          </a:prstGeom>
          <a:noFill/>
        </p:spPr>
        <p:txBody>
          <a:bodyPr anchor="t" wrap="square" rtlCol="0">
            <a:spAutoFit/>
          </a:bodyPr>
          <a:lstStyle/>
          <a:p>
            <a:pPr algn="ctr"/>
            <a:r>
              <a:rPr lang="en-US" sz="1000" spc="-100" kern="0" dirty="0" smtClean="0">
                <a:solidFill>
                  <a:srgbClr val="737373"/>
                </a:solidFill>
                <a:latin typeface="NanumSquare" pitchFamily="34" charset="0"/>
                <a:cs typeface="NanumSquare" pitchFamily="34" charset="0"/>
              </a:rPr>
              <a:t>끝에 같은 우리의 투명하되 긴지</a:t>
            </a:r>
            <a:r>
              <a:rPr lang="en-US" dirty="0" smtClean="0"/>
              <a:t/>
            </a:r>
          </a:p>
          <a:p>
            <a:pPr algn="ctr"/>
            <a:r>
              <a:rPr lang="en-US" dirty="0" smtClean="0"/>
              <a:t/>
            </a:r>
            <a:r>
              <a:rPr lang="en-US" sz="1000" spc="-100" kern="0" dirty="0" smtClean="0">
                <a:solidFill>
                  <a:srgbClr val="737373"/>
                </a:solidFill>
                <a:latin typeface="NanumSquare" pitchFamily="34" charset="0"/>
                <a:cs typeface="NanumSquare" pitchFamily="34" charset="0"/>
              </a:rPr>
              <a:t>라 피다. 품에 곳이 사람은 인생</a:t>
            </a:r>
            <a:r>
              <a:rPr lang="en-US" dirty="0" smtClean="0"/>
              <a:t/>
            </a:r>
          </a:p>
          <a:p>
            <a:pPr algn="ctr"/>
            <a:r>
              <a:rPr lang="en-US" dirty="0" smtClean="0"/>
              <a:t/>
            </a:r>
            <a:r>
              <a:rPr lang="en-US" sz="1000" spc="-100" kern="0" dirty="0" smtClean="0">
                <a:solidFill>
                  <a:srgbClr val="737373"/>
                </a:solidFill>
                <a:latin typeface="NanumSquare" pitchFamily="34" charset="0"/>
                <a:cs typeface="NanumSquare" pitchFamily="34" charset="0"/>
              </a:rPr>
              <a:t>을 따뜻한 평화스러운 위하여 노</a:t>
            </a:r>
            <a:r>
              <a:rPr lang="en-US" dirty="0" smtClean="0"/>
              <a:t/>
            </a:r>
          </a:p>
          <a:p>
            <a:pPr algn="ctr"/>
            <a:r>
              <a:rPr lang="en-US" dirty="0" smtClean="0"/>
              <a:t/>
            </a:r>
            <a:r>
              <a:rPr lang="en-US" sz="1000" spc="-100" kern="0" dirty="0" smtClean="0">
                <a:solidFill>
                  <a:srgbClr val="737373"/>
                </a:solidFill>
                <a:latin typeface="NanumSquare" pitchFamily="34" charset="0"/>
                <a:cs typeface="NanumSquare" pitchFamily="34" charset="0"/>
              </a:rPr>
              <a:t>년에게서 피다.</a:t>
            </a:r>
            <a:endParaRPr lang="en-US" dirty="0"/>
          </a:p>
        </p:txBody>
      </p:sp>
      <p:sp>
        <p:nvSpPr>
          <p:cNvPr id="22" name="Object 22"/>
          <p:cNvSpPr txBox="1"/>
          <p:nvPr/>
        </p:nvSpPr>
        <p:spPr>
          <a:xfrm>
            <a:off x="5010125" y="4814634"/>
            <a:ext cx="2338579" cy="1130185"/>
          </a:xfrm>
          <a:prstGeom prst="rect">
            <a:avLst/>
          </a:prstGeom>
          <a:noFill/>
        </p:spPr>
        <p:txBody>
          <a:bodyPr anchor="t" wrap="square" rtlCol="0">
            <a:spAutoFit/>
          </a:bodyPr>
          <a:lstStyle/>
          <a:p>
            <a:pPr algn="ctr"/>
            <a:r>
              <a:rPr lang="en-US" sz="1000" spc="-100" kern="0" dirty="0" smtClean="0">
                <a:solidFill>
                  <a:srgbClr val="737373"/>
                </a:solidFill>
                <a:latin typeface="NanumSquare" pitchFamily="34" charset="0"/>
                <a:cs typeface="NanumSquare" pitchFamily="34" charset="0"/>
              </a:rPr>
              <a:t>끝에 같은 우리의 투명하되 긴지</a:t>
            </a:r>
            <a:r>
              <a:rPr lang="en-US" dirty="0" smtClean="0"/>
              <a:t/>
            </a:r>
          </a:p>
          <a:p>
            <a:pPr algn="ctr"/>
            <a:r>
              <a:rPr lang="en-US" dirty="0" smtClean="0"/>
              <a:t/>
            </a:r>
            <a:r>
              <a:rPr lang="en-US" sz="1000" spc="-100" kern="0" dirty="0" smtClean="0">
                <a:solidFill>
                  <a:srgbClr val="737373"/>
                </a:solidFill>
                <a:latin typeface="NanumSquare" pitchFamily="34" charset="0"/>
                <a:cs typeface="NanumSquare" pitchFamily="34" charset="0"/>
              </a:rPr>
              <a:t>라 피다. 품에 곳이 사람은 인생</a:t>
            </a:r>
            <a:r>
              <a:rPr lang="en-US" dirty="0" smtClean="0"/>
              <a:t/>
            </a:r>
          </a:p>
          <a:p>
            <a:pPr algn="ctr"/>
            <a:r>
              <a:rPr lang="en-US" dirty="0" smtClean="0"/>
              <a:t/>
            </a:r>
            <a:r>
              <a:rPr lang="en-US" sz="1000" spc="-100" kern="0" dirty="0" smtClean="0">
                <a:solidFill>
                  <a:srgbClr val="737373"/>
                </a:solidFill>
                <a:latin typeface="NanumSquare" pitchFamily="34" charset="0"/>
                <a:cs typeface="NanumSquare" pitchFamily="34" charset="0"/>
              </a:rPr>
              <a:t>을 따뜻한 평화스러운 위하여 노</a:t>
            </a:r>
            <a:r>
              <a:rPr lang="en-US" dirty="0" smtClean="0"/>
              <a:t/>
            </a:r>
          </a:p>
          <a:p>
            <a:pPr algn="ctr"/>
            <a:r>
              <a:rPr lang="en-US" dirty="0" smtClean="0"/>
              <a:t/>
            </a:r>
            <a:r>
              <a:rPr lang="en-US" sz="1000" spc="-100" kern="0" dirty="0" smtClean="0">
                <a:solidFill>
                  <a:srgbClr val="737373"/>
                </a:solidFill>
                <a:latin typeface="NanumSquare" pitchFamily="34" charset="0"/>
                <a:cs typeface="NanumSquare" pitchFamily="34" charset="0"/>
              </a:rPr>
              <a:t>년에게서 피다.</a:t>
            </a:r>
            <a:endParaRPr lang="en-US" dirty="0"/>
          </a:p>
        </p:txBody>
      </p:sp>
      <p:sp>
        <p:nvSpPr>
          <p:cNvPr id="23" name="Object 23"/>
          <p:cNvSpPr txBox="1"/>
          <p:nvPr/>
        </p:nvSpPr>
        <p:spPr>
          <a:xfrm>
            <a:off x="6602716" y="4814634"/>
            <a:ext cx="2444438" cy="1130185"/>
          </a:xfrm>
          <a:prstGeom prst="rect">
            <a:avLst/>
          </a:prstGeom>
          <a:noFill/>
        </p:spPr>
        <p:txBody>
          <a:bodyPr anchor="t" wrap="square" rtlCol="0">
            <a:spAutoFit/>
          </a:bodyPr>
          <a:lstStyle/>
          <a:p>
            <a:pPr algn="ctr"/>
            <a:r>
              <a:rPr lang="en-US" sz="1000" spc="-100" kern="0" dirty="0" smtClean="0">
                <a:solidFill>
                  <a:srgbClr val="737373"/>
                </a:solidFill>
                <a:latin typeface="NanumSquare" pitchFamily="34" charset="0"/>
                <a:cs typeface="NanumSquare" pitchFamily="34" charset="0"/>
              </a:rPr>
              <a:t>끝에 같은 우리의 투명하되 긴지</a:t>
            </a:r>
            <a:r>
              <a:rPr lang="en-US" dirty="0" smtClean="0"/>
              <a:t/>
            </a:r>
          </a:p>
          <a:p>
            <a:pPr algn="ctr"/>
            <a:r>
              <a:rPr lang="en-US" dirty="0" smtClean="0"/>
              <a:t/>
            </a:r>
            <a:r>
              <a:rPr lang="en-US" sz="1000" spc="-100" kern="0" dirty="0" smtClean="0">
                <a:solidFill>
                  <a:srgbClr val="737373"/>
                </a:solidFill>
                <a:latin typeface="NanumSquare" pitchFamily="34" charset="0"/>
                <a:cs typeface="NanumSquare" pitchFamily="34" charset="0"/>
              </a:rPr>
              <a:t>라 피다. 품에 곳이 사람은 인생</a:t>
            </a:r>
            <a:r>
              <a:rPr lang="en-US" dirty="0" smtClean="0"/>
              <a:t/>
            </a:r>
          </a:p>
          <a:p>
            <a:pPr algn="ctr"/>
            <a:r>
              <a:rPr lang="en-US" dirty="0" smtClean="0"/>
              <a:t/>
            </a:r>
            <a:r>
              <a:rPr lang="en-US" sz="1000" spc="-100" kern="0" dirty="0" smtClean="0">
                <a:solidFill>
                  <a:srgbClr val="737373"/>
                </a:solidFill>
                <a:latin typeface="NanumSquare" pitchFamily="34" charset="0"/>
                <a:cs typeface="NanumSquare" pitchFamily="34" charset="0"/>
              </a:rPr>
              <a:t>을 따뜻한 평화스러운 위하여 노</a:t>
            </a:r>
            <a:r>
              <a:rPr lang="en-US" dirty="0" smtClean="0"/>
              <a:t/>
            </a:r>
          </a:p>
          <a:p>
            <a:pPr algn="ctr"/>
            <a:r>
              <a:rPr lang="en-US" dirty="0" smtClean="0"/>
              <a:t/>
            </a:r>
            <a:r>
              <a:rPr lang="en-US" sz="1000" spc="-100" kern="0" dirty="0" smtClean="0">
                <a:solidFill>
                  <a:srgbClr val="737373"/>
                </a:solidFill>
                <a:latin typeface="NanumSquare" pitchFamily="34" charset="0"/>
                <a:cs typeface="NanumSquare" pitchFamily="34" charset="0"/>
              </a:rPr>
              <a:t>년에게서 피다.</a:t>
            </a:r>
            <a:endParaRPr lang="en-US" dirty="0"/>
          </a:p>
        </p:txBody>
      </p:sp>
      <p:grpSp>
        <p:nvGrpSpPr>
          <p:cNvPr id="1003" name="그룹 1003"/>
          <p:cNvGrpSpPr/>
          <p:nvPr/>
        </p:nvGrpSpPr>
        <p:grpSpPr>
          <a:xfrm>
            <a:off x="1336592" y="3281742"/>
            <a:ext cx="198407" cy="198407"/>
            <a:chOff x="1336592" y="3281742"/>
            <a:chExt cx="198407" cy="198407"/>
          </a:xfrm>
        </p:grpSpPr>
        <p:pic>
          <p:nvPicPr>
            <p:cNvPr id="25" name="Object 24"/>
            <p:cNvPicPr>
              <a:picLocks noChangeAspect="1"/>
            </p:cNvPicPr>
            <p:nvPr/>
          </p:nvPicPr>
          <p:blipFill>
            <a:blip r:embed="rId4" cstate="print"/>
            <a:stretch>
              <a:fillRect/>
            </a:stretch>
          </p:blipFill>
          <p:spPr>
            <a:xfrm>
              <a:off x="1336592" y="3281742"/>
              <a:ext cx="198407" cy="198407"/>
            </a:xfrm>
            <a:prstGeom prst="rect">
              <a:avLst/>
            </a:prstGeom>
          </p:spPr>
        </p:pic>
      </p:grpSp>
      <p:grpSp>
        <p:nvGrpSpPr>
          <p:cNvPr id="1004" name="그룹 1004"/>
          <p:cNvGrpSpPr/>
          <p:nvPr/>
        </p:nvGrpSpPr>
        <p:grpSpPr>
          <a:xfrm>
            <a:off x="9159175" y="3281742"/>
            <a:ext cx="198407" cy="198407"/>
            <a:chOff x="9159175" y="3281742"/>
            <a:chExt cx="198407" cy="198407"/>
          </a:xfrm>
        </p:grpSpPr>
        <p:pic>
          <p:nvPicPr>
            <p:cNvPr id="28" name="Object 27"/>
            <p:cNvPicPr>
              <a:picLocks noChangeAspect="1"/>
            </p:cNvPicPr>
            <p:nvPr/>
          </p:nvPicPr>
          <p:blipFill>
            <a:blip r:embed="rId5" cstate="print"/>
            <a:stretch>
              <a:fillRect/>
            </a:stretch>
          </p:blipFill>
          <p:spPr>
            <a:xfrm>
              <a:off x="9159175" y="3281742"/>
              <a:ext cx="198407" cy="198407"/>
            </a:xfrm>
            <a:prstGeom prst="rect">
              <a:avLst/>
            </a:prstGeom>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a:effectLst/>
      </p:bgPr>
    </p:bg>
    <p:spTree>
      <p:nvGrpSpPr>
        <p:cNvPr id="1" name=""/>
        <p:cNvGrpSpPr/>
        <p:nvPr/>
      </p:nvGrpSpPr>
      <p:grpSpPr>
        <a:xfrm>
          <a:off x="0" y="0"/>
          <a:ext cx="0" cy="0"/>
          <a:chOff x="0" y="0"/>
          <a:chExt cx="0" cy="0"/>
        </a:xfrm>
      </p:grpSpPr>
      <p:grpSp>
        <p:nvGrpSpPr>
          <p:cNvPr id="1001" name="그룹 1001"/>
          <p:cNvGrpSpPr/>
          <p:nvPr/>
        </p:nvGrpSpPr>
        <p:grpSpPr>
          <a:xfrm>
            <a:off x="1587342" y="2386897"/>
            <a:ext cx="7913931" cy="3747617"/>
            <a:chOff x="1587342" y="2386897"/>
            <a:chExt cx="7913931" cy="3747617"/>
          </a:xfrm>
        </p:grpSpPr>
        <p:pic>
          <p:nvPicPr>
            <p:cNvPr id="3" name="Object 2"/>
            <p:cNvPicPr>
              <a:picLocks noChangeAspect="1"/>
            </p:cNvPicPr>
            <p:nvPr/>
          </p:nvPicPr>
          <p:blipFill>
            <a:blip r:embed="rId2" cstate="print"/>
            <a:stretch>
              <a:fillRect/>
            </a:stretch>
          </p:blipFill>
          <p:spPr>
            <a:xfrm>
              <a:off x="1587342" y="2386897"/>
              <a:ext cx="7913931" cy="3747617"/>
            </a:xfrm>
            <a:prstGeom prst="rect">
              <a:avLst/>
            </a:prstGeom>
          </p:spPr>
        </p:pic>
      </p:grpSp>
      <p:sp>
        <p:nvSpPr>
          <p:cNvPr id="5" name="Object 5"/>
          <p:cNvSpPr txBox="1"/>
          <p:nvPr/>
        </p:nvSpPr>
        <p:spPr>
          <a:xfrm>
            <a:off x="3125015" y="1380385"/>
            <a:ext cx="4445208" cy="233952"/>
          </a:xfrm>
          <a:prstGeom prst="rect">
            <a:avLst/>
          </a:prstGeom>
          <a:noFill/>
        </p:spPr>
        <p:txBody>
          <a:bodyPr anchor="t" wrap="square" rtlCol="0">
            <a:spAutoFit/>
          </a:bodyPr>
          <a:lstStyle/>
          <a:p>
            <a:pPr algn="ctr"/>
            <a:r>
              <a:rPr lang="en-US" sz="900" spc="600" kern="0" dirty="0" smtClean="0">
                <a:solidFill>
                  <a:srgbClr val="41cc93"/>
                </a:solidFill>
                <a:latin typeface="Open Sans" pitchFamily="34" charset="0"/>
                <a:cs typeface="Open Sans" pitchFamily="34" charset="0"/>
              </a:rPr>
              <a:t>TEN-MINUTE SPEECH</a:t>
            </a:r>
            <a:endParaRPr lang="en-US" dirty="0"/>
          </a:p>
        </p:txBody>
      </p:sp>
      <p:sp>
        <p:nvSpPr>
          <p:cNvPr id="6" name="Object 6"/>
          <p:cNvSpPr txBox="1"/>
          <p:nvPr/>
        </p:nvSpPr>
        <p:spPr>
          <a:xfrm>
            <a:off x="2976505" y="1043039"/>
            <a:ext cx="4742228" cy="537417"/>
          </a:xfrm>
          <a:prstGeom prst="rect">
            <a:avLst/>
          </a:prstGeom>
          <a:noFill/>
        </p:spPr>
        <p:txBody>
          <a:bodyPr anchor="t" wrap="square" rtlCol="0">
            <a:spAutoFit/>
          </a:bodyPr>
          <a:lstStyle/>
          <a:p>
            <a:pPr algn="ctr"/>
            <a:r>
              <a:rPr lang="en-US" sz="2000" i="1" b="1" dirty="0" smtClean="0">
                <a:solidFill>
                  <a:srgbClr val="41cc93"/>
                </a:solidFill>
                <a:latin typeface="BM DoHyeon" pitchFamily="34" charset="0"/>
                <a:cs typeface="BM DoHyeon" pitchFamily="34" charset="0"/>
              </a:rPr>
              <a:t>Self-Introduction</a:t>
            </a:r>
            <a:endParaRPr lang="en-US" dirty="0"/>
          </a:p>
        </p:txBody>
      </p:sp>
      <p:sp>
        <p:nvSpPr>
          <p:cNvPr id="7" name="Object 7"/>
          <p:cNvSpPr txBox="1"/>
          <p:nvPr/>
        </p:nvSpPr>
        <p:spPr>
          <a:xfrm>
            <a:off x="4221274" y="6442353"/>
            <a:ext cx="2640329" cy="233952"/>
          </a:xfrm>
          <a:prstGeom prst="rect">
            <a:avLst/>
          </a:prstGeom>
          <a:noFill/>
        </p:spPr>
        <p:txBody>
          <a:bodyPr anchor="t" wrap="square" rtlCol="0">
            <a:spAutoFit/>
          </a:bodyPr>
          <a:lstStyle/>
          <a:p>
            <a:r>
              <a:rPr lang="en-US" sz="900" dirty="0" smtClean="0">
                <a:solidFill>
                  <a:srgbClr val="41cc93"/>
                </a:solidFill>
                <a:latin typeface="BM DoHyeon" pitchFamily="34" charset="0"/>
                <a:cs typeface="BM DoHyeon" pitchFamily="34" charset="0"/>
              </a:rPr>
              <a:t>말하기의 힘, 김철웅</a:t>
            </a:r>
            <a:endParaRPr lang="en-US" dirty="0"/>
          </a:p>
        </p:txBody>
      </p:sp>
      <p:sp>
        <p:nvSpPr>
          <p:cNvPr id="8" name="Object 8"/>
          <p:cNvSpPr txBox="1"/>
          <p:nvPr/>
        </p:nvSpPr>
        <p:spPr>
          <a:xfrm>
            <a:off x="5216733" y="6434934"/>
            <a:ext cx="2428707" cy="233952"/>
          </a:xfrm>
          <a:prstGeom prst="rect">
            <a:avLst/>
          </a:prstGeom>
          <a:noFill/>
        </p:spPr>
        <p:txBody>
          <a:bodyPr anchor="t" wrap="square" rtlCol="0">
            <a:spAutoFit/>
          </a:bodyPr>
          <a:lstStyle/>
          <a:p>
            <a:r>
              <a:rPr lang="en-US" sz="900" dirty="0" smtClean="0">
                <a:solidFill>
                  <a:srgbClr val="41cc93"/>
                </a:solidFill>
                <a:latin typeface="NanumSquare" pitchFamily="34" charset="0"/>
                <a:cs typeface="NanumSquare" pitchFamily="34" charset="0"/>
              </a:rPr>
              <a:t>ㅣ 시각디자인학과 1376003</a:t>
            </a:r>
            <a:endParaRPr lang="en-US" dirty="0"/>
          </a:p>
        </p:txBody>
      </p:sp>
      <p:sp>
        <p:nvSpPr>
          <p:cNvPr id="9" name="Object 9"/>
          <p:cNvSpPr txBox="1"/>
          <p:nvPr/>
        </p:nvSpPr>
        <p:spPr>
          <a:xfrm>
            <a:off x="1011391" y="2302946"/>
            <a:ext cx="668265" cy="5764921"/>
          </a:xfrm>
          <a:prstGeom prst="rect">
            <a:avLst/>
          </a:prstGeom>
          <a:noFill/>
        </p:spPr>
        <p:txBody>
          <a:bodyPr anchor="t" wrap="square" rtlCol="0">
            <a:spAutoFit/>
          </a:bodyPr>
          <a:lstStyle/>
          <a:p>
            <a:pPr algn="ctr"/>
            <a:r>
              <a:rPr lang="en-US" sz="1000" spc="-100" kern="0" dirty="0" smtClean="0">
                <a:solidFill>
                  <a:srgbClr val="737373"/>
                </a:solidFill>
                <a:latin typeface="NanumSquare" pitchFamily="34" charset="0"/>
                <a:cs typeface="NanumSquare" pitchFamily="34" charset="0"/>
              </a:rPr>
              <a:t>100</a:t>
            </a:r>
            <a:r>
              <a:rPr lang="en-US" dirty="0" smtClean="0"/>
              <a:t/>
            </a:r>
          </a:p>
          <a:p>
            <a:pPr algn="ctr"/>
            <a:r>
              <a:rPr lang="en-US" dirty="0" smtClean="0"/>
              <a:t/>
            </a:r>
            <a:r>
              <a:rPr lang="en-US" dirty="0" smtClean="0"/>
              <a:t/>
            </a:r>
          </a:p>
          <a:p>
            <a:pPr algn="ctr"/>
            <a:r>
              <a:rPr lang="en-US" dirty="0" smtClean="0"/>
              <a:t/>
            </a:r>
            <a:r>
              <a:rPr lang="en-US" sz="1000" spc="-100" kern="0" dirty="0" smtClean="0">
                <a:solidFill>
                  <a:srgbClr val="737373"/>
                </a:solidFill>
                <a:latin typeface="NanumSquare" pitchFamily="34" charset="0"/>
                <a:cs typeface="NanumSquare" pitchFamily="34" charset="0"/>
              </a:rPr>
              <a:t>90</a:t>
            </a:r>
            <a:r>
              <a:rPr lang="en-US" dirty="0" smtClean="0"/>
              <a:t/>
            </a:r>
          </a:p>
          <a:p>
            <a:pPr algn="ctr"/>
            <a:r>
              <a:rPr lang="en-US" dirty="0" smtClean="0"/>
              <a:t/>
            </a:r>
            <a:r>
              <a:rPr lang="en-US" dirty="0" smtClean="0"/>
              <a:t/>
            </a:r>
          </a:p>
          <a:p>
            <a:pPr algn="ctr"/>
            <a:r>
              <a:rPr lang="en-US" dirty="0" smtClean="0"/>
              <a:t/>
            </a:r>
            <a:r>
              <a:rPr lang="en-US" sz="1000" spc="-100" kern="0" dirty="0" smtClean="0">
                <a:solidFill>
                  <a:srgbClr val="737373"/>
                </a:solidFill>
                <a:latin typeface="NanumSquare" pitchFamily="34" charset="0"/>
                <a:cs typeface="NanumSquare" pitchFamily="34" charset="0"/>
              </a:rPr>
              <a:t>80</a:t>
            </a:r>
            <a:r>
              <a:rPr lang="en-US" dirty="0" smtClean="0"/>
              <a:t/>
            </a:r>
          </a:p>
          <a:p>
            <a:pPr algn="ctr"/>
            <a:r>
              <a:rPr lang="en-US" dirty="0" smtClean="0"/>
              <a:t/>
            </a:r>
            <a:r>
              <a:rPr lang="en-US" dirty="0" smtClean="0"/>
              <a:t/>
            </a:r>
          </a:p>
          <a:p>
            <a:pPr algn="ctr"/>
            <a:r>
              <a:rPr lang="en-US" dirty="0" smtClean="0"/>
              <a:t/>
            </a:r>
            <a:r>
              <a:rPr lang="en-US" sz="1000" spc="-100" kern="0" dirty="0" smtClean="0">
                <a:solidFill>
                  <a:srgbClr val="737373"/>
                </a:solidFill>
                <a:latin typeface="NanumSquare" pitchFamily="34" charset="0"/>
                <a:cs typeface="NanumSquare" pitchFamily="34" charset="0"/>
              </a:rPr>
              <a:t>70</a:t>
            </a:r>
            <a:r>
              <a:rPr lang="en-US" dirty="0" smtClean="0"/>
              <a:t/>
            </a:r>
          </a:p>
          <a:p>
            <a:pPr algn="ctr"/>
            <a:r>
              <a:rPr lang="en-US" dirty="0" smtClean="0"/>
              <a:t/>
            </a:r>
            <a:r>
              <a:rPr lang="en-US" dirty="0" smtClean="0"/>
              <a:t/>
            </a:r>
          </a:p>
          <a:p>
            <a:pPr algn="ctr"/>
            <a:r>
              <a:rPr lang="en-US" dirty="0" smtClean="0"/>
              <a:t/>
            </a:r>
            <a:r>
              <a:rPr lang="en-US" sz="1000" spc="-100" kern="0" dirty="0" smtClean="0">
                <a:solidFill>
                  <a:srgbClr val="737373"/>
                </a:solidFill>
                <a:latin typeface="NanumSquare" pitchFamily="34" charset="0"/>
                <a:cs typeface="NanumSquare" pitchFamily="34" charset="0"/>
              </a:rPr>
              <a:t>60</a:t>
            </a:r>
            <a:r>
              <a:rPr lang="en-US" dirty="0" smtClean="0"/>
              <a:t/>
            </a:r>
          </a:p>
          <a:p>
            <a:pPr algn="ctr"/>
            <a:r>
              <a:rPr lang="en-US" dirty="0" smtClean="0"/>
              <a:t/>
            </a:r>
            <a:r>
              <a:rPr lang="en-US" dirty="0" smtClean="0"/>
              <a:t/>
            </a:r>
          </a:p>
          <a:p>
            <a:pPr algn="ctr"/>
            <a:r>
              <a:rPr lang="en-US" dirty="0" smtClean="0"/>
              <a:t/>
            </a:r>
            <a:r>
              <a:rPr lang="en-US" sz="1000" spc="-100" kern="0" dirty="0" smtClean="0">
                <a:solidFill>
                  <a:srgbClr val="737373"/>
                </a:solidFill>
                <a:latin typeface="NanumSquare" pitchFamily="34" charset="0"/>
                <a:cs typeface="NanumSquare" pitchFamily="34" charset="0"/>
              </a:rPr>
              <a:t>50</a:t>
            </a:r>
            <a:r>
              <a:rPr lang="en-US" dirty="0" smtClean="0"/>
              <a:t/>
            </a:r>
          </a:p>
          <a:p>
            <a:pPr algn="ctr"/>
            <a:r>
              <a:rPr lang="en-US" dirty="0" smtClean="0"/>
              <a:t/>
            </a:r>
            <a:r>
              <a:rPr lang="en-US" dirty="0" smtClean="0"/>
              <a:t/>
            </a:r>
          </a:p>
          <a:p>
            <a:pPr algn="ctr"/>
            <a:r>
              <a:rPr lang="en-US" dirty="0" smtClean="0"/>
              <a:t/>
            </a:r>
            <a:r>
              <a:rPr lang="en-US" sz="1000" spc="-100" kern="0" dirty="0" smtClean="0">
                <a:solidFill>
                  <a:srgbClr val="737373"/>
                </a:solidFill>
                <a:latin typeface="NanumSquare" pitchFamily="34" charset="0"/>
                <a:cs typeface="NanumSquare" pitchFamily="34" charset="0"/>
              </a:rPr>
              <a:t>40</a:t>
            </a:r>
            <a:r>
              <a:rPr lang="en-US" dirty="0" smtClean="0"/>
              <a:t/>
            </a:r>
          </a:p>
          <a:p>
            <a:pPr algn="ctr"/>
            <a:r>
              <a:rPr lang="en-US" dirty="0" smtClean="0"/>
              <a:t/>
            </a:r>
            <a:r>
              <a:rPr lang="en-US" dirty="0" smtClean="0"/>
              <a:t/>
            </a:r>
          </a:p>
          <a:p>
            <a:pPr algn="ctr"/>
            <a:r>
              <a:rPr lang="en-US" dirty="0" smtClean="0"/>
              <a:t/>
            </a:r>
            <a:r>
              <a:rPr lang="en-US" sz="1000" spc="-100" kern="0" dirty="0" smtClean="0">
                <a:solidFill>
                  <a:srgbClr val="737373"/>
                </a:solidFill>
                <a:latin typeface="NanumSquare" pitchFamily="34" charset="0"/>
                <a:cs typeface="NanumSquare" pitchFamily="34" charset="0"/>
              </a:rPr>
              <a:t>30</a:t>
            </a:r>
            <a:r>
              <a:rPr lang="en-US" dirty="0" smtClean="0"/>
              <a:t/>
            </a:r>
          </a:p>
          <a:p>
            <a:pPr algn="ctr"/>
            <a:r>
              <a:rPr lang="en-US" dirty="0" smtClean="0"/>
              <a:t/>
            </a:r>
            <a:r>
              <a:rPr lang="en-US" dirty="0" smtClean="0"/>
              <a:t/>
            </a:r>
          </a:p>
          <a:p>
            <a:pPr algn="ctr"/>
            <a:r>
              <a:rPr lang="en-US" dirty="0" smtClean="0"/>
              <a:t/>
            </a:r>
            <a:r>
              <a:rPr lang="en-US" sz="1000" spc="-100" kern="0" dirty="0" smtClean="0">
                <a:solidFill>
                  <a:srgbClr val="737373"/>
                </a:solidFill>
                <a:latin typeface="NanumSquare" pitchFamily="34" charset="0"/>
                <a:cs typeface="NanumSquare" pitchFamily="34" charset="0"/>
              </a:rPr>
              <a:t>20</a:t>
            </a:r>
            <a:r>
              <a:rPr lang="en-US" dirty="0" smtClean="0"/>
              <a:t/>
            </a:r>
          </a:p>
          <a:p>
            <a:pPr algn="ctr"/>
            <a:r>
              <a:rPr lang="en-US" dirty="0" smtClean="0"/>
              <a:t/>
            </a:r>
            <a:r>
              <a:rPr lang="en-US" dirty="0" smtClean="0"/>
              <a:t/>
            </a:r>
          </a:p>
          <a:p>
            <a:pPr algn="ctr"/>
            <a:r>
              <a:rPr lang="en-US" dirty="0" smtClean="0"/>
              <a:t/>
            </a:r>
            <a:r>
              <a:rPr lang="en-US" sz="1000" spc="-100" kern="0" dirty="0" smtClean="0">
                <a:solidFill>
                  <a:srgbClr val="737373"/>
                </a:solidFill>
                <a:latin typeface="NanumSquare" pitchFamily="34" charset="0"/>
                <a:cs typeface="NanumSquare" pitchFamily="34" charset="0"/>
              </a:rPr>
              <a:t>10</a:t>
            </a:r>
            <a:endParaRPr lang="en-US" dirty="0"/>
          </a:p>
        </p:txBody>
      </p:sp>
      <p:grpSp>
        <p:nvGrpSpPr>
          <p:cNvPr id="1002" name="그룹 1002"/>
          <p:cNvGrpSpPr/>
          <p:nvPr/>
        </p:nvGrpSpPr>
        <p:grpSpPr>
          <a:xfrm>
            <a:off x="1786020" y="4048333"/>
            <a:ext cx="1582727" cy="1883479"/>
            <a:chOff x="1786020" y="4048333"/>
            <a:chExt cx="1582727" cy="1883479"/>
          </a:xfrm>
        </p:grpSpPr>
        <p:pic>
          <p:nvPicPr>
            <p:cNvPr id="11" name="Object 10"/>
            <p:cNvPicPr>
              <a:picLocks noChangeAspect="1"/>
            </p:cNvPicPr>
            <p:nvPr/>
          </p:nvPicPr>
          <p:blipFill>
            <a:blip r:embed="rId3" cstate="print"/>
            <a:stretch>
              <a:fillRect/>
            </a:stretch>
          </p:blipFill>
          <p:spPr>
            <a:xfrm>
              <a:off x="1786020" y="4048333"/>
              <a:ext cx="1582727" cy="1883479"/>
            </a:xfrm>
            <a:prstGeom prst="rect">
              <a:avLst/>
            </a:prstGeom>
          </p:spPr>
        </p:pic>
      </p:grpSp>
      <p:grpSp>
        <p:nvGrpSpPr>
          <p:cNvPr id="1003" name="그룹 1003"/>
          <p:cNvGrpSpPr/>
          <p:nvPr/>
        </p:nvGrpSpPr>
        <p:grpSpPr>
          <a:xfrm>
            <a:off x="3759940" y="3232737"/>
            <a:ext cx="1582727" cy="2699075"/>
            <a:chOff x="3759940" y="3232737"/>
            <a:chExt cx="1582727" cy="2699075"/>
          </a:xfrm>
        </p:grpSpPr>
        <p:pic>
          <p:nvPicPr>
            <p:cNvPr id="14" name="Object 13"/>
            <p:cNvPicPr>
              <a:picLocks noChangeAspect="1"/>
            </p:cNvPicPr>
            <p:nvPr/>
          </p:nvPicPr>
          <p:blipFill>
            <a:blip r:embed="rId4" cstate="print"/>
            <a:stretch>
              <a:fillRect/>
            </a:stretch>
          </p:blipFill>
          <p:spPr>
            <a:xfrm>
              <a:off x="3759940" y="3232737"/>
              <a:ext cx="1582727" cy="2699075"/>
            </a:xfrm>
            <a:prstGeom prst="rect">
              <a:avLst/>
            </a:prstGeom>
          </p:spPr>
        </p:pic>
      </p:grpSp>
      <p:grpSp>
        <p:nvGrpSpPr>
          <p:cNvPr id="1004" name="그룹 1004"/>
          <p:cNvGrpSpPr/>
          <p:nvPr/>
        </p:nvGrpSpPr>
        <p:grpSpPr>
          <a:xfrm>
            <a:off x="5733859" y="4872338"/>
            <a:ext cx="1582727" cy="1059475"/>
            <a:chOff x="5733859" y="4872338"/>
            <a:chExt cx="1582727" cy="1059475"/>
          </a:xfrm>
        </p:grpSpPr>
        <p:pic>
          <p:nvPicPr>
            <p:cNvPr id="17" name="Object 16"/>
            <p:cNvPicPr>
              <a:picLocks noChangeAspect="1"/>
            </p:cNvPicPr>
            <p:nvPr/>
          </p:nvPicPr>
          <p:blipFill>
            <a:blip r:embed="rId5" cstate="print"/>
            <a:stretch>
              <a:fillRect/>
            </a:stretch>
          </p:blipFill>
          <p:spPr>
            <a:xfrm>
              <a:off x="5733859" y="4872338"/>
              <a:ext cx="1582727" cy="1059475"/>
            </a:xfrm>
            <a:prstGeom prst="rect">
              <a:avLst/>
            </a:prstGeom>
          </p:spPr>
        </p:pic>
      </p:grpSp>
      <p:grpSp>
        <p:nvGrpSpPr>
          <p:cNvPr id="1005" name="그룹 1005"/>
          <p:cNvGrpSpPr/>
          <p:nvPr/>
        </p:nvGrpSpPr>
        <p:grpSpPr>
          <a:xfrm>
            <a:off x="7707778" y="2770286"/>
            <a:ext cx="1582727" cy="3161526"/>
            <a:chOff x="7707778" y="2770286"/>
            <a:chExt cx="1582727" cy="3161526"/>
          </a:xfrm>
        </p:grpSpPr>
        <p:pic>
          <p:nvPicPr>
            <p:cNvPr id="20" name="Object 19"/>
            <p:cNvPicPr>
              <a:picLocks noChangeAspect="1"/>
            </p:cNvPicPr>
            <p:nvPr/>
          </p:nvPicPr>
          <p:blipFill>
            <a:blip r:embed="rId6" cstate="print"/>
            <a:stretch>
              <a:fillRect/>
            </a:stretch>
          </p:blipFill>
          <p:spPr>
            <a:xfrm>
              <a:off x="7707778" y="2770286"/>
              <a:ext cx="1582727" cy="3161526"/>
            </a:xfrm>
            <a:prstGeom prst="rect">
              <a:avLst/>
            </a:prstGeom>
          </p:spPr>
        </p:pic>
      </p:grpSp>
      <p:sp>
        <p:nvSpPr>
          <p:cNvPr id="22" name="Object 22"/>
          <p:cNvSpPr txBox="1"/>
          <p:nvPr/>
        </p:nvSpPr>
        <p:spPr>
          <a:xfrm>
            <a:off x="2374793" y="4171387"/>
            <a:ext cx="1330908" cy="368116"/>
          </a:xfrm>
          <a:prstGeom prst="rect">
            <a:avLst/>
          </a:prstGeom>
          <a:noFill/>
        </p:spPr>
        <p:txBody>
          <a:bodyPr anchor="t" wrap="square" rtlCol="0">
            <a:spAutoFit/>
          </a:bodyPr>
          <a:lstStyle/>
          <a:p>
            <a:r>
              <a:rPr lang="en-US" sz="1400" dirty="0" smtClean="0">
                <a:solidFill>
                  <a:srgbClr val="ffffff"/>
                </a:solidFill>
                <a:latin typeface="BM DoHyeon" pitchFamily="34" charset="0"/>
                <a:cs typeface="BM DoHyeon" pitchFamily="34" charset="0"/>
              </a:rPr>
              <a:t>Step 01</a:t>
            </a:r>
            <a:endParaRPr lang="en-US" dirty="0"/>
          </a:p>
        </p:txBody>
      </p:sp>
      <p:grpSp>
        <p:nvGrpSpPr>
          <p:cNvPr id="1006" name="그룹 1006"/>
          <p:cNvGrpSpPr/>
          <p:nvPr/>
        </p:nvGrpSpPr>
        <p:grpSpPr>
          <a:xfrm>
            <a:off x="8007635" y="2883166"/>
            <a:ext cx="205605" cy="243220"/>
            <a:chOff x="8007635" y="2883166"/>
            <a:chExt cx="205605" cy="243220"/>
          </a:xfrm>
        </p:grpSpPr>
        <p:pic>
          <p:nvPicPr>
            <p:cNvPr id="24" name="Object 23"/>
            <p:cNvPicPr>
              <a:picLocks noChangeAspect="1"/>
            </p:cNvPicPr>
            <p:nvPr/>
          </p:nvPicPr>
          <p:blipFill>
            <a:blip r:embed="rId7" cstate="print"/>
            <a:stretch>
              <a:fillRect/>
            </a:stretch>
          </p:blipFill>
          <p:spPr>
            <a:xfrm>
              <a:off x="8007635" y="2883166"/>
              <a:ext cx="205605" cy="243220"/>
            </a:xfrm>
            <a:prstGeom prst="rect">
              <a:avLst/>
            </a:prstGeom>
          </p:spPr>
        </p:pic>
      </p:grpSp>
      <p:grpSp>
        <p:nvGrpSpPr>
          <p:cNvPr id="1007" name="그룹 1007"/>
          <p:cNvGrpSpPr/>
          <p:nvPr/>
        </p:nvGrpSpPr>
        <p:grpSpPr>
          <a:xfrm>
            <a:off x="6050733" y="4961885"/>
            <a:ext cx="171993" cy="285879"/>
            <a:chOff x="6050733" y="4961885"/>
            <a:chExt cx="171993" cy="285879"/>
          </a:xfrm>
        </p:grpSpPr>
        <p:pic>
          <p:nvPicPr>
            <p:cNvPr id="27" name="Object 26"/>
            <p:cNvPicPr>
              <a:picLocks noChangeAspect="1"/>
            </p:cNvPicPr>
            <p:nvPr/>
          </p:nvPicPr>
          <p:blipFill>
            <a:blip r:embed="rId8" cstate="print"/>
            <a:stretch>
              <a:fillRect/>
            </a:stretch>
          </p:blipFill>
          <p:spPr>
            <a:xfrm>
              <a:off x="6050733" y="4961885"/>
              <a:ext cx="171993" cy="285879"/>
            </a:xfrm>
            <a:prstGeom prst="rect">
              <a:avLst/>
            </a:prstGeom>
          </p:spPr>
        </p:pic>
      </p:grpSp>
      <p:grpSp>
        <p:nvGrpSpPr>
          <p:cNvPr id="1008" name="그룹 1008"/>
          <p:cNvGrpSpPr/>
          <p:nvPr/>
        </p:nvGrpSpPr>
        <p:grpSpPr>
          <a:xfrm>
            <a:off x="4032089" y="3364431"/>
            <a:ext cx="251892" cy="190179"/>
            <a:chOff x="4032089" y="3364431"/>
            <a:chExt cx="251892" cy="190179"/>
          </a:xfrm>
        </p:grpSpPr>
        <p:pic>
          <p:nvPicPr>
            <p:cNvPr id="30" name="Object 29"/>
            <p:cNvPicPr>
              <a:picLocks noChangeAspect="1"/>
            </p:cNvPicPr>
            <p:nvPr/>
          </p:nvPicPr>
          <p:blipFill>
            <a:blip r:embed="rId9" cstate="print"/>
            <a:stretch>
              <a:fillRect/>
            </a:stretch>
          </p:blipFill>
          <p:spPr>
            <a:xfrm>
              <a:off x="4032089" y="3364431"/>
              <a:ext cx="251892" cy="190179"/>
            </a:xfrm>
            <a:prstGeom prst="rect">
              <a:avLst/>
            </a:prstGeom>
          </p:spPr>
        </p:pic>
      </p:grpSp>
      <p:grpSp>
        <p:nvGrpSpPr>
          <p:cNvPr id="1009" name="그룹 1009"/>
          <p:cNvGrpSpPr/>
          <p:nvPr/>
        </p:nvGrpSpPr>
        <p:grpSpPr>
          <a:xfrm>
            <a:off x="2083901" y="4157446"/>
            <a:ext cx="231404" cy="213782"/>
            <a:chOff x="2083901" y="4157446"/>
            <a:chExt cx="231404" cy="213782"/>
          </a:xfrm>
        </p:grpSpPr>
        <p:pic>
          <p:nvPicPr>
            <p:cNvPr id="33" name="Object 32"/>
            <p:cNvPicPr>
              <a:picLocks noChangeAspect="1"/>
            </p:cNvPicPr>
            <p:nvPr/>
          </p:nvPicPr>
          <p:blipFill>
            <a:blip r:embed="rId10" cstate="print"/>
            <a:stretch>
              <a:fillRect/>
            </a:stretch>
          </p:blipFill>
          <p:spPr>
            <a:xfrm>
              <a:off x="2083901" y="4157446"/>
              <a:ext cx="231404" cy="213782"/>
            </a:xfrm>
            <a:prstGeom prst="rect">
              <a:avLst/>
            </a:prstGeom>
          </p:spPr>
        </p:pic>
      </p:grpSp>
      <p:sp>
        <p:nvSpPr>
          <p:cNvPr id="35" name="Object 35"/>
          <p:cNvSpPr txBox="1"/>
          <p:nvPr/>
        </p:nvSpPr>
        <p:spPr>
          <a:xfrm>
            <a:off x="4331592" y="3352160"/>
            <a:ext cx="1330908" cy="368116"/>
          </a:xfrm>
          <a:prstGeom prst="rect">
            <a:avLst/>
          </a:prstGeom>
          <a:noFill/>
        </p:spPr>
        <p:txBody>
          <a:bodyPr anchor="t" wrap="square" rtlCol="0">
            <a:spAutoFit/>
          </a:bodyPr>
          <a:lstStyle/>
          <a:p>
            <a:r>
              <a:rPr lang="en-US" sz="1400" dirty="0" smtClean="0">
                <a:solidFill>
                  <a:srgbClr val="ffffff"/>
                </a:solidFill>
                <a:latin typeface="BM DoHyeon" pitchFamily="34" charset="0"/>
                <a:cs typeface="BM DoHyeon" pitchFamily="34" charset="0"/>
              </a:rPr>
              <a:t>Step 02</a:t>
            </a:r>
            <a:endParaRPr lang="en-US" dirty="0"/>
          </a:p>
        </p:txBody>
      </p:sp>
      <p:sp>
        <p:nvSpPr>
          <p:cNvPr id="36" name="Object 36"/>
          <p:cNvSpPr txBox="1"/>
          <p:nvPr/>
        </p:nvSpPr>
        <p:spPr>
          <a:xfrm>
            <a:off x="6289760" y="4990625"/>
            <a:ext cx="1330908" cy="368116"/>
          </a:xfrm>
          <a:prstGeom prst="rect">
            <a:avLst/>
          </a:prstGeom>
          <a:noFill/>
        </p:spPr>
        <p:txBody>
          <a:bodyPr anchor="t" wrap="square" rtlCol="0">
            <a:spAutoFit/>
          </a:bodyPr>
          <a:lstStyle/>
          <a:p>
            <a:r>
              <a:rPr lang="en-US" sz="1400" dirty="0" smtClean="0">
                <a:solidFill>
                  <a:srgbClr val="ffffff"/>
                </a:solidFill>
                <a:latin typeface="BM DoHyeon" pitchFamily="34" charset="0"/>
                <a:cs typeface="BM DoHyeon" pitchFamily="34" charset="0"/>
              </a:rPr>
              <a:t>Step 03</a:t>
            </a:r>
            <a:endParaRPr lang="en-US" dirty="0"/>
          </a:p>
        </p:txBody>
      </p:sp>
      <p:sp>
        <p:nvSpPr>
          <p:cNvPr id="37" name="Object 37"/>
          <p:cNvSpPr txBox="1"/>
          <p:nvPr/>
        </p:nvSpPr>
        <p:spPr>
          <a:xfrm>
            <a:off x="8266469" y="2893486"/>
            <a:ext cx="1330908" cy="368116"/>
          </a:xfrm>
          <a:prstGeom prst="rect">
            <a:avLst/>
          </a:prstGeom>
          <a:noFill/>
        </p:spPr>
        <p:txBody>
          <a:bodyPr anchor="t" wrap="square" rtlCol="0">
            <a:spAutoFit/>
          </a:bodyPr>
          <a:lstStyle/>
          <a:p>
            <a:r>
              <a:rPr lang="en-US" sz="1400" dirty="0" smtClean="0">
                <a:solidFill>
                  <a:srgbClr val="ffffff"/>
                </a:solidFill>
                <a:latin typeface="BM DoHyeon" pitchFamily="34" charset="0"/>
                <a:cs typeface="BM DoHyeon" pitchFamily="34" charset="0"/>
              </a:rPr>
              <a:t>Step 04</a:t>
            </a:r>
            <a:endParaRPr lang="en-US" dirty="0"/>
          </a:p>
        </p:txBody>
      </p:sp>
      <p:sp>
        <p:nvSpPr>
          <p:cNvPr id="38" name="Object 38"/>
          <p:cNvSpPr txBox="1"/>
          <p:nvPr/>
        </p:nvSpPr>
        <p:spPr>
          <a:xfrm>
            <a:off x="1608321" y="4717711"/>
            <a:ext cx="1938126" cy="1481031"/>
          </a:xfrm>
          <a:prstGeom prst="rect">
            <a:avLst/>
          </a:prstGeom>
          <a:noFill/>
        </p:spPr>
        <p:txBody>
          <a:bodyPr anchor="t" wrap="square" rtlCol="0">
            <a:spAutoFit/>
          </a:bodyPr>
          <a:lstStyle/>
          <a:p>
            <a:pPr algn="ctr"/>
            <a:r>
              <a:rPr lang="en-US" sz="1000" spc="-100" kern="0" dirty="0" smtClean="0">
                <a:solidFill>
                  <a:srgbClr val="737373"/>
                </a:solidFill>
                <a:latin typeface="NanumSquare" pitchFamily="34" charset="0"/>
                <a:cs typeface="NanumSquare" pitchFamily="34" charset="0"/>
              </a:rPr>
              <a:t>풀밭에 무엇이 무한한 하는 것이다. 산야에 풀이 구하지 우리 바이며, 운다. 못할 가슴에 이상이 끓는다. 꽃들에게 피가 우리의 이것이다.</a:t>
            </a:r>
            <a:endParaRPr lang="en-US" dirty="0"/>
          </a:p>
        </p:txBody>
      </p:sp>
      <p:sp>
        <p:nvSpPr>
          <p:cNvPr id="39" name="Object 39"/>
          <p:cNvSpPr txBox="1"/>
          <p:nvPr/>
        </p:nvSpPr>
        <p:spPr>
          <a:xfrm>
            <a:off x="3572727" y="3875936"/>
            <a:ext cx="1957153" cy="2696915"/>
          </a:xfrm>
          <a:prstGeom prst="rect">
            <a:avLst/>
          </a:prstGeom>
          <a:noFill/>
        </p:spPr>
        <p:txBody>
          <a:bodyPr anchor="t" wrap="square" rtlCol="0">
            <a:spAutoFit/>
          </a:bodyPr>
          <a:lstStyle/>
          <a:p>
            <a:pPr algn="ctr"/>
            <a:r>
              <a:rPr lang="en-US" sz="1000" spc="-100" kern="0" dirty="0" smtClean="0">
                <a:solidFill>
                  <a:srgbClr val="737373"/>
                </a:solidFill>
                <a:latin typeface="NanumSquare" pitchFamily="34" charset="0"/>
                <a:cs typeface="NanumSquare" pitchFamily="34" charset="0"/>
              </a:rPr>
              <a:t>그들의 살았으며, 동력은 봄바람이다. 영원히 품고 인간은 대한 굳세게 못할 어디 사막이다. 동산에는 그것을 주는 관현악이며, 있음으로써 하였으며, 설레는 봄날의 뛰노는 운다. 있을 평화스러운 열락의 천고에 트고, 품에 뜨고, 피에 발휘하기 것이다.</a:t>
            </a:r>
            <a:endParaRPr lang="en-US" dirty="0"/>
          </a:p>
        </p:txBody>
      </p:sp>
      <p:sp>
        <p:nvSpPr>
          <p:cNvPr id="40" name="Object 40"/>
          <p:cNvSpPr txBox="1"/>
          <p:nvPr/>
        </p:nvSpPr>
        <p:spPr>
          <a:xfrm>
            <a:off x="7515198" y="3462055"/>
            <a:ext cx="1961387" cy="3304857"/>
          </a:xfrm>
          <a:prstGeom prst="rect">
            <a:avLst/>
          </a:prstGeom>
          <a:noFill/>
        </p:spPr>
        <p:txBody>
          <a:bodyPr anchor="t" wrap="square" rtlCol="0">
            <a:spAutoFit/>
          </a:bodyPr>
          <a:lstStyle/>
          <a:p>
            <a:pPr algn="ctr"/>
            <a:r>
              <a:rPr lang="en-US" sz="1000" spc="-100" kern="0" dirty="0" smtClean="0">
                <a:solidFill>
                  <a:srgbClr val="737373"/>
                </a:solidFill>
                <a:latin typeface="NanumSquare" pitchFamily="34" charset="0"/>
                <a:cs typeface="NanumSquare" pitchFamily="34" charset="0"/>
              </a:rPr>
              <a:t>일월과 우리의 속에 대중을 보이는 아니한 소리다.이것은 그리하였는가? 설레는 사는가 가장 위하여 되려니와, 위하여서 것이다. 눈에 설산에서 찬미를 것은 동력은 방황하여도, 충분히 그들의 것이다. 보라, 가치를 설레는 위하여 인생을 듣는다. 곧 많이 찬미를 긴지라 보이는 어디 평화스러운 것이다.</a:t>
            </a:r>
            <a:endParaRPr lang="en-US" dirty="0"/>
          </a:p>
        </p:txBody>
      </p:sp>
      <p:sp>
        <p:nvSpPr>
          <p:cNvPr id="41" name="Object 41"/>
          <p:cNvSpPr txBox="1"/>
          <p:nvPr/>
        </p:nvSpPr>
        <p:spPr>
          <a:xfrm>
            <a:off x="5544529" y="5552038"/>
            <a:ext cx="1961387" cy="265146"/>
          </a:xfrm>
          <a:prstGeom prst="rect">
            <a:avLst/>
          </a:prstGeom>
          <a:noFill/>
        </p:spPr>
        <p:txBody>
          <a:bodyPr anchor="t" wrap="square" rtlCol="0">
            <a:spAutoFit/>
          </a:bodyPr>
          <a:lstStyle/>
          <a:p>
            <a:pPr algn="ctr"/>
            <a:r>
              <a:rPr lang="en-US" sz="1000" spc="-100" kern="0" dirty="0" smtClean="0">
                <a:solidFill>
                  <a:srgbClr val="737373"/>
                </a:solidFill>
                <a:latin typeface="NanumSquare" pitchFamily="34" charset="0"/>
                <a:cs typeface="NanumSquare" pitchFamily="34" charset="0"/>
              </a:rPr>
              <a:t>여기에 내용을 입력하세요.</a:t>
            </a:r>
            <a:endParaRPr lang="en-US" dirty="0"/>
          </a:p>
        </p:txBody>
      </p:sp>
      <p:grpSp>
        <p:nvGrpSpPr>
          <p:cNvPr id="1010" name="그룹 1010"/>
          <p:cNvGrpSpPr/>
          <p:nvPr/>
        </p:nvGrpSpPr>
        <p:grpSpPr>
          <a:xfrm>
            <a:off x="2324823" y="3892325"/>
            <a:ext cx="505123" cy="77217"/>
            <a:chOff x="2324823" y="3892325"/>
            <a:chExt cx="505123" cy="77217"/>
          </a:xfrm>
        </p:grpSpPr>
        <p:pic>
          <p:nvPicPr>
            <p:cNvPr id="43" name="Object 42"/>
            <p:cNvPicPr>
              <a:picLocks noChangeAspect="1"/>
            </p:cNvPicPr>
            <p:nvPr/>
          </p:nvPicPr>
          <p:blipFill>
            <a:blip r:embed="rId11" cstate="print"/>
            <a:stretch>
              <a:fillRect/>
            </a:stretch>
          </p:blipFill>
          <p:spPr>
            <a:xfrm rot="5400000">
              <a:off x="2324823" y="3892325"/>
              <a:ext cx="505123" cy="77217"/>
            </a:xfrm>
            <a:prstGeom prst="rect">
              <a:avLst/>
            </a:prstGeom>
          </p:spPr>
        </p:pic>
      </p:grpSp>
      <p:sp>
        <p:nvSpPr>
          <p:cNvPr id="45" name="Object 45"/>
          <p:cNvSpPr txBox="1"/>
          <p:nvPr/>
        </p:nvSpPr>
        <p:spPr>
          <a:xfrm>
            <a:off x="2004117" y="3424758"/>
            <a:ext cx="1146535" cy="368116"/>
          </a:xfrm>
          <a:prstGeom prst="rect">
            <a:avLst/>
          </a:prstGeom>
          <a:noFill/>
        </p:spPr>
        <p:txBody>
          <a:bodyPr anchor="t" wrap="square" rtlCol="0">
            <a:spAutoFit/>
          </a:bodyPr>
          <a:lstStyle/>
          <a:p>
            <a:pPr algn="ctr"/>
            <a:r>
              <a:rPr lang="en-US" sz="1400" dirty="0" smtClean="0">
                <a:solidFill>
                  <a:srgbClr val="006ba3"/>
                </a:solidFill>
                <a:latin typeface="BM DoHyeon" pitchFamily="34" charset="0"/>
                <a:cs typeface="BM DoHyeon" pitchFamily="34" charset="0"/>
              </a:rPr>
              <a:t>58%</a:t>
            </a:r>
            <a:endParaRPr lang="en-US" dirty="0"/>
          </a:p>
        </p:txBody>
      </p:sp>
      <p:grpSp>
        <p:nvGrpSpPr>
          <p:cNvPr id="1011" name="그룹 1011"/>
          <p:cNvGrpSpPr/>
          <p:nvPr/>
        </p:nvGrpSpPr>
        <p:grpSpPr>
          <a:xfrm>
            <a:off x="4298742" y="2965229"/>
            <a:ext cx="505123" cy="77217"/>
            <a:chOff x="4298742" y="2965229"/>
            <a:chExt cx="505123" cy="77217"/>
          </a:xfrm>
        </p:grpSpPr>
        <p:pic>
          <p:nvPicPr>
            <p:cNvPr id="47" name="Object 46"/>
            <p:cNvPicPr>
              <a:picLocks noChangeAspect="1"/>
            </p:cNvPicPr>
            <p:nvPr/>
          </p:nvPicPr>
          <p:blipFill>
            <a:blip r:embed="rId12" cstate="print"/>
            <a:stretch>
              <a:fillRect/>
            </a:stretch>
          </p:blipFill>
          <p:spPr>
            <a:xfrm rot="5400000">
              <a:off x="4298742" y="2965229"/>
              <a:ext cx="505123" cy="77217"/>
            </a:xfrm>
            <a:prstGeom prst="rect">
              <a:avLst/>
            </a:prstGeom>
          </p:spPr>
        </p:pic>
      </p:grpSp>
      <p:sp>
        <p:nvSpPr>
          <p:cNvPr id="49" name="Object 49"/>
          <p:cNvSpPr txBox="1"/>
          <p:nvPr/>
        </p:nvSpPr>
        <p:spPr>
          <a:xfrm>
            <a:off x="3978036" y="2497662"/>
            <a:ext cx="1146535" cy="368116"/>
          </a:xfrm>
          <a:prstGeom prst="rect">
            <a:avLst/>
          </a:prstGeom>
          <a:noFill/>
        </p:spPr>
        <p:txBody>
          <a:bodyPr anchor="t" wrap="square" rtlCol="0">
            <a:spAutoFit/>
          </a:bodyPr>
          <a:lstStyle/>
          <a:p>
            <a:pPr algn="ctr"/>
            <a:r>
              <a:rPr lang="en-US" sz="1400" dirty="0" smtClean="0">
                <a:solidFill>
                  <a:srgbClr val="41cc93"/>
                </a:solidFill>
                <a:latin typeface="BM DoHyeon" pitchFamily="34" charset="0"/>
                <a:cs typeface="BM DoHyeon" pitchFamily="34" charset="0"/>
              </a:rPr>
              <a:t>79%</a:t>
            </a:r>
            <a:endParaRPr lang="en-US" dirty="0"/>
          </a:p>
        </p:txBody>
      </p:sp>
      <p:grpSp>
        <p:nvGrpSpPr>
          <p:cNvPr id="1012" name="그룹 1012"/>
          <p:cNvGrpSpPr/>
          <p:nvPr/>
        </p:nvGrpSpPr>
        <p:grpSpPr>
          <a:xfrm>
            <a:off x="6272661" y="4609019"/>
            <a:ext cx="505123" cy="77217"/>
            <a:chOff x="6272661" y="4609019"/>
            <a:chExt cx="505123" cy="77217"/>
          </a:xfrm>
        </p:grpSpPr>
        <p:pic>
          <p:nvPicPr>
            <p:cNvPr id="51" name="Object 50"/>
            <p:cNvPicPr>
              <a:picLocks noChangeAspect="1"/>
            </p:cNvPicPr>
            <p:nvPr/>
          </p:nvPicPr>
          <p:blipFill>
            <a:blip r:embed="rId13" cstate="print"/>
            <a:stretch>
              <a:fillRect/>
            </a:stretch>
          </p:blipFill>
          <p:spPr>
            <a:xfrm rot="5400000">
              <a:off x="6272661" y="4609019"/>
              <a:ext cx="505123" cy="77217"/>
            </a:xfrm>
            <a:prstGeom prst="rect">
              <a:avLst/>
            </a:prstGeom>
          </p:spPr>
        </p:pic>
      </p:grpSp>
      <p:sp>
        <p:nvSpPr>
          <p:cNvPr id="53" name="Object 53"/>
          <p:cNvSpPr txBox="1"/>
          <p:nvPr/>
        </p:nvSpPr>
        <p:spPr>
          <a:xfrm>
            <a:off x="5951955" y="4141453"/>
            <a:ext cx="1146535" cy="368116"/>
          </a:xfrm>
          <a:prstGeom prst="rect">
            <a:avLst/>
          </a:prstGeom>
          <a:noFill/>
        </p:spPr>
        <p:txBody>
          <a:bodyPr anchor="t" wrap="square" rtlCol="0">
            <a:spAutoFit/>
          </a:bodyPr>
          <a:lstStyle/>
          <a:p>
            <a:pPr algn="ctr"/>
            <a:r>
              <a:rPr lang="en-US" sz="1400" dirty="0" smtClean="0">
                <a:solidFill>
                  <a:srgbClr val="ed8774"/>
                </a:solidFill>
                <a:latin typeface="BM DoHyeon" pitchFamily="34" charset="0"/>
                <a:cs typeface="BM DoHyeon" pitchFamily="34" charset="0"/>
              </a:rPr>
              <a:t>36%</a:t>
            </a:r>
            <a:endParaRPr lang="en-US" dirty="0"/>
          </a:p>
        </p:txBody>
      </p:sp>
      <p:grpSp>
        <p:nvGrpSpPr>
          <p:cNvPr id="1013" name="그룹 1013"/>
          <p:cNvGrpSpPr/>
          <p:nvPr/>
        </p:nvGrpSpPr>
        <p:grpSpPr>
          <a:xfrm>
            <a:off x="8246580" y="2530504"/>
            <a:ext cx="505123" cy="77217"/>
            <a:chOff x="8246580" y="2530504"/>
            <a:chExt cx="505123" cy="77217"/>
          </a:xfrm>
        </p:grpSpPr>
        <p:pic>
          <p:nvPicPr>
            <p:cNvPr id="55" name="Object 54"/>
            <p:cNvPicPr>
              <a:picLocks noChangeAspect="1"/>
            </p:cNvPicPr>
            <p:nvPr/>
          </p:nvPicPr>
          <p:blipFill>
            <a:blip r:embed="rId14" cstate="print"/>
            <a:stretch>
              <a:fillRect/>
            </a:stretch>
          </p:blipFill>
          <p:spPr>
            <a:xfrm rot="5400000">
              <a:off x="8246580" y="2530504"/>
              <a:ext cx="505123" cy="77217"/>
            </a:xfrm>
            <a:prstGeom prst="rect">
              <a:avLst/>
            </a:prstGeom>
          </p:spPr>
        </p:pic>
      </p:grpSp>
      <p:sp>
        <p:nvSpPr>
          <p:cNvPr id="57" name="Object 57"/>
          <p:cNvSpPr txBox="1"/>
          <p:nvPr/>
        </p:nvSpPr>
        <p:spPr>
          <a:xfrm>
            <a:off x="7925874" y="2062937"/>
            <a:ext cx="1146535" cy="368116"/>
          </a:xfrm>
          <a:prstGeom prst="rect">
            <a:avLst/>
          </a:prstGeom>
          <a:noFill/>
        </p:spPr>
        <p:txBody>
          <a:bodyPr anchor="t" wrap="square" rtlCol="0">
            <a:spAutoFit/>
          </a:bodyPr>
          <a:lstStyle/>
          <a:p>
            <a:pPr algn="ctr"/>
            <a:r>
              <a:rPr lang="en-US" sz="1400" dirty="0" smtClean="0">
                <a:solidFill>
                  <a:srgbClr val="f09d84"/>
                </a:solidFill>
                <a:latin typeface="BM DoHyeon" pitchFamily="34" charset="0"/>
                <a:cs typeface="BM DoHyeon" pitchFamily="34" charset="0"/>
              </a:rPr>
              <a:t>90%</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a:effectLst/>
      </p:bgPr>
    </p:bg>
    <p:spTree>
      <p:nvGrpSpPr>
        <p:cNvPr id="1" name=""/>
        <p:cNvGrpSpPr/>
        <p:nvPr/>
      </p:nvGrpSpPr>
      <p:grpSpPr>
        <a:xfrm>
          <a:off x="0" y="0"/>
          <a:ext cx="0" cy="0"/>
          <a:chOff x="0" y="0"/>
          <a:chExt cx="0" cy="0"/>
        </a:xfrm>
      </p:grpSpPr>
      <p:grpSp>
        <p:nvGrpSpPr>
          <p:cNvPr id="1001" name="그룹 1001"/>
          <p:cNvGrpSpPr/>
          <p:nvPr/>
        </p:nvGrpSpPr>
        <p:grpSpPr>
          <a:xfrm>
            <a:off x="1500641" y="2746391"/>
            <a:ext cx="769575" cy="1755320"/>
            <a:chOff x="1500641" y="2746391"/>
            <a:chExt cx="769575" cy="1755320"/>
          </a:xfrm>
        </p:grpSpPr>
        <p:pic>
          <p:nvPicPr>
            <p:cNvPr id="3" name="Object 2"/>
            <p:cNvPicPr>
              <a:picLocks noChangeAspect="1"/>
            </p:cNvPicPr>
            <p:nvPr/>
          </p:nvPicPr>
          <p:blipFill>
            <a:blip r:embed="rId2" cstate="print"/>
            <a:stretch>
              <a:fillRect/>
            </a:stretch>
          </p:blipFill>
          <p:spPr>
            <a:xfrm>
              <a:off x="1500641" y="2746391"/>
              <a:ext cx="769575" cy="1755320"/>
            </a:xfrm>
            <a:prstGeom prst="rect">
              <a:avLst/>
            </a:prstGeom>
          </p:spPr>
        </p:pic>
      </p:grpSp>
      <p:grpSp>
        <p:nvGrpSpPr>
          <p:cNvPr id="1002" name="그룹 1002"/>
          <p:cNvGrpSpPr/>
          <p:nvPr/>
        </p:nvGrpSpPr>
        <p:grpSpPr>
          <a:xfrm>
            <a:off x="3112723" y="2746391"/>
            <a:ext cx="769575" cy="1755320"/>
            <a:chOff x="3112723" y="2746391"/>
            <a:chExt cx="769575" cy="1755320"/>
          </a:xfrm>
        </p:grpSpPr>
        <p:pic>
          <p:nvPicPr>
            <p:cNvPr id="6" name="Object 5"/>
            <p:cNvPicPr>
              <a:picLocks noChangeAspect="1"/>
            </p:cNvPicPr>
            <p:nvPr/>
          </p:nvPicPr>
          <p:blipFill>
            <a:blip r:embed="rId3" cstate="print"/>
            <a:stretch>
              <a:fillRect/>
            </a:stretch>
          </p:blipFill>
          <p:spPr>
            <a:xfrm>
              <a:off x="3112723" y="2746391"/>
              <a:ext cx="769575" cy="1755320"/>
            </a:xfrm>
            <a:prstGeom prst="rect">
              <a:avLst/>
            </a:prstGeom>
          </p:spPr>
        </p:pic>
      </p:grpSp>
      <p:grpSp>
        <p:nvGrpSpPr>
          <p:cNvPr id="1003" name="그룹 1003"/>
          <p:cNvGrpSpPr/>
          <p:nvPr/>
        </p:nvGrpSpPr>
        <p:grpSpPr>
          <a:xfrm>
            <a:off x="4724806" y="2746391"/>
            <a:ext cx="769575" cy="2635800"/>
            <a:chOff x="4724806" y="2746391"/>
            <a:chExt cx="769575" cy="2635800"/>
          </a:xfrm>
        </p:grpSpPr>
        <p:pic>
          <p:nvPicPr>
            <p:cNvPr id="9" name="Object 8"/>
            <p:cNvPicPr>
              <a:picLocks noChangeAspect="1"/>
            </p:cNvPicPr>
            <p:nvPr/>
          </p:nvPicPr>
          <p:blipFill>
            <a:blip r:embed="rId4" cstate="print"/>
            <a:stretch>
              <a:fillRect/>
            </a:stretch>
          </p:blipFill>
          <p:spPr>
            <a:xfrm>
              <a:off x="4724806" y="2746391"/>
              <a:ext cx="769575" cy="2635800"/>
            </a:xfrm>
            <a:prstGeom prst="rect">
              <a:avLst/>
            </a:prstGeom>
          </p:spPr>
        </p:pic>
      </p:grpSp>
      <p:grpSp>
        <p:nvGrpSpPr>
          <p:cNvPr id="1004" name="그룹 1004"/>
          <p:cNvGrpSpPr/>
          <p:nvPr/>
        </p:nvGrpSpPr>
        <p:grpSpPr>
          <a:xfrm>
            <a:off x="7948970" y="2746391"/>
            <a:ext cx="769575" cy="2635800"/>
            <a:chOff x="7948970" y="2746391"/>
            <a:chExt cx="769575" cy="2635800"/>
          </a:xfrm>
        </p:grpSpPr>
        <p:pic>
          <p:nvPicPr>
            <p:cNvPr id="12" name="Object 11"/>
            <p:cNvPicPr>
              <a:picLocks noChangeAspect="1"/>
            </p:cNvPicPr>
            <p:nvPr/>
          </p:nvPicPr>
          <p:blipFill>
            <a:blip r:embed="rId5" cstate="print"/>
            <a:stretch>
              <a:fillRect/>
            </a:stretch>
          </p:blipFill>
          <p:spPr>
            <a:xfrm>
              <a:off x="7948970" y="2746391"/>
              <a:ext cx="769575" cy="2635800"/>
            </a:xfrm>
            <a:prstGeom prst="rect">
              <a:avLst/>
            </a:prstGeom>
          </p:spPr>
        </p:pic>
      </p:grpSp>
      <p:grpSp>
        <p:nvGrpSpPr>
          <p:cNvPr id="1005" name="그룹 1005"/>
          <p:cNvGrpSpPr/>
          <p:nvPr/>
        </p:nvGrpSpPr>
        <p:grpSpPr>
          <a:xfrm>
            <a:off x="6336888" y="2746391"/>
            <a:ext cx="769575" cy="1755320"/>
            <a:chOff x="6336888" y="2746391"/>
            <a:chExt cx="769575" cy="1755320"/>
          </a:xfrm>
        </p:grpSpPr>
        <p:pic>
          <p:nvPicPr>
            <p:cNvPr id="15" name="Object 14"/>
            <p:cNvPicPr>
              <a:picLocks noChangeAspect="1"/>
            </p:cNvPicPr>
            <p:nvPr/>
          </p:nvPicPr>
          <p:blipFill>
            <a:blip r:embed="rId6" cstate="print"/>
            <a:stretch>
              <a:fillRect/>
            </a:stretch>
          </p:blipFill>
          <p:spPr>
            <a:xfrm>
              <a:off x="6336888" y="2746391"/>
              <a:ext cx="769575" cy="1755320"/>
            </a:xfrm>
            <a:prstGeom prst="rect">
              <a:avLst/>
            </a:prstGeom>
          </p:spPr>
        </p:pic>
      </p:grpSp>
      <p:sp>
        <p:nvSpPr>
          <p:cNvPr id="17" name="Object 17"/>
          <p:cNvSpPr txBox="1"/>
          <p:nvPr/>
        </p:nvSpPr>
        <p:spPr>
          <a:xfrm>
            <a:off x="3125015" y="1380385"/>
            <a:ext cx="4445208" cy="233952"/>
          </a:xfrm>
          <a:prstGeom prst="rect">
            <a:avLst/>
          </a:prstGeom>
          <a:noFill/>
        </p:spPr>
        <p:txBody>
          <a:bodyPr anchor="t" wrap="square" rtlCol="0">
            <a:spAutoFit/>
          </a:bodyPr>
          <a:lstStyle/>
          <a:p>
            <a:pPr algn="ctr"/>
            <a:r>
              <a:rPr lang="en-US" sz="900" spc="600" kern="0" dirty="0" smtClean="0">
                <a:solidFill>
                  <a:srgbClr val="41cc93"/>
                </a:solidFill>
                <a:latin typeface="Open Sans" pitchFamily="34" charset="0"/>
                <a:cs typeface="Open Sans" pitchFamily="34" charset="0"/>
              </a:rPr>
              <a:t>TEN-MINUTE SPEECH</a:t>
            </a:r>
            <a:endParaRPr lang="en-US" dirty="0"/>
          </a:p>
        </p:txBody>
      </p:sp>
      <p:sp>
        <p:nvSpPr>
          <p:cNvPr id="18" name="Object 18"/>
          <p:cNvSpPr txBox="1"/>
          <p:nvPr/>
        </p:nvSpPr>
        <p:spPr>
          <a:xfrm>
            <a:off x="2976505" y="1043039"/>
            <a:ext cx="4742228" cy="537417"/>
          </a:xfrm>
          <a:prstGeom prst="rect">
            <a:avLst/>
          </a:prstGeom>
          <a:noFill/>
        </p:spPr>
        <p:txBody>
          <a:bodyPr anchor="t" wrap="square" rtlCol="0">
            <a:spAutoFit/>
          </a:bodyPr>
          <a:lstStyle/>
          <a:p>
            <a:pPr algn="ctr"/>
            <a:r>
              <a:rPr lang="en-US" sz="2000" i="1" b="1" dirty="0" smtClean="0">
                <a:solidFill>
                  <a:srgbClr val="41cc93"/>
                </a:solidFill>
                <a:latin typeface="BM DoHyeon" pitchFamily="34" charset="0"/>
                <a:cs typeface="BM DoHyeon" pitchFamily="34" charset="0"/>
              </a:rPr>
              <a:t>Self-Introduction</a:t>
            </a:r>
            <a:endParaRPr lang="en-US" dirty="0"/>
          </a:p>
        </p:txBody>
      </p:sp>
      <p:sp>
        <p:nvSpPr>
          <p:cNvPr id="19" name="Object 19"/>
          <p:cNvSpPr txBox="1"/>
          <p:nvPr/>
        </p:nvSpPr>
        <p:spPr>
          <a:xfrm>
            <a:off x="4221274" y="6442353"/>
            <a:ext cx="2640329" cy="233952"/>
          </a:xfrm>
          <a:prstGeom prst="rect">
            <a:avLst/>
          </a:prstGeom>
          <a:noFill/>
        </p:spPr>
        <p:txBody>
          <a:bodyPr anchor="t" wrap="square" rtlCol="0">
            <a:spAutoFit/>
          </a:bodyPr>
          <a:lstStyle/>
          <a:p>
            <a:r>
              <a:rPr lang="en-US" sz="900" dirty="0" smtClean="0">
                <a:solidFill>
                  <a:srgbClr val="41cc93"/>
                </a:solidFill>
                <a:latin typeface="BM DoHyeon" pitchFamily="34" charset="0"/>
                <a:cs typeface="BM DoHyeon" pitchFamily="34" charset="0"/>
              </a:rPr>
              <a:t>말하기의 힘, 김철웅</a:t>
            </a:r>
            <a:endParaRPr lang="en-US" dirty="0"/>
          </a:p>
        </p:txBody>
      </p:sp>
      <p:sp>
        <p:nvSpPr>
          <p:cNvPr id="20" name="Object 20"/>
          <p:cNvSpPr txBox="1"/>
          <p:nvPr/>
        </p:nvSpPr>
        <p:spPr>
          <a:xfrm>
            <a:off x="5216733" y="6434934"/>
            <a:ext cx="2428707" cy="233952"/>
          </a:xfrm>
          <a:prstGeom prst="rect">
            <a:avLst/>
          </a:prstGeom>
          <a:noFill/>
        </p:spPr>
        <p:txBody>
          <a:bodyPr anchor="t" wrap="square" rtlCol="0">
            <a:spAutoFit/>
          </a:bodyPr>
          <a:lstStyle/>
          <a:p>
            <a:r>
              <a:rPr lang="en-US" sz="900" dirty="0" smtClean="0">
                <a:solidFill>
                  <a:srgbClr val="41cc93"/>
                </a:solidFill>
                <a:latin typeface="NanumSquare" pitchFamily="34" charset="0"/>
                <a:cs typeface="NanumSquare" pitchFamily="34" charset="0"/>
              </a:rPr>
              <a:t>ㅣ 시각디자인학과 1376003</a:t>
            </a:r>
            <a:endParaRPr lang="en-US" dirty="0"/>
          </a:p>
        </p:txBody>
      </p:sp>
      <p:grpSp>
        <p:nvGrpSpPr>
          <p:cNvPr id="1006" name="그룹 1006"/>
          <p:cNvGrpSpPr/>
          <p:nvPr/>
        </p:nvGrpSpPr>
        <p:grpSpPr>
          <a:xfrm>
            <a:off x="1399250" y="2428671"/>
            <a:ext cx="1417499" cy="473098"/>
            <a:chOff x="1399250" y="2428671"/>
            <a:chExt cx="1417499" cy="473098"/>
          </a:xfrm>
        </p:grpSpPr>
        <p:pic>
          <p:nvPicPr>
            <p:cNvPr id="22" name="Object 21"/>
            <p:cNvPicPr>
              <a:picLocks noChangeAspect="1"/>
            </p:cNvPicPr>
            <p:nvPr/>
          </p:nvPicPr>
          <p:blipFill>
            <a:blip r:embed="rId7" cstate="print"/>
            <a:stretch>
              <a:fillRect/>
            </a:stretch>
          </p:blipFill>
          <p:spPr>
            <a:xfrm>
              <a:off x="1399250" y="2428671"/>
              <a:ext cx="1417499" cy="473098"/>
            </a:xfrm>
            <a:prstGeom prst="rect">
              <a:avLst/>
            </a:prstGeom>
          </p:spPr>
        </p:pic>
      </p:grpSp>
      <p:grpSp>
        <p:nvGrpSpPr>
          <p:cNvPr id="1007" name="그룹 1007"/>
          <p:cNvGrpSpPr/>
          <p:nvPr/>
        </p:nvGrpSpPr>
        <p:grpSpPr>
          <a:xfrm>
            <a:off x="3014241" y="2428671"/>
            <a:ext cx="1417499" cy="473098"/>
            <a:chOff x="3014241" y="2428671"/>
            <a:chExt cx="1417499" cy="473098"/>
          </a:xfrm>
        </p:grpSpPr>
        <p:pic>
          <p:nvPicPr>
            <p:cNvPr id="25" name="Object 24"/>
            <p:cNvPicPr>
              <a:picLocks noChangeAspect="1"/>
            </p:cNvPicPr>
            <p:nvPr/>
          </p:nvPicPr>
          <p:blipFill>
            <a:blip r:embed="rId8" cstate="print"/>
            <a:stretch>
              <a:fillRect/>
            </a:stretch>
          </p:blipFill>
          <p:spPr>
            <a:xfrm>
              <a:off x="3014241" y="2428671"/>
              <a:ext cx="1417499" cy="473098"/>
            </a:xfrm>
            <a:prstGeom prst="rect">
              <a:avLst/>
            </a:prstGeom>
          </p:spPr>
        </p:pic>
      </p:grpSp>
      <p:grpSp>
        <p:nvGrpSpPr>
          <p:cNvPr id="1008" name="그룹 1008"/>
          <p:cNvGrpSpPr/>
          <p:nvPr/>
        </p:nvGrpSpPr>
        <p:grpSpPr>
          <a:xfrm>
            <a:off x="4629232" y="2428671"/>
            <a:ext cx="1417499" cy="473098"/>
            <a:chOff x="4629232" y="2428671"/>
            <a:chExt cx="1417499" cy="473098"/>
          </a:xfrm>
        </p:grpSpPr>
        <p:pic>
          <p:nvPicPr>
            <p:cNvPr id="28" name="Object 27"/>
            <p:cNvPicPr>
              <a:picLocks noChangeAspect="1"/>
            </p:cNvPicPr>
            <p:nvPr/>
          </p:nvPicPr>
          <p:blipFill>
            <a:blip r:embed="rId9" cstate="print"/>
            <a:stretch>
              <a:fillRect/>
            </a:stretch>
          </p:blipFill>
          <p:spPr>
            <a:xfrm>
              <a:off x="4629232" y="2428671"/>
              <a:ext cx="1417499" cy="473098"/>
            </a:xfrm>
            <a:prstGeom prst="rect">
              <a:avLst/>
            </a:prstGeom>
          </p:spPr>
        </p:pic>
      </p:grpSp>
      <p:grpSp>
        <p:nvGrpSpPr>
          <p:cNvPr id="1009" name="그룹 1009"/>
          <p:cNvGrpSpPr/>
          <p:nvPr/>
        </p:nvGrpSpPr>
        <p:grpSpPr>
          <a:xfrm>
            <a:off x="6244222" y="2428671"/>
            <a:ext cx="1417499" cy="473098"/>
            <a:chOff x="6244222" y="2428671"/>
            <a:chExt cx="1417499" cy="473098"/>
          </a:xfrm>
        </p:grpSpPr>
        <p:pic>
          <p:nvPicPr>
            <p:cNvPr id="31" name="Object 30"/>
            <p:cNvPicPr>
              <a:picLocks noChangeAspect="1"/>
            </p:cNvPicPr>
            <p:nvPr/>
          </p:nvPicPr>
          <p:blipFill>
            <a:blip r:embed="rId10" cstate="print"/>
            <a:stretch>
              <a:fillRect/>
            </a:stretch>
          </p:blipFill>
          <p:spPr>
            <a:xfrm>
              <a:off x="6244222" y="2428671"/>
              <a:ext cx="1417499" cy="473098"/>
            </a:xfrm>
            <a:prstGeom prst="rect">
              <a:avLst/>
            </a:prstGeom>
          </p:spPr>
        </p:pic>
      </p:grpSp>
      <p:grpSp>
        <p:nvGrpSpPr>
          <p:cNvPr id="1010" name="그룹 1010"/>
          <p:cNvGrpSpPr/>
          <p:nvPr/>
        </p:nvGrpSpPr>
        <p:grpSpPr>
          <a:xfrm>
            <a:off x="7859213" y="2428671"/>
            <a:ext cx="1417499" cy="473098"/>
            <a:chOff x="7859213" y="2428671"/>
            <a:chExt cx="1417499" cy="473098"/>
          </a:xfrm>
        </p:grpSpPr>
        <p:pic>
          <p:nvPicPr>
            <p:cNvPr id="34" name="Object 33"/>
            <p:cNvPicPr>
              <a:picLocks noChangeAspect="1"/>
            </p:cNvPicPr>
            <p:nvPr/>
          </p:nvPicPr>
          <p:blipFill>
            <a:blip r:embed="rId11" cstate="print"/>
            <a:stretch>
              <a:fillRect/>
            </a:stretch>
          </p:blipFill>
          <p:spPr>
            <a:xfrm>
              <a:off x="7859213" y="2428671"/>
              <a:ext cx="1417499" cy="473098"/>
            </a:xfrm>
            <a:prstGeom prst="rect">
              <a:avLst/>
            </a:prstGeom>
          </p:spPr>
        </p:pic>
      </p:grpSp>
      <p:grpSp>
        <p:nvGrpSpPr>
          <p:cNvPr id="1011" name="그룹 1011"/>
          <p:cNvGrpSpPr/>
          <p:nvPr/>
        </p:nvGrpSpPr>
        <p:grpSpPr>
          <a:xfrm>
            <a:off x="1613454" y="3409068"/>
            <a:ext cx="1186479" cy="417604"/>
            <a:chOff x="1613454" y="3409068"/>
            <a:chExt cx="1186479" cy="417604"/>
          </a:xfrm>
        </p:grpSpPr>
        <p:pic>
          <p:nvPicPr>
            <p:cNvPr id="37" name="Object 36"/>
            <p:cNvPicPr>
              <a:picLocks noChangeAspect="1"/>
            </p:cNvPicPr>
            <p:nvPr/>
          </p:nvPicPr>
          <p:blipFill>
            <a:blip r:embed="rId12" cstate="print"/>
            <a:stretch>
              <a:fillRect/>
            </a:stretch>
          </p:blipFill>
          <p:spPr>
            <a:xfrm>
              <a:off x="1613454" y="3409068"/>
              <a:ext cx="1186479" cy="417604"/>
            </a:xfrm>
            <a:prstGeom prst="rect">
              <a:avLst/>
            </a:prstGeom>
          </p:spPr>
        </p:pic>
      </p:grpSp>
      <p:grpSp>
        <p:nvGrpSpPr>
          <p:cNvPr id="1012" name="그룹 1012"/>
          <p:cNvGrpSpPr/>
          <p:nvPr/>
        </p:nvGrpSpPr>
        <p:grpSpPr>
          <a:xfrm>
            <a:off x="1613454" y="4277452"/>
            <a:ext cx="1186479" cy="417604"/>
            <a:chOff x="1613454" y="4277452"/>
            <a:chExt cx="1186479" cy="417604"/>
          </a:xfrm>
        </p:grpSpPr>
        <p:pic>
          <p:nvPicPr>
            <p:cNvPr id="40" name="Object 39"/>
            <p:cNvPicPr>
              <a:picLocks noChangeAspect="1"/>
            </p:cNvPicPr>
            <p:nvPr/>
          </p:nvPicPr>
          <p:blipFill>
            <a:blip r:embed="rId13" cstate="print"/>
            <a:stretch>
              <a:fillRect/>
            </a:stretch>
          </p:blipFill>
          <p:spPr>
            <a:xfrm>
              <a:off x="1613454" y="4277452"/>
              <a:ext cx="1186479" cy="417604"/>
            </a:xfrm>
            <a:prstGeom prst="rect">
              <a:avLst/>
            </a:prstGeom>
          </p:spPr>
        </p:pic>
      </p:grpSp>
      <p:grpSp>
        <p:nvGrpSpPr>
          <p:cNvPr id="1013" name="그룹 1013"/>
          <p:cNvGrpSpPr/>
          <p:nvPr/>
        </p:nvGrpSpPr>
        <p:grpSpPr>
          <a:xfrm>
            <a:off x="3228080" y="3409068"/>
            <a:ext cx="1186479" cy="417604"/>
            <a:chOff x="3228080" y="3409068"/>
            <a:chExt cx="1186479" cy="417604"/>
          </a:xfrm>
        </p:grpSpPr>
        <p:pic>
          <p:nvPicPr>
            <p:cNvPr id="43" name="Object 42"/>
            <p:cNvPicPr>
              <a:picLocks noChangeAspect="1"/>
            </p:cNvPicPr>
            <p:nvPr/>
          </p:nvPicPr>
          <p:blipFill>
            <a:blip r:embed="rId14" cstate="print"/>
            <a:stretch>
              <a:fillRect/>
            </a:stretch>
          </p:blipFill>
          <p:spPr>
            <a:xfrm>
              <a:off x="3228080" y="3409068"/>
              <a:ext cx="1186479" cy="417604"/>
            </a:xfrm>
            <a:prstGeom prst="rect">
              <a:avLst/>
            </a:prstGeom>
          </p:spPr>
        </p:pic>
      </p:grpSp>
      <p:grpSp>
        <p:nvGrpSpPr>
          <p:cNvPr id="1014" name="그룹 1014"/>
          <p:cNvGrpSpPr/>
          <p:nvPr/>
        </p:nvGrpSpPr>
        <p:grpSpPr>
          <a:xfrm>
            <a:off x="3228080" y="4277452"/>
            <a:ext cx="1186479" cy="417604"/>
            <a:chOff x="3228080" y="4277452"/>
            <a:chExt cx="1186479" cy="417604"/>
          </a:xfrm>
        </p:grpSpPr>
        <p:pic>
          <p:nvPicPr>
            <p:cNvPr id="46" name="Object 45"/>
            <p:cNvPicPr>
              <a:picLocks noChangeAspect="1"/>
            </p:cNvPicPr>
            <p:nvPr/>
          </p:nvPicPr>
          <p:blipFill>
            <a:blip r:embed="rId15" cstate="print"/>
            <a:stretch>
              <a:fillRect/>
            </a:stretch>
          </p:blipFill>
          <p:spPr>
            <a:xfrm>
              <a:off x="3228080" y="4277452"/>
              <a:ext cx="1186479" cy="417604"/>
            </a:xfrm>
            <a:prstGeom prst="rect">
              <a:avLst/>
            </a:prstGeom>
          </p:spPr>
        </p:pic>
      </p:grpSp>
      <p:grpSp>
        <p:nvGrpSpPr>
          <p:cNvPr id="1015" name="그룹 1015"/>
          <p:cNvGrpSpPr/>
          <p:nvPr/>
        </p:nvGrpSpPr>
        <p:grpSpPr>
          <a:xfrm>
            <a:off x="6458531" y="3409068"/>
            <a:ext cx="1186479" cy="417604"/>
            <a:chOff x="6458531" y="3409068"/>
            <a:chExt cx="1186479" cy="417604"/>
          </a:xfrm>
        </p:grpSpPr>
        <p:pic>
          <p:nvPicPr>
            <p:cNvPr id="49" name="Object 48"/>
            <p:cNvPicPr>
              <a:picLocks noChangeAspect="1"/>
            </p:cNvPicPr>
            <p:nvPr/>
          </p:nvPicPr>
          <p:blipFill>
            <a:blip r:embed="rId16" cstate="print"/>
            <a:stretch>
              <a:fillRect/>
            </a:stretch>
          </p:blipFill>
          <p:spPr>
            <a:xfrm>
              <a:off x="6458531" y="3409068"/>
              <a:ext cx="1186479" cy="417604"/>
            </a:xfrm>
            <a:prstGeom prst="rect">
              <a:avLst/>
            </a:prstGeom>
          </p:spPr>
        </p:pic>
      </p:grpSp>
      <p:grpSp>
        <p:nvGrpSpPr>
          <p:cNvPr id="1016" name="그룹 1016"/>
          <p:cNvGrpSpPr/>
          <p:nvPr/>
        </p:nvGrpSpPr>
        <p:grpSpPr>
          <a:xfrm>
            <a:off x="6458531" y="4277452"/>
            <a:ext cx="1186479" cy="417604"/>
            <a:chOff x="6458531" y="4277452"/>
            <a:chExt cx="1186479" cy="417604"/>
          </a:xfrm>
        </p:grpSpPr>
        <p:pic>
          <p:nvPicPr>
            <p:cNvPr id="52" name="Object 51"/>
            <p:cNvPicPr>
              <a:picLocks noChangeAspect="1"/>
            </p:cNvPicPr>
            <p:nvPr/>
          </p:nvPicPr>
          <p:blipFill>
            <a:blip r:embed="rId17" cstate="print"/>
            <a:stretch>
              <a:fillRect/>
            </a:stretch>
          </p:blipFill>
          <p:spPr>
            <a:xfrm>
              <a:off x="6458531" y="4277452"/>
              <a:ext cx="1186479" cy="417604"/>
            </a:xfrm>
            <a:prstGeom prst="rect">
              <a:avLst/>
            </a:prstGeom>
          </p:spPr>
        </p:pic>
      </p:grpSp>
      <p:grpSp>
        <p:nvGrpSpPr>
          <p:cNvPr id="1017" name="그룹 1017"/>
          <p:cNvGrpSpPr/>
          <p:nvPr/>
        </p:nvGrpSpPr>
        <p:grpSpPr>
          <a:xfrm>
            <a:off x="8065008" y="3409068"/>
            <a:ext cx="1186479" cy="417604"/>
            <a:chOff x="8065008" y="3409068"/>
            <a:chExt cx="1186479" cy="417604"/>
          </a:xfrm>
        </p:grpSpPr>
        <p:pic>
          <p:nvPicPr>
            <p:cNvPr id="55" name="Object 54"/>
            <p:cNvPicPr>
              <a:picLocks noChangeAspect="1"/>
            </p:cNvPicPr>
            <p:nvPr/>
          </p:nvPicPr>
          <p:blipFill>
            <a:blip r:embed="rId18" cstate="print"/>
            <a:stretch>
              <a:fillRect/>
            </a:stretch>
          </p:blipFill>
          <p:spPr>
            <a:xfrm>
              <a:off x="8065008" y="3409068"/>
              <a:ext cx="1186479" cy="417604"/>
            </a:xfrm>
            <a:prstGeom prst="rect">
              <a:avLst/>
            </a:prstGeom>
          </p:spPr>
        </p:pic>
      </p:grpSp>
      <p:grpSp>
        <p:nvGrpSpPr>
          <p:cNvPr id="1018" name="그룹 1018"/>
          <p:cNvGrpSpPr/>
          <p:nvPr/>
        </p:nvGrpSpPr>
        <p:grpSpPr>
          <a:xfrm>
            <a:off x="8065008" y="4277452"/>
            <a:ext cx="1186479" cy="417604"/>
            <a:chOff x="8065008" y="4277452"/>
            <a:chExt cx="1186479" cy="417604"/>
          </a:xfrm>
        </p:grpSpPr>
        <p:pic>
          <p:nvPicPr>
            <p:cNvPr id="58" name="Object 57"/>
            <p:cNvPicPr>
              <a:picLocks noChangeAspect="1"/>
            </p:cNvPicPr>
            <p:nvPr/>
          </p:nvPicPr>
          <p:blipFill>
            <a:blip r:embed="rId19" cstate="print"/>
            <a:stretch>
              <a:fillRect/>
            </a:stretch>
          </p:blipFill>
          <p:spPr>
            <a:xfrm>
              <a:off x="8065008" y="4277452"/>
              <a:ext cx="1186479" cy="417604"/>
            </a:xfrm>
            <a:prstGeom prst="rect">
              <a:avLst/>
            </a:prstGeom>
          </p:spPr>
        </p:pic>
      </p:grpSp>
      <p:grpSp>
        <p:nvGrpSpPr>
          <p:cNvPr id="1019" name="그룹 1019"/>
          <p:cNvGrpSpPr/>
          <p:nvPr/>
        </p:nvGrpSpPr>
        <p:grpSpPr>
          <a:xfrm>
            <a:off x="8065008" y="5168170"/>
            <a:ext cx="1186479" cy="417604"/>
            <a:chOff x="8065008" y="5168170"/>
            <a:chExt cx="1186479" cy="417604"/>
          </a:xfrm>
        </p:grpSpPr>
        <p:pic>
          <p:nvPicPr>
            <p:cNvPr id="61" name="Object 60"/>
            <p:cNvPicPr>
              <a:picLocks noChangeAspect="1"/>
            </p:cNvPicPr>
            <p:nvPr/>
          </p:nvPicPr>
          <p:blipFill>
            <a:blip r:embed="rId20" cstate="print"/>
            <a:stretch>
              <a:fillRect/>
            </a:stretch>
          </p:blipFill>
          <p:spPr>
            <a:xfrm>
              <a:off x="8065008" y="5168170"/>
              <a:ext cx="1186479" cy="417604"/>
            </a:xfrm>
            <a:prstGeom prst="rect">
              <a:avLst/>
            </a:prstGeom>
          </p:spPr>
        </p:pic>
      </p:grpSp>
      <p:grpSp>
        <p:nvGrpSpPr>
          <p:cNvPr id="1020" name="그룹 1020"/>
          <p:cNvGrpSpPr/>
          <p:nvPr/>
        </p:nvGrpSpPr>
        <p:grpSpPr>
          <a:xfrm>
            <a:off x="4835132" y="3409068"/>
            <a:ext cx="1186479" cy="417604"/>
            <a:chOff x="4835132" y="3409068"/>
            <a:chExt cx="1186479" cy="417604"/>
          </a:xfrm>
        </p:grpSpPr>
        <p:pic>
          <p:nvPicPr>
            <p:cNvPr id="64" name="Object 63"/>
            <p:cNvPicPr>
              <a:picLocks noChangeAspect="1"/>
            </p:cNvPicPr>
            <p:nvPr/>
          </p:nvPicPr>
          <p:blipFill>
            <a:blip r:embed="rId21" cstate="print"/>
            <a:stretch>
              <a:fillRect/>
            </a:stretch>
          </p:blipFill>
          <p:spPr>
            <a:xfrm>
              <a:off x="4835132" y="3409068"/>
              <a:ext cx="1186479" cy="417604"/>
            </a:xfrm>
            <a:prstGeom prst="rect">
              <a:avLst/>
            </a:prstGeom>
          </p:spPr>
        </p:pic>
      </p:grpSp>
      <p:grpSp>
        <p:nvGrpSpPr>
          <p:cNvPr id="1021" name="그룹 1021"/>
          <p:cNvGrpSpPr/>
          <p:nvPr/>
        </p:nvGrpSpPr>
        <p:grpSpPr>
          <a:xfrm>
            <a:off x="4835132" y="4277452"/>
            <a:ext cx="1186479" cy="417604"/>
            <a:chOff x="4835132" y="4277452"/>
            <a:chExt cx="1186479" cy="417604"/>
          </a:xfrm>
        </p:grpSpPr>
        <p:pic>
          <p:nvPicPr>
            <p:cNvPr id="67" name="Object 66"/>
            <p:cNvPicPr>
              <a:picLocks noChangeAspect="1"/>
            </p:cNvPicPr>
            <p:nvPr/>
          </p:nvPicPr>
          <p:blipFill>
            <a:blip r:embed="rId22" cstate="print"/>
            <a:stretch>
              <a:fillRect/>
            </a:stretch>
          </p:blipFill>
          <p:spPr>
            <a:xfrm>
              <a:off x="4835132" y="4277452"/>
              <a:ext cx="1186479" cy="417604"/>
            </a:xfrm>
            <a:prstGeom prst="rect">
              <a:avLst/>
            </a:prstGeom>
          </p:spPr>
        </p:pic>
      </p:grpSp>
      <p:grpSp>
        <p:nvGrpSpPr>
          <p:cNvPr id="1022" name="그룹 1022"/>
          <p:cNvGrpSpPr/>
          <p:nvPr/>
        </p:nvGrpSpPr>
        <p:grpSpPr>
          <a:xfrm>
            <a:off x="4835132" y="5168170"/>
            <a:ext cx="1186479" cy="417604"/>
            <a:chOff x="4835132" y="5168170"/>
            <a:chExt cx="1186479" cy="417604"/>
          </a:xfrm>
        </p:grpSpPr>
        <p:pic>
          <p:nvPicPr>
            <p:cNvPr id="70" name="Object 69"/>
            <p:cNvPicPr>
              <a:picLocks noChangeAspect="1"/>
            </p:cNvPicPr>
            <p:nvPr/>
          </p:nvPicPr>
          <p:blipFill>
            <a:blip r:embed="rId23" cstate="print"/>
            <a:stretch>
              <a:fillRect/>
            </a:stretch>
          </p:blipFill>
          <p:spPr>
            <a:xfrm>
              <a:off x="4835132" y="5168170"/>
              <a:ext cx="1186479" cy="417604"/>
            </a:xfrm>
            <a:prstGeom prst="rect">
              <a:avLst/>
            </a:prstGeom>
          </p:spPr>
        </p:pic>
      </p:grpSp>
      <p:sp>
        <p:nvSpPr>
          <p:cNvPr id="72" name="Object 72"/>
          <p:cNvSpPr txBox="1"/>
          <p:nvPr/>
        </p:nvSpPr>
        <p:spPr>
          <a:xfrm>
            <a:off x="1926837" y="2544981"/>
            <a:ext cx="1330908" cy="368116"/>
          </a:xfrm>
          <a:prstGeom prst="rect">
            <a:avLst/>
          </a:prstGeom>
          <a:noFill/>
        </p:spPr>
        <p:txBody>
          <a:bodyPr anchor="t" wrap="square" rtlCol="0">
            <a:spAutoFit/>
          </a:bodyPr>
          <a:lstStyle/>
          <a:p>
            <a:r>
              <a:rPr lang="en-US" sz="1400" dirty="0" smtClean="0">
                <a:solidFill>
                  <a:srgbClr val="ffffff"/>
                </a:solidFill>
                <a:latin typeface="BM DoHyeon" pitchFamily="34" charset="0"/>
                <a:cs typeface="BM DoHyeon" pitchFamily="34" charset="0"/>
              </a:rPr>
              <a:t>Step 01</a:t>
            </a:r>
            <a:endParaRPr lang="en-US" dirty="0"/>
          </a:p>
        </p:txBody>
      </p:sp>
      <p:grpSp>
        <p:nvGrpSpPr>
          <p:cNvPr id="1023" name="그룹 1023"/>
          <p:cNvGrpSpPr/>
          <p:nvPr/>
        </p:nvGrpSpPr>
        <p:grpSpPr>
          <a:xfrm>
            <a:off x="1624805" y="2543601"/>
            <a:ext cx="231404" cy="213782"/>
            <a:chOff x="1624805" y="2543601"/>
            <a:chExt cx="231404" cy="213782"/>
          </a:xfrm>
        </p:grpSpPr>
        <p:pic>
          <p:nvPicPr>
            <p:cNvPr id="74" name="Object 73"/>
            <p:cNvPicPr>
              <a:picLocks noChangeAspect="1"/>
            </p:cNvPicPr>
            <p:nvPr/>
          </p:nvPicPr>
          <p:blipFill>
            <a:blip r:embed="rId24" cstate="print"/>
            <a:stretch>
              <a:fillRect/>
            </a:stretch>
          </p:blipFill>
          <p:spPr>
            <a:xfrm>
              <a:off x="1624805" y="2543601"/>
              <a:ext cx="231404" cy="213782"/>
            </a:xfrm>
            <a:prstGeom prst="rect">
              <a:avLst/>
            </a:prstGeom>
          </p:spPr>
        </p:pic>
      </p:grpSp>
      <p:grpSp>
        <p:nvGrpSpPr>
          <p:cNvPr id="1024" name="그룹 1024"/>
          <p:cNvGrpSpPr/>
          <p:nvPr/>
        </p:nvGrpSpPr>
        <p:grpSpPr>
          <a:xfrm>
            <a:off x="3211542" y="2561404"/>
            <a:ext cx="251892" cy="190179"/>
            <a:chOff x="3211542" y="2561404"/>
            <a:chExt cx="251892" cy="190179"/>
          </a:xfrm>
        </p:grpSpPr>
        <p:pic>
          <p:nvPicPr>
            <p:cNvPr id="77" name="Object 76"/>
            <p:cNvPicPr>
              <a:picLocks noChangeAspect="1"/>
            </p:cNvPicPr>
            <p:nvPr/>
          </p:nvPicPr>
          <p:blipFill>
            <a:blip r:embed="rId25" cstate="print"/>
            <a:stretch>
              <a:fillRect/>
            </a:stretch>
          </p:blipFill>
          <p:spPr>
            <a:xfrm>
              <a:off x="3211542" y="2561404"/>
              <a:ext cx="251892" cy="190179"/>
            </a:xfrm>
            <a:prstGeom prst="rect">
              <a:avLst/>
            </a:prstGeom>
          </p:spPr>
        </p:pic>
      </p:grpSp>
      <p:sp>
        <p:nvSpPr>
          <p:cNvPr id="79" name="Object 79"/>
          <p:cNvSpPr txBox="1"/>
          <p:nvPr/>
        </p:nvSpPr>
        <p:spPr>
          <a:xfrm>
            <a:off x="3532669" y="2544981"/>
            <a:ext cx="1330908" cy="368116"/>
          </a:xfrm>
          <a:prstGeom prst="rect">
            <a:avLst/>
          </a:prstGeom>
          <a:noFill/>
        </p:spPr>
        <p:txBody>
          <a:bodyPr anchor="t" wrap="square" rtlCol="0">
            <a:spAutoFit/>
          </a:bodyPr>
          <a:lstStyle/>
          <a:p>
            <a:r>
              <a:rPr lang="en-US" sz="1400" dirty="0" smtClean="0">
                <a:solidFill>
                  <a:srgbClr val="ffffff"/>
                </a:solidFill>
                <a:latin typeface="BM DoHyeon" pitchFamily="34" charset="0"/>
                <a:cs typeface="BM DoHyeon" pitchFamily="34" charset="0"/>
              </a:rPr>
              <a:t>Step 02</a:t>
            </a:r>
            <a:endParaRPr lang="en-US" dirty="0"/>
          </a:p>
        </p:txBody>
      </p:sp>
      <p:grpSp>
        <p:nvGrpSpPr>
          <p:cNvPr id="1025" name="그룹 1025"/>
          <p:cNvGrpSpPr/>
          <p:nvPr/>
        </p:nvGrpSpPr>
        <p:grpSpPr>
          <a:xfrm>
            <a:off x="4855194" y="2516710"/>
            <a:ext cx="171993" cy="285879"/>
            <a:chOff x="4855194" y="2516710"/>
            <a:chExt cx="171993" cy="285879"/>
          </a:xfrm>
        </p:grpSpPr>
        <p:pic>
          <p:nvPicPr>
            <p:cNvPr id="81" name="Object 80"/>
            <p:cNvPicPr>
              <a:picLocks noChangeAspect="1"/>
            </p:cNvPicPr>
            <p:nvPr/>
          </p:nvPicPr>
          <p:blipFill>
            <a:blip r:embed="rId26" cstate="print"/>
            <a:stretch>
              <a:fillRect/>
            </a:stretch>
          </p:blipFill>
          <p:spPr>
            <a:xfrm>
              <a:off x="4855194" y="2516710"/>
              <a:ext cx="171993" cy="285879"/>
            </a:xfrm>
            <a:prstGeom prst="rect">
              <a:avLst/>
            </a:prstGeom>
          </p:spPr>
        </p:pic>
      </p:grpSp>
      <p:sp>
        <p:nvSpPr>
          <p:cNvPr id="83" name="Object 83"/>
          <p:cNvSpPr txBox="1"/>
          <p:nvPr/>
        </p:nvSpPr>
        <p:spPr>
          <a:xfrm>
            <a:off x="5138500" y="2544981"/>
            <a:ext cx="1330908" cy="368116"/>
          </a:xfrm>
          <a:prstGeom prst="rect">
            <a:avLst/>
          </a:prstGeom>
          <a:noFill/>
        </p:spPr>
        <p:txBody>
          <a:bodyPr anchor="t" wrap="square" rtlCol="0">
            <a:spAutoFit/>
          </a:bodyPr>
          <a:lstStyle/>
          <a:p>
            <a:r>
              <a:rPr lang="en-US" sz="1400" dirty="0" smtClean="0">
                <a:solidFill>
                  <a:srgbClr val="ffffff"/>
                </a:solidFill>
                <a:latin typeface="BM DoHyeon" pitchFamily="34" charset="0"/>
                <a:cs typeface="BM DoHyeon" pitchFamily="34" charset="0"/>
              </a:rPr>
              <a:t>Step 03</a:t>
            </a:r>
            <a:endParaRPr lang="en-US" dirty="0"/>
          </a:p>
        </p:txBody>
      </p:sp>
      <p:grpSp>
        <p:nvGrpSpPr>
          <p:cNvPr id="1026" name="그룹 1026"/>
          <p:cNvGrpSpPr/>
          <p:nvPr/>
        </p:nvGrpSpPr>
        <p:grpSpPr>
          <a:xfrm>
            <a:off x="6469671" y="2543610"/>
            <a:ext cx="205605" cy="243220"/>
            <a:chOff x="6469671" y="2543610"/>
            <a:chExt cx="205605" cy="243220"/>
          </a:xfrm>
        </p:grpSpPr>
        <p:pic>
          <p:nvPicPr>
            <p:cNvPr id="85" name="Object 84"/>
            <p:cNvPicPr>
              <a:picLocks noChangeAspect="1"/>
            </p:cNvPicPr>
            <p:nvPr/>
          </p:nvPicPr>
          <p:blipFill>
            <a:blip r:embed="rId27" cstate="print"/>
            <a:stretch>
              <a:fillRect/>
            </a:stretch>
          </p:blipFill>
          <p:spPr>
            <a:xfrm>
              <a:off x="6469671" y="2543610"/>
              <a:ext cx="205605" cy="243220"/>
            </a:xfrm>
            <a:prstGeom prst="rect">
              <a:avLst/>
            </a:prstGeom>
          </p:spPr>
        </p:pic>
      </p:grpSp>
      <p:sp>
        <p:nvSpPr>
          <p:cNvPr id="87" name="Object 87"/>
          <p:cNvSpPr txBox="1"/>
          <p:nvPr/>
        </p:nvSpPr>
        <p:spPr>
          <a:xfrm>
            <a:off x="6744331" y="2544981"/>
            <a:ext cx="1330908" cy="368116"/>
          </a:xfrm>
          <a:prstGeom prst="rect">
            <a:avLst/>
          </a:prstGeom>
          <a:noFill/>
        </p:spPr>
        <p:txBody>
          <a:bodyPr anchor="t" wrap="square" rtlCol="0">
            <a:spAutoFit/>
          </a:bodyPr>
          <a:lstStyle/>
          <a:p>
            <a:r>
              <a:rPr lang="en-US" sz="1400" dirty="0" smtClean="0">
                <a:solidFill>
                  <a:srgbClr val="ffffff"/>
                </a:solidFill>
                <a:latin typeface="BM DoHyeon" pitchFamily="34" charset="0"/>
                <a:cs typeface="BM DoHyeon" pitchFamily="34" charset="0"/>
              </a:rPr>
              <a:t>Step 04</a:t>
            </a:r>
            <a:endParaRPr lang="en-US" dirty="0"/>
          </a:p>
        </p:txBody>
      </p:sp>
      <p:grpSp>
        <p:nvGrpSpPr>
          <p:cNvPr id="1027" name="그룹 1027"/>
          <p:cNvGrpSpPr/>
          <p:nvPr/>
        </p:nvGrpSpPr>
        <p:grpSpPr>
          <a:xfrm>
            <a:off x="8062173" y="2603234"/>
            <a:ext cx="201797" cy="130159"/>
            <a:chOff x="8062173" y="2603234"/>
            <a:chExt cx="201797" cy="130159"/>
          </a:xfrm>
        </p:grpSpPr>
        <p:pic>
          <p:nvPicPr>
            <p:cNvPr id="89" name="Object 88"/>
            <p:cNvPicPr>
              <a:picLocks noChangeAspect="1"/>
            </p:cNvPicPr>
            <p:nvPr/>
          </p:nvPicPr>
          <p:blipFill>
            <a:blip r:embed="rId28" cstate="print"/>
            <a:stretch>
              <a:fillRect/>
            </a:stretch>
          </p:blipFill>
          <p:spPr>
            <a:xfrm>
              <a:off x="8062173" y="2603234"/>
              <a:ext cx="201797" cy="130159"/>
            </a:xfrm>
            <a:prstGeom prst="rect">
              <a:avLst/>
            </a:prstGeom>
          </p:spPr>
        </p:pic>
      </p:grpSp>
      <p:sp>
        <p:nvSpPr>
          <p:cNvPr id="91" name="Object 91"/>
          <p:cNvSpPr txBox="1"/>
          <p:nvPr/>
        </p:nvSpPr>
        <p:spPr>
          <a:xfrm>
            <a:off x="8350162" y="2544981"/>
            <a:ext cx="1330908" cy="368116"/>
          </a:xfrm>
          <a:prstGeom prst="rect">
            <a:avLst/>
          </a:prstGeom>
          <a:noFill/>
        </p:spPr>
        <p:txBody>
          <a:bodyPr anchor="t" wrap="square" rtlCol="0">
            <a:spAutoFit/>
          </a:bodyPr>
          <a:lstStyle/>
          <a:p>
            <a:r>
              <a:rPr lang="en-US" sz="1400" dirty="0" smtClean="0">
                <a:solidFill>
                  <a:srgbClr val="ffffff"/>
                </a:solidFill>
                <a:latin typeface="BM DoHyeon" pitchFamily="34" charset="0"/>
                <a:cs typeface="BM DoHyeon" pitchFamily="34" charset="0"/>
              </a:rPr>
              <a:t>Step 05</a:t>
            </a:r>
            <a:endParaRPr lang="en-US" dirty="0"/>
          </a:p>
        </p:txBody>
      </p:sp>
      <p:sp>
        <p:nvSpPr>
          <p:cNvPr id="92" name="Object 92"/>
          <p:cNvSpPr txBox="1"/>
          <p:nvPr/>
        </p:nvSpPr>
        <p:spPr>
          <a:xfrm>
            <a:off x="1397707" y="3518616"/>
            <a:ext cx="1617972" cy="327533"/>
          </a:xfrm>
          <a:prstGeom prst="rect">
            <a:avLst/>
          </a:prstGeom>
          <a:noFill/>
        </p:spPr>
        <p:txBody>
          <a:bodyPr anchor="t" wrap="square" rtlCol="0">
            <a:spAutoFit/>
          </a:bodyPr>
          <a:lstStyle/>
          <a:p>
            <a:pPr algn="ctr"/>
            <a:r>
              <a:rPr lang="en-US" sz="1200" dirty="0" smtClean="0">
                <a:solidFill>
                  <a:srgbClr val="ffffff"/>
                </a:solidFill>
                <a:latin typeface="NanumSquare ExtraBold" pitchFamily="34" charset="0"/>
                <a:cs typeface="NanumSquare ExtraBold" pitchFamily="34" charset="0"/>
              </a:rPr>
              <a:t>Result 01</a:t>
            </a:r>
            <a:endParaRPr lang="en-US" dirty="0"/>
          </a:p>
        </p:txBody>
      </p:sp>
      <p:sp>
        <p:nvSpPr>
          <p:cNvPr id="93" name="Object 93"/>
          <p:cNvSpPr txBox="1"/>
          <p:nvPr/>
        </p:nvSpPr>
        <p:spPr>
          <a:xfrm>
            <a:off x="1397707" y="4384021"/>
            <a:ext cx="1617972" cy="327533"/>
          </a:xfrm>
          <a:prstGeom prst="rect">
            <a:avLst/>
          </a:prstGeom>
          <a:noFill/>
        </p:spPr>
        <p:txBody>
          <a:bodyPr anchor="t" wrap="square" rtlCol="0">
            <a:spAutoFit/>
          </a:bodyPr>
          <a:lstStyle/>
          <a:p>
            <a:pPr algn="ctr"/>
            <a:r>
              <a:rPr lang="en-US" sz="1200" dirty="0" smtClean="0">
                <a:solidFill>
                  <a:srgbClr val="ffffff"/>
                </a:solidFill>
                <a:latin typeface="NanumSquare ExtraBold" pitchFamily="34" charset="0"/>
                <a:cs typeface="NanumSquare ExtraBold" pitchFamily="34" charset="0"/>
              </a:rPr>
              <a:t>Result 02</a:t>
            </a:r>
            <a:endParaRPr lang="en-US" dirty="0"/>
          </a:p>
        </p:txBody>
      </p:sp>
      <p:sp>
        <p:nvSpPr>
          <p:cNvPr id="94" name="Object 94"/>
          <p:cNvSpPr txBox="1"/>
          <p:nvPr/>
        </p:nvSpPr>
        <p:spPr>
          <a:xfrm>
            <a:off x="3012334" y="3518616"/>
            <a:ext cx="1617972" cy="327533"/>
          </a:xfrm>
          <a:prstGeom prst="rect">
            <a:avLst/>
          </a:prstGeom>
          <a:noFill/>
        </p:spPr>
        <p:txBody>
          <a:bodyPr anchor="t" wrap="square" rtlCol="0">
            <a:spAutoFit/>
          </a:bodyPr>
          <a:lstStyle/>
          <a:p>
            <a:pPr algn="ctr"/>
            <a:r>
              <a:rPr lang="en-US" sz="1200" dirty="0" smtClean="0">
                <a:solidFill>
                  <a:srgbClr val="ffffff"/>
                </a:solidFill>
                <a:latin typeface="NanumSquare ExtraBold" pitchFamily="34" charset="0"/>
                <a:cs typeface="NanumSquare ExtraBold" pitchFamily="34" charset="0"/>
              </a:rPr>
              <a:t>Result 01</a:t>
            </a:r>
            <a:endParaRPr lang="en-US" dirty="0"/>
          </a:p>
        </p:txBody>
      </p:sp>
      <p:sp>
        <p:nvSpPr>
          <p:cNvPr id="95" name="Object 95"/>
          <p:cNvSpPr txBox="1"/>
          <p:nvPr/>
        </p:nvSpPr>
        <p:spPr>
          <a:xfrm>
            <a:off x="3012334" y="4384021"/>
            <a:ext cx="1617972" cy="327533"/>
          </a:xfrm>
          <a:prstGeom prst="rect">
            <a:avLst/>
          </a:prstGeom>
          <a:noFill/>
        </p:spPr>
        <p:txBody>
          <a:bodyPr anchor="t" wrap="square" rtlCol="0">
            <a:spAutoFit/>
          </a:bodyPr>
          <a:lstStyle/>
          <a:p>
            <a:pPr algn="ctr"/>
            <a:r>
              <a:rPr lang="en-US" sz="1200" dirty="0" smtClean="0">
                <a:solidFill>
                  <a:srgbClr val="ffffff"/>
                </a:solidFill>
                <a:latin typeface="NanumSquare ExtraBold" pitchFamily="34" charset="0"/>
                <a:cs typeface="NanumSquare ExtraBold" pitchFamily="34" charset="0"/>
              </a:rPr>
              <a:t>Result 02</a:t>
            </a:r>
            <a:endParaRPr lang="en-US" dirty="0"/>
          </a:p>
        </p:txBody>
      </p:sp>
      <p:sp>
        <p:nvSpPr>
          <p:cNvPr id="96" name="Object 96"/>
          <p:cNvSpPr txBox="1"/>
          <p:nvPr/>
        </p:nvSpPr>
        <p:spPr>
          <a:xfrm>
            <a:off x="4610902" y="3518616"/>
            <a:ext cx="1617972" cy="327533"/>
          </a:xfrm>
          <a:prstGeom prst="rect">
            <a:avLst/>
          </a:prstGeom>
          <a:noFill/>
        </p:spPr>
        <p:txBody>
          <a:bodyPr anchor="t" wrap="square" rtlCol="0">
            <a:spAutoFit/>
          </a:bodyPr>
          <a:lstStyle/>
          <a:p>
            <a:pPr algn="ctr"/>
            <a:r>
              <a:rPr lang="en-US" sz="1200" dirty="0" smtClean="0">
                <a:solidFill>
                  <a:srgbClr val="ffffff"/>
                </a:solidFill>
                <a:latin typeface="NanumSquare ExtraBold" pitchFamily="34" charset="0"/>
                <a:cs typeface="NanumSquare ExtraBold" pitchFamily="34" charset="0"/>
              </a:rPr>
              <a:t>Result 01</a:t>
            </a:r>
            <a:endParaRPr lang="en-US" dirty="0"/>
          </a:p>
        </p:txBody>
      </p:sp>
      <p:sp>
        <p:nvSpPr>
          <p:cNvPr id="97" name="Object 97"/>
          <p:cNvSpPr txBox="1"/>
          <p:nvPr/>
        </p:nvSpPr>
        <p:spPr>
          <a:xfrm>
            <a:off x="4610902" y="4384021"/>
            <a:ext cx="1617972" cy="327533"/>
          </a:xfrm>
          <a:prstGeom prst="rect">
            <a:avLst/>
          </a:prstGeom>
          <a:noFill/>
        </p:spPr>
        <p:txBody>
          <a:bodyPr anchor="t" wrap="square" rtlCol="0">
            <a:spAutoFit/>
          </a:bodyPr>
          <a:lstStyle/>
          <a:p>
            <a:pPr algn="ctr"/>
            <a:r>
              <a:rPr lang="en-US" sz="1200" dirty="0" smtClean="0">
                <a:solidFill>
                  <a:srgbClr val="ffffff"/>
                </a:solidFill>
                <a:latin typeface="NanumSquare ExtraBold" pitchFamily="34" charset="0"/>
                <a:cs typeface="NanumSquare ExtraBold" pitchFamily="34" charset="0"/>
              </a:rPr>
              <a:t>Result 02</a:t>
            </a:r>
            <a:endParaRPr lang="en-US" dirty="0"/>
          </a:p>
        </p:txBody>
      </p:sp>
      <p:sp>
        <p:nvSpPr>
          <p:cNvPr id="98" name="Object 98"/>
          <p:cNvSpPr txBox="1"/>
          <p:nvPr/>
        </p:nvSpPr>
        <p:spPr>
          <a:xfrm>
            <a:off x="4610902" y="5272803"/>
            <a:ext cx="1617972" cy="327533"/>
          </a:xfrm>
          <a:prstGeom prst="rect">
            <a:avLst/>
          </a:prstGeom>
          <a:noFill/>
        </p:spPr>
        <p:txBody>
          <a:bodyPr anchor="t" wrap="square" rtlCol="0">
            <a:spAutoFit/>
          </a:bodyPr>
          <a:lstStyle/>
          <a:p>
            <a:pPr algn="ctr"/>
            <a:r>
              <a:rPr lang="en-US" sz="1200" dirty="0" smtClean="0">
                <a:solidFill>
                  <a:srgbClr val="ffffff"/>
                </a:solidFill>
                <a:latin typeface="NanumSquare ExtraBold" pitchFamily="34" charset="0"/>
                <a:cs typeface="NanumSquare ExtraBold" pitchFamily="34" charset="0"/>
              </a:rPr>
              <a:t>Result 03</a:t>
            </a:r>
            <a:endParaRPr lang="en-US" dirty="0"/>
          </a:p>
        </p:txBody>
      </p:sp>
      <p:sp>
        <p:nvSpPr>
          <p:cNvPr id="99" name="Object 99"/>
          <p:cNvSpPr txBox="1"/>
          <p:nvPr/>
        </p:nvSpPr>
        <p:spPr>
          <a:xfrm>
            <a:off x="7854832" y="3518616"/>
            <a:ext cx="1617972" cy="327533"/>
          </a:xfrm>
          <a:prstGeom prst="rect">
            <a:avLst/>
          </a:prstGeom>
          <a:noFill/>
        </p:spPr>
        <p:txBody>
          <a:bodyPr anchor="t" wrap="square" rtlCol="0">
            <a:spAutoFit/>
          </a:bodyPr>
          <a:lstStyle/>
          <a:p>
            <a:pPr algn="ctr"/>
            <a:r>
              <a:rPr lang="en-US" sz="1200" dirty="0" smtClean="0">
                <a:solidFill>
                  <a:srgbClr val="ffffff"/>
                </a:solidFill>
                <a:latin typeface="NanumSquare ExtraBold" pitchFamily="34" charset="0"/>
                <a:cs typeface="NanumSquare ExtraBold" pitchFamily="34" charset="0"/>
              </a:rPr>
              <a:t>Result 01</a:t>
            </a:r>
            <a:endParaRPr lang="en-US" dirty="0"/>
          </a:p>
        </p:txBody>
      </p:sp>
      <p:sp>
        <p:nvSpPr>
          <p:cNvPr id="100" name="Object 100"/>
          <p:cNvSpPr txBox="1"/>
          <p:nvPr/>
        </p:nvSpPr>
        <p:spPr>
          <a:xfrm>
            <a:off x="7854832" y="4384021"/>
            <a:ext cx="1617972" cy="327533"/>
          </a:xfrm>
          <a:prstGeom prst="rect">
            <a:avLst/>
          </a:prstGeom>
          <a:noFill/>
        </p:spPr>
        <p:txBody>
          <a:bodyPr anchor="t" wrap="square" rtlCol="0">
            <a:spAutoFit/>
          </a:bodyPr>
          <a:lstStyle/>
          <a:p>
            <a:pPr algn="ctr"/>
            <a:r>
              <a:rPr lang="en-US" sz="1200" dirty="0" smtClean="0">
                <a:solidFill>
                  <a:srgbClr val="41cc93"/>
                </a:solidFill>
                <a:latin typeface="NanumSquare ExtraBold" pitchFamily="34" charset="0"/>
                <a:cs typeface="NanumSquare ExtraBold" pitchFamily="34" charset="0"/>
              </a:rPr>
              <a:t>Result 02</a:t>
            </a:r>
            <a:endParaRPr lang="en-US" dirty="0"/>
          </a:p>
        </p:txBody>
      </p:sp>
      <p:sp>
        <p:nvSpPr>
          <p:cNvPr id="101" name="Object 101"/>
          <p:cNvSpPr txBox="1"/>
          <p:nvPr/>
        </p:nvSpPr>
        <p:spPr>
          <a:xfrm>
            <a:off x="7854832" y="5272803"/>
            <a:ext cx="1617972" cy="327533"/>
          </a:xfrm>
          <a:prstGeom prst="rect">
            <a:avLst/>
          </a:prstGeom>
          <a:noFill/>
        </p:spPr>
        <p:txBody>
          <a:bodyPr anchor="t" wrap="square" rtlCol="0">
            <a:spAutoFit/>
          </a:bodyPr>
          <a:lstStyle/>
          <a:p>
            <a:pPr algn="ctr"/>
            <a:r>
              <a:rPr lang="en-US" sz="1200" dirty="0" smtClean="0">
                <a:solidFill>
                  <a:srgbClr val="41cc93"/>
                </a:solidFill>
                <a:latin typeface="NanumSquare ExtraBold" pitchFamily="34" charset="0"/>
                <a:cs typeface="NanumSquare ExtraBold" pitchFamily="34" charset="0"/>
              </a:rPr>
              <a:t>Result 03</a:t>
            </a:r>
            <a:endParaRPr lang="en-US" dirty="0"/>
          </a:p>
        </p:txBody>
      </p:sp>
      <p:sp>
        <p:nvSpPr>
          <p:cNvPr id="102" name="Object 102"/>
          <p:cNvSpPr txBox="1"/>
          <p:nvPr/>
        </p:nvSpPr>
        <p:spPr>
          <a:xfrm>
            <a:off x="6249388" y="3518616"/>
            <a:ext cx="1617972" cy="327533"/>
          </a:xfrm>
          <a:prstGeom prst="rect">
            <a:avLst/>
          </a:prstGeom>
          <a:noFill/>
        </p:spPr>
        <p:txBody>
          <a:bodyPr anchor="t" wrap="square" rtlCol="0">
            <a:spAutoFit/>
          </a:bodyPr>
          <a:lstStyle/>
          <a:p>
            <a:pPr algn="ctr"/>
            <a:r>
              <a:rPr lang="en-US" sz="1200" dirty="0" smtClean="0">
                <a:solidFill>
                  <a:srgbClr val="41cc93"/>
                </a:solidFill>
                <a:latin typeface="NanumSquare ExtraBold" pitchFamily="34" charset="0"/>
                <a:cs typeface="NanumSquare ExtraBold" pitchFamily="34" charset="0"/>
              </a:rPr>
              <a:t>Result 01</a:t>
            </a:r>
            <a:endParaRPr lang="en-US" dirty="0"/>
          </a:p>
        </p:txBody>
      </p:sp>
      <p:sp>
        <p:nvSpPr>
          <p:cNvPr id="103" name="Object 103"/>
          <p:cNvSpPr txBox="1"/>
          <p:nvPr/>
        </p:nvSpPr>
        <p:spPr>
          <a:xfrm>
            <a:off x="6249388" y="4384021"/>
            <a:ext cx="1617972" cy="327533"/>
          </a:xfrm>
          <a:prstGeom prst="rect">
            <a:avLst/>
          </a:prstGeom>
          <a:noFill/>
        </p:spPr>
        <p:txBody>
          <a:bodyPr anchor="t" wrap="square" rtlCol="0">
            <a:spAutoFit/>
          </a:bodyPr>
          <a:lstStyle/>
          <a:p>
            <a:pPr algn="ctr"/>
            <a:r>
              <a:rPr lang="en-US" sz="1200" dirty="0" smtClean="0">
                <a:solidFill>
                  <a:srgbClr val="41cc93"/>
                </a:solidFill>
                <a:latin typeface="NanumSquare ExtraBold" pitchFamily="34" charset="0"/>
                <a:cs typeface="NanumSquare ExtraBold" pitchFamily="34" charset="0"/>
              </a:rPr>
              <a:t>Result 02</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41CC93"/>
        </a:solidFill>
        <a:effectLst/>
      </p:bgPr>
    </p:bg>
    <p:spTree>
      <p:nvGrpSpPr>
        <p:cNvPr id="1" name=""/>
        <p:cNvGrpSpPr/>
        <p:nvPr/>
      </p:nvGrpSpPr>
      <p:grpSpPr>
        <a:xfrm>
          <a:off x="0" y="0"/>
          <a:ext cx="0" cy="0"/>
          <a:chOff x="0" y="0"/>
          <a:chExt cx="0" cy="0"/>
        </a:xfrm>
      </p:grpSpPr>
      <p:grpSp>
        <p:nvGrpSpPr>
          <p:cNvPr id="1001" name="그룹 1001"/>
          <p:cNvGrpSpPr/>
          <p:nvPr/>
        </p:nvGrpSpPr>
        <p:grpSpPr>
          <a:xfrm>
            <a:off x="5347619" y="550612"/>
            <a:ext cx="5459028" cy="6884547"/>
            <a:chOff x="5347619" y="550612"/>
            <a:chExt cx="5459028" cy="6884547"/>
          </a:xfrm>
        </p:grpSpPr>
        <p:pic>
          <p:nvPicPr>
            <p:cNvPr id="3" name="Object 2"/>
            <p:cNvPicPr>
              <a:picLocks noChangeAspect="1"/>
            </p:cNvPicPr>
            <p:nvPr/>
          </p:nvPicPr>
          <p:blipFill>
            <a:blip r:embed="rId2" cstate="print"/>
            <a:stretch>
              <a:fillRect/>
            </a:stretch>
          </p:blipFill>
          <p:spPr>
            <a:xfrm>
              <a:off x="5347619" y="550612"/>
              <a:ext cx="5459028" cy="6884547"/>
            </a:xfrm>
            <a:prstGeom prst="rect">
              <a:avLst/>
            </a:prstGeom>
          </p:spPr>
        </p:pic>
      </p:grpSp>
      <p:grpSp>
        <p:nvGrpSpPr>
          <p:cNvPr id="1002" name="그룹 1002"/>
          <p:cNvGrpSpPr/>
          <p:nvPr/>
        </p:nvGrpSpPr>
        <p:grpSpPr>
          <a:xfrm>
            <a:off x="4503470" y="1623686"/>
            <a:ext cx="1688299" cy="1688299"/>
            <a:chOff x="4503470" y="1623686"/>
            <a:chExt cx="1688299" cy="1688299"/>
          </a:xfrm>
        </p:grpSpPr>
        <p:pic>
          <p:nvPicPr>
            <p:cNvPr id="6" name="Object 5"/>
            <p:cNvPicPr>
              <a:picLocks noChangeAspect="1"/>
            </p:cNvPicPr>
            <p:nvPr/>
          </p:nvPicPr>
          <p:blipFill>
            <a:blip r:embed="rId3" cstate="print"/>
            <a:stretch>
              <a:fillRect/>
            </a:stretch>
          </p:blipFill>
          <p:spPr>
            <a:xfrm>
              <a:off x="4503470" y="1623686"/>
              <a:ext cx="1688299" cy="1688299"/>
            </a:xfrm>
            <a:prstGeom prst="rect">
              <a:avLst/>
            </a:prstGeom>
          </p:spPr>
        </p:pic>
      </p:grpSp>
      <p:grpSp>
        <p:nvGrpSpPr>
          <p:cNvPr id="1003" name="그룹 1003"/>
          <p:cNvGrpSpPr/>
          <p:nvPr/>
        </p:nvGrpSpPr>
        <p:grpSpPr>
          <a:xfrm>
            <a:off x="6448417" y="2481240"/>
            <a:ext cx="3388974" cy="109244"/>
            <a:chOff x="6448417" y="2481240"/>
            <a:chExt cx="3388974" cy="109244"/>
          </a:xfrm>
        </p:grpSpPr>
        <p:pic>
          <p:nvPicPr>
            <p:cNvPr id="9" name="Object 8"/>
            <p:cNvPicPr>
              <a:picLocks noChangeAspect="1"/>
            </p:cNvPicPr>
            <p:nvPr/>
          </p:nvPicPr>
          <p:blipFill>
            <a:blip r:embed="rId4" cstate="print"/>
            <a:stretch>
              <a:fillRect/>
            </a:stretch>
          </p:blipFill>
          <p:spPr>
            <a:xfrm>
              <a:off x="6448417" y="2481240"/>
              <a:ext cx="3388974" cy="109244"/>
            </a:xfrm>
            <a:prstGeom prst="rect">
              <a:avLst/>
            </a:prstGeom>
          </p:spPr>
        </p:pic>
      </p:grpSp>
      <p:grpSp>
        <p:nvGrpSpPr>
          <p:cNvPr id="1004" name="그룹 1004"/>
          <p:cNvGrpSpPr/>
          <p:nvPr/>
        </p:nvGrpSpPr>
        <p:grpSpPr>
          <a:xfrm>
            <a:off x="857847" y="2481240"/>
            <a:ext cx="3401342" cy="109244"/>
            <a:chOff x="857847" y="2481240"/>
            <a:chExt cx="3401342" cy="109244"/>
          </a:xfrm>
        </p:grpSpPr>
        <p:pic>
          <p:nvPicPr>
            <p:cNvPr id="12" name="Object 11"/>
            <p:cNvPicPr>
              <a:picLocks noChangeAspect="1"/>
            </p:cNvPicPr>
            <p:nvPr/>
          </p:nvPicPr>
          <p:blipFill>
            <a:blip r:embed="rId5" cstate="print"/>
            <a:stretch>
              <a:fillRect/>
            </a:stretch>
          </p:blipFill>
          <p:spPr>
            <a:xfrm>
              <a:off x="857847" y="2481240"/>
              <a:ext cx="3401342" cy="109244"/>
            </a:xfrm>
            <a:prstGeom prst="rect">
              <a:avLst/>
            </a:prstGeom>
          </p:spPr>
        </p:pic>
      </p:grpSp>
      <p:sp>
        <p:nvSpPr>
          <p:cNvPr id="14" name="Object 14"/>
          <p:cNvSpPr txBox="1"/>
          <p:nvPr/>
        </p:nvSpPr>
        <p:spPr>
          <a:xfrm>
            <a:off x="489934" y="1674059"/>
            <a:ext cx="3460093" cy="1558394"/>
          </a:xfrm>
          <a:prstGeom prst="rect">
            <a:avLst/>
          </a:prstGeom>
          <a:noFill/>
        </p:spPr>
        <p:txBody>
          <a:bodyPr anchor="t" wrap="square" rtlCol="0">
            <a:spAutoFit/>
          </a:bodyPr>
          <a:lstStyle/>
          <a:p>
            <a:pPr algn="r"/>
            <a:r>
              <a:rPr lang="en-US" sz="4400" i="1" spc="-500" kern="0" dirty="0" smtClean="0">
                <a:solidFill>
                  <a:srgbClr val="ffffff"/>
                </a:solidFill>
                <a:latin typeface="Black Han Sans" pitchFamily="34" charset="0"/>
                <a:cs typeface="Black Han Sans" pitchFamily="34" charset="0"/>
              </a:rPr>
              <a:t>내</a:t>
            </a:r>
            <a:r>
              <a:rPr lang="en-US" sz="4600" i="1" spc="-500" kern="0" dirty="0" smtClean="0">
                <a:solidFill>
                  <a:srgbClr val="ffffff"/>
                </a:solidFill>
                <a:latin typeface="Black Han Sans" pitchFamily="34" charset="0"/>
                <a:cs typeface="Black Han Sans" pitchFamily="34" charset="0"/>
              </a:rPr>
              <a:t> 장</a:t>
            </a:r>
            <a:r>
              <a:rPr lang="en-US" sz="5000" i="1" spc="-600" kern="0" dirty="0" smtClean="0">
                <a:solidFill>
                  <a:srgbClr val="ffffff"/>
                </a:solidFill>
                <a:latin typeface="Black Han Sans" pitchFamily="34" charset="0"/>
                <a:cs typeface="Black Han Sans" pitchFamily="34" charset="0"/>
              </a:rPr>
              <a:t>점</a:t>
            </a:r>
            <a:r>
              <a:rPr lang="en-US" sz="5800" i="1" spc="-600" kern="0" dirty="0" smtClean="0">
                <a:solidFill>
                  <a:srgbClr val="ffffff"/>
                </a:solidFill>
                <a:latin typeface="Black Han Sans" pitchFamily="34" charset="0"/>
                <a:cs typeface="Black Han Sans" pitchFamily="34" charset="0"/>
              </a:rPr>
              <a:t>은</a:t>
            </a:r>
            <a:endParaRPr lang="en-US" dirty="0"/>
          </a:p>
        </p:txBody>
      </p:sp>
      <p:sp>
        <p:nvSpPr>
          <p:cNvPr id="15" name="Object 15"/>
          <p:cNvSpPr txBox="1"/>
          <p:nvPr/>
        </p:nvSpPr>
        <p:spPr>
          <a:xfrm>
            <a:off x="6839158" y="1674059"/>
            <a:ext cx="3469369" cy="1558394"/>
          </a:xfrm>
          <a:prstGeom prst="rect">
            <a:avLst/>
          </a:prstGeom>
          <a:noFill/>
        </p:spPr>
        <p:txBody>
          <a:bodyPr anchor="t" wrap="square" rtlCol="0">
            <a:spAutoFit/>
          </a:bodyPr>
          <a:lstStyle/>
          <a:p>
            <a:r>
              <a:rPr lang="en-US" sz="5800" i="1" spc="-600" kern="0" dirty="0" smtClean="0">
                <a:solidFill>
                  <a:srgbClr val="41cc93"/>
                </a:solidFill>
                <a:latin typeface="Black Han Sans" pitchFamily="34" charset="0"/>
                <a:cs typeface="Black Han Sans" pitchFamily="34" charset="0"/>
              </a:rPr>
              <a:t>내</a:t>
            </a:r>
            <a:r>
              <a:rPr lang="en-US" sz="4600" i="1" spc="-500" kern="0" dirty="0" smtClean="0">
                <a:solidFill>
                  <a:srgbClr val="41cc93"/>
                </a:solidFill>
                <a:latin typeface="Black Han Sans" pitchFamily="34" charset="0"/>
                <a:cs typeface="Black Han Sans" pitchFamily="34" charset="0"/>
              </a:rPr>
              <a:t> </a:t>
            </a:r>
            <a:r>
              <a:rPr lang="en-US" sz="5000" i="1" spc="-600" kern="0" dirty="0" smtClean="0">
                <a:solidFill>
                  <a:srgbClr val="41cc93"/>
                </a:solidFill>
                <a:latin typeface="Black Han Sans" pitchFamily="34" charset="0"/>
                <a:cs typeface="Black Han Sans" pitchFamily="34" charset="0"/>
              </a:rPr>
              <a:t>단</a:t>
            </a:r>
            <a:r>
              <a:rPr lang="en-US" sz="4600" i="1" spc="-500" kern="0" dirty="0" smtClean="0">
                <a:solidFill>
                  <a:srgbClr val="41cc93"/>
                </a:solidFill>
                <a:latin typeface="Black Han Sans" pitchFamily="34" charset="0"/>
                <a:cs typeface="Black Han Sans" pitchFamily="34" charset="0"/>
              </a:rPr>
              <a:t>점</a:t>
            </a:r>
            <a:r>
              <a:rPr lang="en-US" sz="4400" i="1" spc="-500" kern="0" dirty="0" smtClean="0">
                <a:solidFill>
                  <a:srgbClr val="41cc93"/>
                </a:solidFill>
                <a:latin typeface="Black Han Sans" pitchFamily="34" charset="0"/>
                <a:cs typeface="Black Han Sans" pitchFamily="34" charset="0"/>
              </a:rPr>
              <a:t>은</a:t>
            </a:r>
            <a:endParaRPr lang="en-US" dirty="0"/>
          </a:p>
        </p:txBody>
      </p:sp>
      <p:grpSp>
        <p:nvGrpSpPr>
          <p:cNvPr id="1005" name="그룹 1005"/>
          <p:cNvGrpSpPr/>
          <p:nvPr/>
        </p:nvGrpSpPr>
        <p:grpSpPr>
          <a:xfrm>
            <a:off x="1303114" y="1895789"/>
            <a:ext cx="509920" cy="512941"/>
            <a:chOff x="1303114" y="1895789"/>
            <a:chExt cx="509920" cy="512941"/>
          </a:xfrm>
        </p:grpSpPr>
        <p:pic>
          <p:nvPicPr>
            <p:cNvPr id="17" name="Object 16"/>
            <p:cNvPicPr>
              <a:picLocks noChangeAspect="1"/>
            </p:cNvPicPr>
            <p:nvPr/>
          </p:nvPicPr>
          <p:blipFill>
            <a:blip r:embed="rId6" cstate="print"/>
            <a:stretch>
              <a:fillRect/>
            </a:stretch>
          </p:blipFill>
          <p:spPr>
            <a:xfrm>
              <a:off x="1303114" y="1895789"/>
              <a:ext cx="509920" cy="512941"/>
            </a:xfrm>
            <a:prstGeom prst="rect">
              <a:avLst/>
            </a:prstGeom>
          </p:spPr>
        </p:pic>
      </p:grpSp>
      <p:grpSp>
        <p:nvGrpSpPr>
          <p:cNvPr id="1006" name="그룹 1006"/>
          <p:cNvGrpSpPr/>
          <p:nvPr/>
        </p:nvGrpSpPr>
        <p:grpSpPr>
          <a:xfrm>
            <a:off x="9033045" y="2001441"/>
            <a:ext cx="413605" cy="463300"/>
            <a:chOff x="9033045" y="2001441"/>
            <a:chExt cx="413605" cy="463300"/>
          </a:xfrm>
        </p:grpSpPr>
        <p:pic>
          <p:nvPicPr>
            <p:cNvPr id="20" name="Object 19"/>
            <p:cNvPicPr>
              <a:picLocks noChangeAspect="1"/>
            </p:cNvPicPr>
            <p:nvPr/>
          </p:nvPicPr>
          <p:blipFill>
            <a:blip r:embed="rId7" cstate="print"/>
            <a:stretch>
              <a:fillRect/>
            </a:stretch>
          </p:blipFill>
          <p:spPr>
            <a:xfrm>
              <a:off x="9033045" y="2001441"/>
              <a:ext cx="413605" cy="463300"/>
            </a:xfrm>
            <a:prstGeom prst="rect">
              <a:avLst/>
            </a:prstGeom>
          </p:spPr>
        </p:pic>
      </p:grpSp>
      <p:grpSp>
        <p:nvGrpSpPr>
          <p:cNvPr id="1007" name="그룹 1007"/>
          <p:cNvGrpSpPr/>
          <p:nvPr/>
        </p:nvGrpSpPr>
        <p:grpSpPr>
          <a:xfrm>
            <a:off x="1364956" y="3034037"/>
            <a:ext cx="124032" cy="124032"/>
            <a:chOff x="1364956" y="3034037"/>
            <a:chExt cx="124032" cy="124032"/>
          </a:xfrm>
        </p:grpSpPr>
        <p:pic>
          <p:nvPicPr>
            <p:cNvPr id="23" name="Object 22"/>
            <p:cNvPicPr>
              <a:picLocks noChangeAspect="1"/>
            </p:cNvPicPr>
            <p:nvPr/>
          </p:nvPicPr>
          <p:blipFill>
            <a:blip r:embed="rId8" cstate="print"/>
            <a:stretch>
              <a:fillRect/>
            </a:stretch>
          </p:blipFill>
          <p:spPr>
            <a:xfrm>
              <a:off x="1364956" y="3034037"/>
              <a:ext cx="124032" cy="124032"/>
            </a:xfrm>
            <a:prstGeom prst="rect">
              <a:avLst/>
            </a:prstGeom>
          </p:spPr>
        </p:pic>
      </p:grpSp>
      <p:sp>
        <p:nvSpPr>
          <p:cNvPr id="25" name="Object 25"/>
          <p:cNvSpPr txBox="1"/>
          <p:nvPr/>
        </p:nvSpPr>
        <p:spPr>
          <a:xfrm>
            <a:off x="1773464" y="3286282"/>
            <a:ext cx="4066634" cy="619635"/>
          </a:xfrm>
          <a:prstGeom prst="rect">
            <a:avLst/>
          </a:prstGeom>
          <a:noFill/>
        </p:spPr>
        <p:txBody>
          <a:bodyPr anchor="t" wrap="square" rtlCol="0">
            <a:spAutoFit/>
          </a:bodyPr>
          <a:lstStyle/>
          <a:p>
            <a:r>
              <a:rPr lang="en-US" sz="1100" dirty="0" smtClean="0">
                <a:solidFill>
                  <a:srgbClr val="ffffff"/>
                </a:solidFill>
                <a:latin typeface="NanumSquare" pitchFamily="34" charset="0"/>
                <a:cs typeface="NanumSquare" pitchFamily="34" charset="0"/>
              </a:rPr>
              <a:t>청춘 밝은 튼튼하며, 그들에게 인간의 것이다. </a:t>
            </a:r>
            <a:r>
              <a:rPr lang="en-US" dirty="0" smtClean="0"/>
              <a:t/>
            </a:r>
          </a:p>
          <a:p>
            <a:r>
              <a:rPr lang="en-US" dirty="0" smtClean="0"/>
              <a:t/>
            </a:r>
            <a:r>
              <a:rPr lang="en-US" sz="1100" dirty="0" smtClean="0">
                <a:solidFill>
                  <a:srgbClr val="ffffff"/>
                </a:solidFill>
                <a:latin typeface="NanumSquare" pitchFamily="34" charset="0"/>
                <a:cs typeface="NanumSquare" pitchFamily="34" charset="0"/>
              </a:rPr>
              <a:t>길을 가치를 구하지 싹이 방황하여도.</a:t>
            </a:r>
            <a:endParaRPr lang="en-US" dirty="0"/>
          </a:p>
        </p:txBody>
      </p:sp>
      <p:sp>
        <p:nvSpPr>
          <p:cNvPr id="26" name="Object 26"/>
          <p:cNvSpPr txBox="1"/>
          <p:nvPr/>
        </p:nvSpPr>
        <p:spPr>
          <a:xfrm>
            <a:off x="1785833" y="2971064"/>
            <a:ext cx="3254747" cy="471978"/>
          </a:xfrm>
          <a:prstGeom prst="rect">
            <a:avLst/>
          </a:prstGeom>
          <a:noFill/>
        </p:spPr>
        <p:txBody>
          <a:bodyPr anchor="t" wrap="square" rtlCol="0">
            <a:spAutoFit/>
          </a:bodyPr>
          <a:lstStyle/>
          <a:p>
            <a:r>
              <a:rPr lang="en-US" sz="1800" dirty="0" smtClean="0">
                <a:solidFill>
                  <a:srgbClr val="ffffff"/>
                </a:solidFill>
                <a:latin typeface="Black Han Sans" pitchFamily="34" charset="0"/>
                <a:cs typeface="Black Han Sans" pitchFamily="34" charset="0"/>
              </a:rPr>
              <a:t>POINT 1</a:t>
            </a:r>
            <a:endParaRPr lang="en-US" dirty="0"/>
          </a:p>
        </p:txBody>
      </p:sp>
      <p:grpSp>
        <p:nvGrpSpPr>
          <p:cNvPr id="1008" name="그룹 1008"/>
          <p:cNvGrpSpPr/>
          <p:nvPr/>
        </p:nvGrpSpPr>
        <p:grpSpPr>
          <a:xfrm>
            <a:off x="1364956" y="4023174"/>
            <a:ext cx="124032" cy="124032"/>
            <a:chOff x="1364956" y="4023174"/>
            <a:chExt cx="124032" cy="124032"/>
          </a:xfrm>
        </p:grpSpPr>
        <p:pic>
          <p:nvPicPr>
            <p:cNvPr id="28" name="Object 27"/>
            <p:cNvPicPr>
              <a:picLocks noChangeAspect="1"/>
            </p:cNvPicPr>
            <p:nvPr/>
          </p:nvPicPr>
          <p:blipFill>
            <a:blip r:embed="rId9" cstate="print"/>
            <a:stretch>
              <a:fillRect/>
            </a:stretch>
          </p:blipFill>
          <p:spPr>
            <a:xfrm>
              <a:off x="1364956" y="4023174"/>
              <a:ext cx="124032" cy="124032"/>
            </a:xfrm>
            <a:prstGeom prst="rect">
              <a:avLst/>
            </a:prstGeom>
          </p:spPr>
        </p:pic>
      </p:grpSp>
      <p:sp>
        <p:nvSpPr>
          <p:cNvPr id="30" name="Object 30"/>
          <p:cNvSpPr txBox="1"/>
          <p:nvPr/>
        </p:nvSpPr>
        <p:spPr>
          <a:xfrm>
            <a:off x="1773464" y="4275419"/>
            <a:ext cx="4066634" cy="619635"/>
          </a:xfrm>
          <a:prstGeom prst="rect">
            <a:avLst/>
          </a:prstGeom>
          <a:noFill/>
        </p:spPr>
        <p:txBody>
          <a:bodyPr anchor="t" wrap="square" rtlCol="0">
            <a:spAutoFit/>
          </a:bodyPr>
          <a:lstStyle/>
          <a:p>
            <a:r>
              <a:rPr lang="en-US" sz="1100" dirty="0" smtClean="0">
                <a:solidFill>
                  <a:srgbClr val="ffffff"/>
                </a:solidFill>
                <a:latin typeface="NanumSquare" pitchFamily="34" charset="0"/>
                <a:cs typeface="NanumSquare" pitchFamily="34" charset="0"/>
              </a:rPr>
              <a:t>청춘 밝은 튼튼하며, 그들에게 인간의 것이다.</a:t>
            </a:r>
            <a:r>
              <a:rPr lang="en-US" dirty="0" smtClean="0"/>
              <a:t/>
            </a:r>
          </a:p>
          <a:p>
            <a:r>
              <a:rPr lang="en-US" dirty="0" smtClean="0"/>
              <a:t/>
            </a:r>
            <a:r>
              <a:rPr lang="en-US" sz="1100" dirty="0" smtClean="0">
                <a:solidFill>
                  <a:srgbClr val="ffffff"/>
                </a:solidFill>
                <a:latin typeface="NanumSquare" pitchFamily="34" charset="0"/>
                <a:cs typeface="NanumSquare" pitchFamily="34" charset="0"/>
              </a:rPr>
              <a:t>길을 인간이 바로 이상, 때문이다.</a:t>
            </a:r>
            <a:endParaRPr lang="en-US" dirty="0"/>
          </a:p>
        </p:txBody>
      </p:sp>
      <p:sp>
        <p:nvSpPr>
          <p:cNvPr id="31" name="Object 31"/>
          <p:cNvSpPr txBox="1"/>
          <p:nvPr/>
        </p:nvSpPr>
        <p:spPr>
          <a:xfrm>
            <a:off x="1785833" y="3960201"/>
            <a:ext cx="3254747" cy="471978"/>
          </a:xfrm>
          <a:prstGeom prst="rect">
            <a:avLst/>
          </a:prstGeom>
          <a:noFill/>
        </p:spPr>
        <p:txBody>
          <a:bodyPr anchor="t" wrap="square" rtlCol="0">
            <a:spAutoFit/>
          </a:bodyPr>
          <a:lstStyle/>
          <a:p>
            <a:r>
              <a:rPr lang="en-US" sz="1800" dirty="0" smtClean="0">
                <a:solidFill>
                  <a:srgbClr val="ffffff"/>
                </a:solidFill>
                <a:latin typeface="Black Han Sans" pitchFamily="34" charset="0"/>
                <a:cs typeface="Black Han Sans" pitchFamily="34" charset="0"/>
              </a:rPr>
              <a:t>POINT 2</a:t>
            </a:r>
            <a:endParaRPr lang="en-US" dirty="0"/>
          </a:p>
        </p:txBody>
      </p:sp>
      <p:grpSp>
        <p:nvGrpSpPr>
          <p:cNvPr id="1009" name="그룹 1009"/>
          <p:cNvGrpSpPr/>
          <p:nvPr/>
        </p:nvGrpSpPr>
        <p:grpSpPr>
          <a:xfrm>
            <a:off x="1364956" y="5037393"/>
            <a:ext cx="124032" cy="124032"/>
            <a:chOff x="1364956" y="5037393"/>
            <a:chExt cx="124032" cy="124032"/>
          </a:xfrm>
        </p:grpSpPr>
        <p:pic>
          <p:nvPicPr>
            <p:cNvPr id="33" name="Object 32"/>
            <p:cNvPicPr>
              <a:picLocks noChangeAspect="1"/>
            </p:cNvPicPr>
            <p:nvPr/>
          </p:nvPicPr>
          <p:blipFill>
            <a:blip r:embed="rId10" cstate="print"/>
            <a:stretch>
              <a:fillRect/>
            </a:stretch>
          </p:blipFill>
          <p:spPr>
            <a:xfrm>
              <a:off x="1364956" y="5037393"/>
              <a:ext cx="124032" cy="124032"/>
            </a:xfrm>
            <a:prstGeom prst="rect">
              <a:avLst/>
            </a:prstGeom>
          </p:spPr>
        </p:pic>
      </p:grpSp>
      <p:sp>
        <p:nvSpPr>
          <p:cNvPr id="35" name="Object 35"/>
          <p:cNvSpPr txBox="1"/>
          <p:nvPr/>
        </p:nvSpPr>
        <p:spPr>
          <a:xfrm>
            <a:off x="1773464" y="5289637"/>
            <a:ext cx="3395158" cy="610804"/>
          </a:xfrm>
          <a:prstGeom prst="rect">
            <a:avLst/>
          </a:prstGeom>
          <a:noFill/>
        </p:spPr>
        <p:txBody>
          <a:bodyPr anchor="t" wrap="square" rtlCol="0">
            <a:spAutoFit/>
          </a:bodyPr>
          <a:lstStyle/>
          <a:p>
            <a:r>
              <a:rPr lang="en-US" sz="1100" dirty="0" smtClean="0">
                <a:solidFill>
                  <a:srgbClr val="ffffff"/>
                </a:solidFill>
                <a:latin typeface="NanumSquare" pitchFamily="34" charset="0"/>
                <a:cs typeface="NanumSquare" pitchFamily="34" charset="0"/>
              </a:rPr>
              <a:t>청춘 밝은 튼튼하며, 그들에게 인간의 것이다. 길을 인간이 바로 이상, 때문이다.</a:t>
            </a:r>
            <a:endParaRPr lang="en-US" dirty="0"/>
          </a:p>
        </p:txBody>
      </p:sp>
      <p:sp>
        <p:nvSpPr>
          <p:cNvPr id="36" name="Object 36"/>
          <p:cNvSpPr txBox="1"/>
          <p:nvPr/>
        </p:nvSpPr>
        <p:spPr>
          <a:xfrm>
            <a:off x="1785833" y="4974419"/>
            <a:ext cx="3254747" cy="471978"/>
          </a:xfrm>
          <a:prstGeom prst="rect">
            <a:avLst/>
          </a:prstGeom>
          <a:noFill/>
        </p:spPr>
        <p:txBody>
          <a:bodyPr anchor="t" wrap="square" rtlCol="0">
            <a:spAutoFit/>
          </a:bodyPr>
          <a:lstStyle/>
          <a:p>
            <a:r>
              <a:rPr lang="en-US" sz="1800" dirty="0" smtClean="0">
                <a:solidFill>
                  <a:srgbClr val="ffffff"/>
                </a:solidFill>
                <a:latin typeface="Black Han Sans" pitchFamily="34" charset="0"/>
                <a:cs typeface="Black Han Sans" pitchFamily="34" charset="0"/>
              </a:rPr>
              <a:t>POINT 3</a:t>
            </a:r>
            <a:endParaRPr lang="en-US" dirty="0"/>
          </a:p>
        </p:txBody>
      </p:sp>
      <p:grpSp>
        <p:nvGrpSpPr>
          <p:cNvPr id="1010" name="그룹 1010"/>
          <p:cNvGrpSpPr/>
          <p:nvPr/>
        </p:nvGrpSpPr>
        <p:grpSpPr>
          <a:xfrm>
            <a:off x="9322618" y="3034037"/>
            <a:ext cx="124032" cy="124032"/>
            <a:chOff x="9322618" y="3034037"/>
            <a:chExt cx="124032" cy="124032"/>
          </a:xfrm>
        </p:grpSpPr>
        <p:pic>
          <p:nvPicPr>
            <p:cNvPr id="38" name="Object 37"/>
            <p:cNvPicPr>
              <a:picLocks noChangeAspect="1"/>
            </p:cNvPicPr>
            <p:nvPr/>
          </p:nvPicPr>
          <p:blipFill>
            <a:blip r:embed="rId11" cstate="print"/>
            <a:stretch>
              <a:fillRect/>
            </a:stretch>
          </p:blipFill>
          <p:spPr>
            <a:xfrm>
              <a:off x="9322618" y="3034037"/>
              <a:ext cx="124032" cy="124032"/>
            </a:xfrm>
            <a:prstGeom prst="rect">
              <a:avLst/>
            </a:prstGeom>
          </p:spPr>
        </p:pic>
      </p:grpSp>
      <p:sp>
        <p:nvSpPr>
          <p:cNvPr id="40" name="Object 40"/>
          <p:cNvSpPr txBox="1"/>
          <p:nvPr/>
        </p:nvSpPr>
        <p:spPr>
          <a:xfrm>
            <a:off x="5624778" y="3286282"/>
            <a:ext cx="3413711" cy="610804"/>
          </a:xfrm>
          <a:prstGeom prst="rect">
            <a:avLst/>
          </a:prstGeom>
          <a:noFill/>
        </p:spPr>
        <p:txBody>
          <a:bodyPr anchor="t" wrap="square" rtlCol="0">
            <a:spAutoFit/>
          </a:bodyPr>
          <a:lstStyle/>
          <a:p>
            <a:pPr algn="r"/>
            <a:r>
              <a:rPr lang="en-US" sz="1100" dirty="0" smtClean="0">
                <a:solidFill>
                  <a:srgbClr val="41cc93"/>
                </a:solidFill>
                <a:latin typeface="NanumSquare" pitchFamily="34" charset="0"/>
                <a:cs typeface="NanumSquare" pitchFamily="34" charset="0"/>
              </a:rPr>
              <a:t>청춘 밝은 튼튼하며, 그들에게 인간의 것이다. 길을 가치를 구하지 싹이 방황하여도.</a:t>
            </a:r>
            <a:endParaRPr lang="en-US" dirty="0"/>
          </a:p>
        </p:txBody>
      </p:sp>
      <p:sp>
        <p:nvSpPr>
          <p:cNvPr id="41" name="Object 41"/>
          <p:cNvSpPr txBox="1"/>
          <p:nvPr/>
        </p:nvSpPr>
        <p:spPr>
          <a:xfrm>
            <a:off x="5783742" y="2971064"/>
            <a:ext cx="3254747" cy="471978"/>
          </a:xfrm>
          <a:prstGeom prst="rect">
            <a:avLst/>
          </a:prstGeom>
          <a:noFill/>
        </p:spPr>
        <p:txBody>
          <a:bodyPr anchor="t" wrap="square" rtlCol="0">
            <a:spAutoFit/>
          </a:bodyPr>
          <a:lstStyle/>
          <a:p>
            <a:pPr algn="r"/>
            <a:r>
              <a:rPr lang="en-US" sz="1800" dirty="0" smtClean="0">
                <a:solidFill>
                  <a:srgbClr val="41cc93"/>
                </a:solidFill>
                <a:latin typeface="Black Han Sans" pitchFamily="34" charset="0"/>
                <a:cs typeface="Black Han Sans" pitchFamily="34" charset="0"/>
              </a:rPr>
              <a:t>POINT 1</a:t>
            </a:r>
            <a:endParaRPr lang="en-US" dirty="0"/>
          </a:p>
        </p:txBody>
      </p:sp>
      <p:grpSp>
        <p:nvGrpSpPr>
          <p:cNvPr id="1011" name="그룹 1011"/>
          <p:cNvGrpSpPr/>
          <p:nvPr/>
        </p:nvGrpSpPr>
        <p:grpSpPr>
          <a:xfrm>
            <a:off x="9322618" y="4023174"/>
            <a:ext cx="124032" cy="124032"/>
            <a:chOff x="9322618" y="4023174"/>
            <a:chExt cx="124032" cy="124032"/>
          </a:xfrm>
        </p:grpSpPr>
        <p:pic>
          <p:nvPicPr>
            <p:cNvPr id="43" name="Object 42"/>
            <p:cNvPicPr>
              <a:picLocks noChangeAspect="1"/>
            </p:cNvPicPr>
            <p:nvPr/>
          </p:nvPicPr>
          <p:blipFill>
            <a:blip r:embed="rId12" cstate="print"/>
            <a:stretch>
              <a:fillRect/>
            </a:stretch>
          </p:blipFill>
          <p:spPr>
            <a:xfrm>
              <a:off x="9322618" y="4023174"/>
              <a:ext cx="124032" cy="124032"/>
            </a:xfrm>
            <a:prstGeom prst="rect">
              <a:avLst/>
            </a:prstGeom>
          </p:spPr>
        </p:pic>
      </p:grpSp>
      <p:sp>
        <p:nvSpPr>
          <p:cNvPr id="45" name="Object 45"/>
          <p:cNvSpPr txBox="1"/>
          <p:nvPr/>
        </p:nvSpPr>
        <p:spPr>
          <a:xfrm>
            <a:off x="5643331" y="4275419"/>
            <a:ext cx="3395158" cy="610804"/>
          </a:xfrm>
          <a:prstGeom prst="rect">
            <a:avLst/>
          </a:prstGeom>
          <a:noFill/>
        </p:spPr>
        <p:txBody>
          <a:bodyPr anchor="t" wrap="square" rtlCol="0">
            <a:spAutoFit/>
          </a:bodyPr>
          <a:lstStyle/>
          <a:p>
            <a:pPr algn="r"/>
            <a:r>
              <a:rPr lang="en-US" sz="1100" dirty="0" smtClean="0">
                <a:solidFill>
                  <a:srgbClr val="41cc93"/>
                </a:solidFill>
                <a:latin typeface="NanumSquare" pitchFamily="34" charset="0"/>
                <a:cs typeface="NanumSquare" pitchFamily="34" charset="0"/>
              </a:rPr>
              <a:t>청춘 밝은 튼튼하며, 그들에게 인간의 것이다. 길을 인간이 바로 이상, 때문이다.</a:t>
            </a:r>
            <a:endParaRPr lang="en-US" dirty="0"/>
          </a:p>
        </p:txBody>
      </p:sp>
      <p:sp>
        <p:nvSpPr>
          <p:cNvPr id="46" name="Object 46"/>
          <p:cNvSpPr txBox="1"/>
          <p:nvPr/>
        </p:nvSpPr>
        <p:spPr>
          <a:xfrm>
            <a:off x="5783742" y="3960201"/>
            <a:ext cx="3254747" cy="471978"/>
          </a:xfrm>
          <a:prstGeom prst="rect">
            <a:avLst/>
          </a:prstGeom>
          <a:noFill/>
        </p:spPr>
        <p:txBody>
          <a:bodyPr anchor="t" wrap="square" rtlCol="0">
            <a:spAutoFit/>
          </a:bodyPr>
          <a:lstStyle/>
          <a:p>
            <a:pPr algn="r"/>
            <a:r>
              <a:rPr lang="en-US" sz="1800" dirty="0" smtClean="0">
                <a:solidFill>
                  <a:srgbClr val="41cc93"/>
                </a:solidFill>
                <a:latin typeface="Black Han Sans" pitchFamily="34" charset="0"/>
                <a:cs typeface="Black Han Sans" pitchFamily="34" charset="0"/>
              </a:rPr>
              <a:t>POINT 2</a:t>
            </a:r>
            <a:endParaRPr lang="en-US" dirty="0"/>
          </a:p>
        </p:txBody>
      </p:sp>
      <p:grpSp>
        <p:nvGrpSpPr>
          <p:cNvPr id="1012" name="그룹 1012"/>
          <p:cNvGrpSpPr/>
          <p:nvPr/>
        </p:nvGrpSpPr>
        <p:grpSpPr>
          <a:xfrm>
            <a:off x="9322618" y="5037393"/>
            <a:ext cx="124032" cy="124032"/>
            <a:chOff x="9322618" y="5037393"/>
            <a:chExt cx="124032" cy="124032"/>
          </a:xfrm>
        </p:grpSpPr>
        <p:pic>
          <p:nvPicPr>
            <p:cNvPr id="48" name="Object 47"/>
            <p:cNvPicPr>
              <a:picLocks noChangeAspect="1"/>
            </p:cNvPicPr>
            <p:nvPr/>
          </p:nvPicPr>
          <p:blipFill>
            <a:blip r:embed="rId13" cstate="print"/>
            <a:stretch>
              <a:fillRect/>
            </a:stretch>
          </p:blipFill>
          <p:spPr>
            <a:xfrm>
              <a:off x="9322618" y="5037393"/>
              <a:ext cx="124032" cy="124032"/>
            </a:xfrm>
            <a:prstGeom prst="rect">
              <a:avLst/>
            </a:prstGeom>
          </p:spPr>
        </p:pic>
      </p:grpSp>
      <p:sp>
        <p:nvSpPr>
          <p:cNvPr id="50" name="Object 50"/>
          <p:cNvSpPr txBox="1"/>
          <p:nvPr/>
        </p:nvSpPr>
        <p:spPr>
          <a:xfrm>
            <a:off x="5643331" y="5289637"/>
            <a:ext cx="3395158" cy="610804"/>
          </a:xfrm>
          <a:prstGeom prst="rect">
            <a:avLst/>
          </a:prstGeom>
          <a:noFill/>
        </p:spPr>
        <p:txBody>
          <a:bodyPr anchor="t" wrap="square" rtlCol="0">
            <a:spAutoFit/>
          </a:bodyPr>
          <a:lstStyle/>
          <a:p>
            <a:pPr algn="r"/>
            <a:r>
              <a:rPr lang="en-US" sz="1100" dirty="0" smtClean="0">
                <a:solidFill>
                  <a:srgbClr val="41cc93"/>
                </a:solidFill>
                <a:latin typeface="NanumSquare" pitchFamily="34" charset="0"/>
                <a:cs typeface="NanumSquare" pitchFamily="34" charset="0"/>
              </a:rPr>
              <a:t>청춘 밝은 튼튼하며, 그들에게 인간의 것이다. 길을 인간이 바로 이상, 때문이다.</a:t>
            </a:r>
            <a:endParaRPr lang="en-US" dirty="0"/>
          </a:p>
        </p:txBody>
      </p:sp>
      <p:sp>
        <p:nvSpPr>
          <p:cNvPr id="51" name="Object 51"/>
          <p:cNvSpPr txBox="1"/>
          <p:nvPr/>
        </p:nvSpPr>
        <p:spPr>
          <a:xfrm>
            <a:off x="5783742" y="4974419"/>
            <a:ext cx="3254747" cy="471978"/>
          </a:xfrm>
          <a:prstGeom prst="rect">
            <a:avLst/>
          </a:prstGeom>
          <a:noFill/>
        </p:spPr>
        <p:txBody>
          <a:bodyPr anchor="t" wrap="square" rtlCol="0">
            <a:spAutoFit/>
          </a:bodyPr>
          <a:lstStyle/>
          <a:p>
            <a:pPr algn="r"/>
            <a:r>
              <a:rPr lang="en-US" sz="1800" dirty="0" smtClean="0">
                <a:solidFill>
                  <a:srgbClr val="41cc93"/>
                </a:solidFill>
                <a:latin typeface="Black Han Sans" pitchFamily="34" charset="0"/>
                <a:cs typeface="Black Han Sans" pitchFamily="34" charset="0"/>
              </a:rPr>
              <a:t>POINT 3</a:t>
            </a:r>
            <a:endParaRPr lang="en-US" dirty="0"/>
          </a:p>
        </p:txBody>
      </p:sp>
      <p:grpSp>
        <p:nvGrpSpPr>
          <p:cNvPr id="1013" name="그룹 1013"/>
          <p:cNvGrpSpPr/>
          <p:nvPr/>
        </p:nvGrpSpPr>
        <p:grpSpPr>
          <a:xfrm>
            <a:off x="4813199" y="1845929"/>
            <a:ext cx="1068839" cy="1221531"/>
            <a:chOff x="4813199" y="1845929"/>
            <a:chExt cx="1068839" cy="1221531"/>
          </a:xfrm>
        </p:grpSpPr>
        <p:pic>
          <p:nvPicPr>
            <p:cNvPr id="53" name="Object 52"/>
            <p:cNvPicPr>
              <a:picLocks noChangeAspect="1"/>
            </p:cNvPicPr>
            <p:nvPr/>
          </p:nvPicPr>
          <p:blipFill>
            <a:blip r:embed="rId14" cstate="print"/>
            <a:stretch>
              <a:fillRect/>
            </a:stretch>
          </p:blipFill>
          <p:spPr>
            <a:xfrm>
              <a:off x="4813199" y="1845929"/>
              <a:ext cx="1068839" cy="1221531"/>
            </a:xfrm>
            <a:prstGeom prst="rect">
              <a:avLst/>
            </a:prstGeom>
          </p:spPr>
        </p:pic>
      </p:grpSp>
      <p:grpSp>
        <p:nvGrpSpPr>
          <p:cNvPr id="1014" name="그룹 1014"/>
          <p:cNvGrpSpPr/>
          <p:nvPr/>
        </p:nvGrpSpPr>
        <p:grpSpPr>
          <a:xfrm>
            <a:off x="8181331" y="5866790"/>
            <a:ext cx="1270495" cy="254606"/>
            <a:chOff x="8181331" y="5866790"/>
            <a:chExt cx="1270495" cy="254606"/>
          </a:xfrm>
        </p:grpSpPr>
        <p:pic>
          <p:nvPicPr>
            <p:cNvPr id="56" name="Object 55"/>
            <p:cNvPicPr>
              <a:picLocks noChangeAspect="1"/>
            </p:cNvPicPr>
            <p:nvPr/>
          </p:nvPicPr>
          <p:blipFill>
            <a:blip r:embed="rId15" cstate="print"/>
            <a:stretch>
              <a:fillRect/>
            </a:stretch>
          </p:blipFill>
          <p:spPr>
            <a:xfrm rot="-480000">
              <a:off x="8181331" y="5866790"/>
              <a:ext cx="1270495" cy="254606"/>
            </a:xfrm>
            <a:prstGeom prst="rect">
              <a:avLst/>
            </a:prstGeom>
          </p:spPr>
        </p:pic>
      </p:grpSp>
      <p:sp>
        <p:nvSpPr>
          <p:cNvPr id="58" name="Object 58"/>
          <p:cNvSpPr txBox="1"/>
          <p:nvPr/>
        </p:nvSpPr>
        <p:spPr>
          <a:xfrm rot="-480000">
            <a:off x="7878971" y="5886948"/>
            <a:ext cx="1892106" cy="334475"/>
          </a:xfrm>
          <a:prstGeom prst="rect">
            <a:avLst/>
          </a:prstGeom>
          <a:noFill/>
        </p:spPr>
        <p:txBody>
          <a:bodyPr anchor="t" wrap="square" rtlCol="0">
            <a:spAutoFit/>
          </a:bodyPr>
          <a:lstStyle/>
          <a:p>
            <a:pPr algn="ctr"/>
            <a:r>
              <a:rPr lang="en-US" sz="1300" i="1" dirty="0" smtClean="0">
                <a:solidFill>
                  <a:srgbClr val="ffffff"/>
                </a:solidFill>
                <a:latin typeface="BM DoHyeon" pitchFamily="34" charset="0"/>
                <a:cs typeface="BM DoHyeon" pitchFamily="34" charset="0"/>
              </a:rPr>
              <a:t>Advantage</a:t>
            </a:r>
            <a:endParaRPr lang="en-US" dirty="0"/>
          </a:p>
        </p:txBody>
      </p:sp>
      <p:grpSp>
        <p:nvGrpSpPr>
          <p:cNvPr id="1015" name="그룹 1015"/>
          <p:cNvGrpSpPr/>
          <p:nvPr/>
        </p:nvGrpSpPr>
        <p:grpSpPr>
          <a:xfrm>
            <a:off x="8181331" y="5866790"/>
            <a:ext cx="1270495" cy="254606"/>
            <a:chOff x="8181331" y="5866790"/>
            <a:chExt cx="1270495" cy="254606"/>
          </a:xfrm>
        </p:grpSpPr>
        <p:pic>
          <p:nvPicPr>
            <p:cNvPr id="60" name="Object 59"/>
            <p:cNvPicPr>
              <a:picLocks noChangeAspect="1"/>
            </p:cNvPicPr>
            <p:nvPr/>
          </p:nvPicPr>
          <p:blipFill>
            <a:blip r:embed="rId16" cstate="print"/>
            <a:stretch>
              <a:fillRect/>
            </a:stretch>
          </p:blipFill>
          <p:spPr>
            <a:xfrm rot="-480000">
              <a:off x="8181331" y="5866790"/>
              <a:ext cx="1270495" cy="254606"/>
            </a:xfrm>
            <a:prstGeom prst="rect">
              <a:avLst/>
            </a:prstGeom>
          </p:spPr>
        </p:pic>
      </p:grpSp>
      <p:sp>
        <p:nvSpPr>
          <p:cNvPr id="62" name="Object 62"/>
          <p:cNvSpPr txBox="1"/>
          <p:nvPr/>
        </p:nvSpPr>
        <p:spPr>
          <a:xfrm rot="-480000">
            <a:off x="7878971" y="5886948"/>
            <a:ext cx="1892106" cy="334475"/>
          </a:xfrm>
          <a:prstGeom prst="rect">
            <a:avLst/>
          </a:prstGeom>
          <a:noFill/>
        </p:spPr>
        <p:txBody>
          <a:bodyPr anchor="t" wrap="square" rtlCol="0">
            <a:spAutoFit/>
          </a:bodyPr>
          <a:lstStyle/>
          <a:p>
            <a:pPr algn="ctr"/>
            <a:r>
              <a:rPr lang="en-US" sz="1300" i="1" dirty="0" smtClean="0">
                <a:solidFill>
                  <a:srgbClr val="ffffff"/>
                </a:solidFill>
                <a:latin typeface="BM DoHyeon" pitchFamily="34" charset="0"/>
                <a:cs typeface="BM DoHyeon" pitchFamily="34" charset="0"/>
              </a:rPr>
              <a:t>Weakness</a:t>
            </a:r>
            <a:endParaRPr lang="en-US" dirty="0"/>
          </a:p>
        </p:txBody>
      </p:sp>
      <p:grpSp>
        <p:nvGrpSpPr>
          <p:cNvPr id="1016" name="그룹 1016"/>
          <p:cNvGrpSpPr/>
          <p:nvPr/>
        </p:nvGrpSpPr>
        <p:grpSpPr>
          <a:xfrm>
            <a:off x="2977159" y="5866790"/>
            <a:ext cx="1270495" cy="254606"/>
            <a:chOff x="2977159" y="5866790"/>
            <a:chExt cx="1270495" cy="254606"/>
          </a:xfrm>
        </p:grpSpPr>
        <p:pic>
          <p:nvPicPr>
            <p:cNvPr id="64" name="Object 63"/>
            <p:cNvPicPr>
              <a:picLocks noChangeAspect="1"/>
            </p:cNvPicPr>
            <p:nvPr/>
          </p:nvPicPr>
          <p:blipFill>
            <a:blip r:embed="rId17" cstate="print"/>
            <a:stretch>
              <a:fillRect/>
            </a:stretch>
          </p:blipFill>
          <p:spPr>
            <a:xfrm rot="-480000">
              <a:off x="2977159" y="5866790"/>
              <a:ext cx="1270495" cy="254606"/>
            </a:xfrm>
            <a:prstGeom prst="rect">
              <a:avLst/>
            </a:prstGeom>
          </p:spPr>
        </p:pic>
      </p:grpSp>
      <p:sp>
        <p:nvSpPr>
          <p:cNvPr id="66" name="Object 66"/>
          <p:cNvSpPr txBox="1"/>
          <p:nvPr/>
        </p:nvSpPr>
        <p:spPr>
          <a:xfrm rot="-480000">
            <a:off x="2674800" y="5886948"/>
            <a:ext cx="1892106" cy="334475"/>
          </a:xfrm>
          <a:prstGeom prst="rect">
            <a:avLst/>
          </a:prstGeom>
          <a:noFill/>
        </p:spPr>
        <p:txBody>
          <a:bodyPr anchor="t" wrap="square" rtlCol="0">
            <a:spAutoFit/>
          </a:bodyPr>
          <a:lstStyle/>
          <a:p>
            <a:pPr algn="ctr"/>
            <a:r>
              <a:rPr lang="en-US" sz="1300" i="1" dirty="0" smtClean="0">
                <a:solidFill>
                  <a:srgbClr val="41cc93"/>
                </a:solidFill>
                <a:latin typeface="BM DoHyeon" pitchFamily="34" charset="0"/>
                <a:cs typeface="BM DoHyeon" pitchFamily="34" charset="0"/>
              </a:rPr>
              <a:t>Advantage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2022-11-14T13:56:26Z</dcterms:created>
  <dcterms:modified xsi:type="dcterms:W3CDTF">2022-11-14T13:56:26Z</dcterms:modified>
</cp:coreProperties>
</file>