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4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5.png"/><Relationship Id="rId18" Type="http://schemas.openxmlformats.org/officeDocument/2006/relationships/image" Target="../media/image200.png"/><Relationship Id="rId3" Type="http://schemas.openxmlformats.org/officeDocument/2006/relationships/image" Target="../media/image188.png"/><Relationship Id="rId7" Type="http://schemas.openxmlformats.org/officeDocument/2006/relationships/image" Target="../media/image28.png"/><Relationship Id="rId12" Type="http://schemas.openxmlformats.org/officeDocument/2006/relationships/image" Target="../media/image194.png"/><Relationship Id="rId17" Type="http://schemas.openxmlformats.org/officeDocument/2006/relationships/image" Target="../media/image199.png"/><Relationship Id="rId2" Type="http://schemas.openxmlformats.org/officeDocument/2006/relationships/image" Target="../media/image187.png"/><Relationship Id="rId16" Type="http://schemas.openxmlformats.org/officeDocument/2006/relationships/image" Target="../media/image198.png"/><Relationship Id="rId20" Type="http://schemas.openxmlformats.org/officeDocument/2006/relationships/image" Target="../media/image2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193.png"/><Relationship Id="rId5" Type="http://schemas.openxmlformats.org/officeDocument/2006/relationships/image" Target="../media/image190.png"/><Relationship Id="rId15" Type="http://schemas.openxmlformats.org/officeDocument/2006/relationships/image" Target="../media/image197.png"/><Relationship Id="rId10" Type="http://schemas.openxmlformats.org/officeDocument/2006/relationships/image" Target="../media/image192.png"/><Relationship Id="rId19" Type="http://schemas.openxmlformats.org/officeDocument/2006/relationships/image" Target="../media/image201.png"/><Relationship Id="rId4" Type="http://schemas.openxmlformats.org/officeDocument/2006/relationships/image" Target="../media/image189.png"/><Relationship Id="rId9" Type="http://schemas.openxmlformats.org/officeDocument/2006/relationships/image" Target="../media/image191.png"/><Relationship Id="rId14" Type="http://schemas.openxmlformats.org/officeDocument/2006/relationships/image" Target="../media/image19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13" Type="http://schemas.openxmlformats.org/officeDocument/2006/relationships/image" Target="../media/image12.png"/><Relationship Id="rId3" Type="http://schemas.openxmlformats.org/officeDocument/2006/relationships/image" Target="../media/image204.png"/><Relationship Id="rId7" Type="http://schemas.openxmlformats.org/officeDocument/2006/relationships/image" Target="../media/image208.png"/><Relationship Id="rId12" Type="http://schemas.openxmlformats.org/officeDocument/2006/relationships/image" Target="../media/image28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7.png"/><Relationship Id="rId11" Type="http://schemas.openxmlformats.org/officeDocument/2006/relationships/image" Target="../media/image212.png"/><Relationship Id="rId5" Type="http://schemas.openxmlformats.org/officeDocument/2006/relationships/image" Target="../media/image206.png"/><Relationship Id="rId15" Type="http://schemas.openxmlformats.org/officeDocument/2006/relationships/image" Target="../media/image213.png"/><Relationship Id="rId10" Type="http://schemas.openxmlformats.org/officeDocument/2006/relationships/image" Target="../media/image211.png"/><Relationship Id="rId4" Type="http://schemas.openxmlformats.org/officeDocument/2006/relationships/image" Target="../media/image205.png"/><Relationship Id="rId9" Type="http://schemas.openxmlformats.org/officeDocument/2006/relationships/image" Target="../media/image210.pn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4.png"/><Relationship Id="rId7" Type="http://schemas.openxmlformats.org/officeDocument/2006/relationships/image" Target="../media/image20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7.png"/><Relationship Id="rId5" Type="http://schemas.openxmlformats.org/officeDocument/2006/relationships/image" Target="../media/image216.png"/><Relationship Id="rId10" Type="http://schemas.openxmlformats.org/officeDocument/2006/relationships/image" Target="../media/image27.png"/><Relationship Id="rId4" Type="http://schemas.openxmlformats.org/officeDocument/2006/relationships/image" Target="../media/image215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8.png"/><Relationship Id="rId3" Type="http://schemas.openxmlformats.org/officeDocument/2006/relationships/image" Target="../media/image14.png"/><Relationship Id="rId21" Type="http://schemas.openxmlformats.org/officeDocument/2006/relationships/image" Target="../media/image30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7.png"/><Relationship Id="rId2" Type="http://schemas.openxmlformats.org/officeDocument/2006/relationships/image" Target="../media/image13.png"/><Relationship Id="rId16" Type="http://schemas.openxmlformats.org/officeDocument/2006/relationships/image" Target="../media/image9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27.png"/><Relationship Id="rId17" Type="http://schemas.openxmlformats.org/officeDocument/2006/relationships/image" Target="../media/image43.png"/><Relationship Id="rId2" Type="http://schemas.openxmlformats.org/officeDocument/2006/relationships/image" Target="../media/image3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11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1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26" Type="http://schemas.openxmlformats.org/officeDocument/2006/relationships/image" Target="../media/image85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5" Type="http://schemas.openxmlformats.org/officeDocument/2006/relationships/image" Target="../media/image84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24" Type="http://schemas.openxmlformats.org/officeDocument/2006/relationships/image" Target="../media/image83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28" Type="http://schemas.openxmlformats.org/officeDocument/2006/relationships/image" Target="../media/image87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Relationship Id="rId27" Type="http://schemas.openxmlformats.org/officeDocument/2006/relationships/image" Target="../media/image86.png"/><Relationship Id="rId30" Type="http://schemas.openxmlformats.org/officeDocument/2006/relationships/image" Target="../media/image8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26" Type="http://schemas.openxmlformats.org/officeDocument/2006/relationships/image" Target="../media/image112.png"/><Relationship Id="rId39" Type="http://schemas.openxmlformats.org/officeDocument/2006/relationships/image" Target="../media/image125.png"/><Relationship Id="rId3" Type="http://schemas.openxmlformats.org/officeDocument/2006/relationships/image" Target="../media/image90.png"/><Relationship Id="rId21" Type="http://schemas.openxmlformats.org/officeDocument/2006/relationships/image" Target="../media/image107.png"/><Relationship Id="rId34" Type="http://schemas.openxmlformats.org/officeDocument/2006/relationships/image" Target="../media/image120.png"/><Relationship Id="rId42" Type="http://schemas.openxmlformats.org/officeDocument/2006/relationships/image" Target="../media/image128.png"/><Relationship Id="rId47" Type="http://schemas.openxmlformats.org/officeDocument/2006/relationships/image" Target="../media/image11.png"/><Relationship Id="rId50" Type="http://schemas.openxmlformats.org/officeDocument/2006/relationships/image" Target="../media/image134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1.png"/><Relationship Id="rId33" Type="http://schemas.openxmlformats.org/officeDocument/2006/relationships/image" Target="../media/image119.png"/><Relationship Id="rId38" Type="http://schemas.openxmlformats.org/officeDocument/2006/relationships/image" Target="../media/image124.png"/><Relationship Id="rId46" Type="http://schemas.openxmlformats.org/officeDocument/2006/relationships/image" Target="../media/image132.png"/><Relationship Id="rId2" Type="http://schemas.openxmlformats.org/officeDocument/2006/relationships/image" Target="../media/image89.png"/><Relationship Id="rId16" Type="http://schemas.openxmlformats.org/officeDocument/2006/relationships/image" Target="../media/image103.png"/><Relationship Id="rId20" Type="http://schemas.openxmlformats.org/officeDocument/2006/relationships/image" Target="../media/image60.png"/><Relationship Id="rId29" Type="http://schemas.openxmlformats.org/officeDocument/2006/relationships/image" Target="../media/image115.png"/><Relationship Id="rId41" Type="http://schemas.openxmlformats.org/officeDocument/2006/relationships/image" Target="../media/image1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24" Type="http://schemas.openxmlformats.org/officeDocument/2006/relationships/image" Target="../media/image110.png"/><Relationship Id="rId32" Type="http://schemas.openxmlformats.org/officeDocument/2006/relationships/image" Target="../media/image118.png"/><Relationship Id="rId37" Type="http://schemas.openxmlformats.org/officeDocument/2006/relationships/image" Target="../media/image123.png"/><Relationship Id="rId40" Type="http://schemas.openxmlformats.org/officeDocument/2006/relationships/image" Target="../media/image126.png"/><Relationship Id="rId45" Type="http://schemas.openxmlformats.org/officeDocument/2006/relationships/image" Target="../media/image131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23" Type="http://schemas.openxmlformats.org/officeDocument/2006/relationships/image" Target="../media/image109.png"/><Relationship Id="rId28" Type="http://schemas.openxmlformats.org/officeDocument/2006/relationships/image" Target="../media/image114.png"/><Relationship Id="rId36" Type="http://schemas.openxmlformats.org/officeDocument/2006/relationships/image" Target="../media/image122.png"/><Relationship Id="rId49" Type="http://schemas.openxmlformats.org/officeDocument/2006/relationships/image" Target="../media/image133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31" Type="http://schemas.openxmlformats.org/officeDocument/2006/relationships/image" Target="../media/image117.png"/><Relationship Id="rId44" Type="http://schemas.openxmlformats.org/officeDocument/2006/relationships/image" Target="../media/image130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Relationship Id="rId22" Type="http://schemas.openxmlformats.org/officeDocument/2006/relationships/image" Target="../media/image108.png"/><Relationship Id="rId27" Type="http://schemas.openxmlformats.org/officeDocument/2006/relationships/image" Target="../media/image113.png"/><Relationship Id="rId30" Type="http://schemas.openxmlformats.org/officeDocument/2006/relationships/image" Target="../media/image116.png"/><Relationship Id="rId35" Type="http://schemas.openxmlformats.org/officeDocument/2006/relationships/image" Target="../media/image121.png"/><Relationship Id="rId43" Type="http://schemas.openxmlformats.org/officeDocument/2006/relationships/image" Target="../media/image129.png"/><Relationship Id="rId48" Type="http://schemas.openxmlformats.org/officeDocument/2006/relationships/image" Target="../media/image12.png"/><Relationship Id="rId8" Type="http://schemas.openxmlformats.org/officeDocument/2006/relationships/image" Target="../media/image9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18" Type="http://schemas.openxmlformats.org/officeDocument/2006/relationships/image" Target="../media/image150.png"/><Relationship Id="rId3" Type="http://schemas.openxmlformats.org/officeDocument/2006/relationships/image" Target="../media/image136.png"/><Relationship Id="rId21" Type="http://schemas.openxmlformats.org/officeDocument/2006/relationships/image" Target="../media/image153.png"/><Relationship Id="rId7" Type="http://schemas.openxmlformats.org/officeDocument/2006/relationships/image" Target="../media/image60.png"/><Relationship Id="rId12" Type="http://schemas.openxmlformats.org/officeDocument/2006/relationships/image" Target="../media/image144.png"/><Relationship Id="rId17" Type="http://schemas.openxmlformats.org/officeDocument/2006/relationships/image" Target="../media/image149.png"/><Relationship Id="rId2" Type="http://schemas.openxmlformats.org/officeDocument/2006/relationships/image" Target="../media/image135.png"/><Relationship Id="rId16" Type="http://schemas.openxmlformats.org/officeDocument/2006/relationships/image" Target="../media/image148.png"/><Relationship Id="rId20" Type="http://schemas.openxmlformats.org/officeDocument/2006/relationships/image" Target="../media/image1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9.png"/><Relationship Id="rId11" Type="http://schemas.openxmlformats.org/officeDocument/2006/relationships/image" Target="../media/image143.png"/><Relationship Id="rId5" Type="http://schemas.openxmlformats.org/officeDocument/2006/relationships/image" Target="../media/image138.png"/><Relationship Id="rId15" Type="http://schemas.openxmlformats.org/officeDocument/2006/relationships/image" Target="../media/image147.png"/><Relationship Id="rId23" Type="http://schemas.openxmlformats.org/officeDocument/2006/relationships/image" Target="../media/image12.png"/><Relationship Id="rId10" Type="http://schemas.openxmlformats.org/officeDocument/2006/relationships/image" Target="../media/image142.png"/><Relationship Id="rId19" Type="http://schemas.openxmlformats.org/officeDocument/2006/relationships/image" Target="../media/image151.png"/><Relationship Id="rId4" Type="http://schemas.openxmlformats.org/officeDocument/2006/relationships/image" Target="../media/image137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Relationship Id="rId2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3" Type="http://schemas.openxmlformats.org/officeDocument/2006/relationships/image" Target="../media/image136.png"/><Relationship Id="rId21" Type="http://schemas.openxmlformats.org/officeDocument/2006/relationships/image" Target="../media/image170.png"/><Relationship Id="rId7" Type="http://schemas.openxmlformats.org/officeDocument/2006/relationships/image" Target="../media/image60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" Type="http://schemas.openxmlformats.org/officeDocument/2006/relationships/image" Target="../media/image154.png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9.png"/><Relationship Id="rId11" Type="http://schemas.openxmlformats.org/officeDocument/2006/relationships/image" Target="../media/image160.png"/><Relationship Id="rId5" Type="http://schemas.openxmlformats.org/officeDocument/2006/relationships/image" Target="../media/image156.png"/><Relationship Id="rId15" Type="http://schemas.openxmlformats.org/officeDocument/2006/relationships/image" Target="../media/image164.png"/><Relationship Id="rId23" Type="http://schemas.openxmlformats.org/officeDocument/2006/relationships/image" Target="../media/image12.png"/><Relationship Id="rId10" Type="http://schemas.openxmlformats.org/officeDocument/2006/relationships/image" Target="../media/image159.png"/><Relationship Id="rId19" Type="http://schemas.openxmlformats.org/officeDocument/2006/relationships/image" Target="../media/image168.png"/><Relationship Id="rId4" Type="http://schemas.openxmlformats.org/officeDocument/2006/relationships/image" Target="../media/image155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Relationship Id="rId22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9.png"/><Relationship Id="rId18" Type="http://schemas.openxmlformats.org/officeDocument/2006/relationships/image" Target="../media/image182.png"/><Relationship Id="rId3" Type="http://schemas.openxmlformats.org/officeDocument/2006/relationships/image" Target="../media/image171.png"/><Relationship Id="rId21" Type="http://schemas.openxmlformats.org/officeDocument/2006/relationships/image" Target="../media/image185.png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17" Type="http://schemas.openxmlformats.org/officeDocument/2006/relationships/image" Target="../media/image12.png"/><Relationship Id="rId2" Type="http://schemas.openxmlformats.org/officeDocument/2006/relationships/image" Target="../media/image136.png"/><Relationship Id="rId16" Type="http://schemas.openxmlformats.org/officeDocument/2006/relationships/image" Target="../media/image181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177.png"/><Relationship Id="rId5" Type="http://schemas.openxmlformats.org/officeDocument/2006/relationships/image" Target="../media/image139.png"/><Relationship Id="rId15" Type="http://schemas.openxmlformats.org/officeDocument/2006/relationships/image" Target="../media/image180.png"/><Relationship Id="rId10" Type="http://schemas.openxmlformats.org/officeDocument/2006/relationships/image" Target="../media/image176.png"/><Relationship Id="rId19" Type="http://schemas.openxmlformats.org/officeDocument/2006/relationships/image" Target="../media/image183.png"/><Relationship Id="rId4" Type="http://schemas.openxmlformats.org/officeDocument/2006/relationships/image" Target="../media/image172.png"/><Relationship Id="rId9" Type="http://schemas.openxmlformats.org/officeDocument/2006/relationships/image" Target="../media/image175.png"/><Relationship Id="rId14" Type="http://schemas.openxmlformats.org/officeDocument/2006/relationships/image" Target="../media/image169.png"/><Relationship Id="rId22" Type="http://schemas.openxmlformats.org/officeDocument/2006/relationships/image" Target="../media/image1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46137" y="1090343"/>
            <a:ext cx="5202964" cy="5202964"/>
            <a:chOff x="2746137" y="1090343"/>
            <a:chExt cx="5202964" cy="52029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6137" y="1090343"/>
              <a:ext cx="5202964" cy="520296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480000">
            <a:off x="1927010" y="1199416"/>
            <a:ext cx="7142438" cy="44227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480000">
            <a:off x="1011419" y="2604717"/>
            <a:ext cx="5898375" cy="428159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480000">
            <a:off x="3480485" y="2560417"/>
            <a:ext cx="6169474" cy="39393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99243" y="4717910"/>
            <a:ext cx="2888128" cy="645934"/>
            <a:chOff x="5599243" y="4717910"/>
            <a:chExt cx="2888128" cy="6459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480000">
              <a:off x="5599243" y="4717910"/>
              <a:ext cx="2888128" cy="64593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480000">
            <a:off x="5579182" y="4755133"/>
            <a:ext cx="2801845" cy="3650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754275" y="2549673"/>
            <a:ext cx="1721085" cy="53073"/>
            <a:chOff x="7754275" y="2549673"/>
            <a:chExt cx="1721085" cy="5307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480000">
              <a:off x="7754275" y="2549673"/>
              <a:ext cx="1721085" cy="530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75715" y="4327932"/>
            <a:ext cx="1346128" cy="53073"/>
            <a:chOff x="1075715" y="4327932"/>
            <a:chExt cx="1346128" cy="5307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480000">
              <a:off x="1075715" y="4327932"/>
              <a:ext cx="1346128" cy="530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3828" y="4440123"/>
            <a:ext cx="106224" cy="106224"/>
            <a:chOff x="823828" y="4440123"/>
            <a:chExt cx="106224" cy="10622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3828" y="4440123"/>
              <a:ext cx="106224" cy="1062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62869" y="2383145"/>
            <a:ext cx="106224" cy="106224"/>
            <a:chOff x="9562869" y="2383145"/>
            <a:chExt cx="106224" cy="10622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62869" y="2383145"/>
              <a:ext cx="106224" cy="1062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00618" y="1508239"/>
            <a:ext cx="2652427" cy="708944"/>
            <a:chOff x="4000618" y="1508239"/>
            <a:chExt cx="2652427" cy="70894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00618" y="1508239"/>
              <a:ext cx="2652427" cy="70894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55745" y="6516458"/>
            <a:ext cx="2574083" cy="31251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879515" y="6517220"/>
            <a:ext cx="1882506" cy="2737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282" y="1060187"/>
            <a:ext cx="2232106" cy="5974746"/>
            <a:chOff x="-22282" y="1060187"/>
            <a:chExt cx="2232106" cy="59747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38335" y="-1927186"/>
              <a:ext cx="4464213" cy="1194949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2282" y="1060187"/>
              <a:ext cx="2232106" cy="597474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235" y="3135313"/>
            <a:ext cx="1558419" cy="5821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572" y="3751185"/>
            <a:ext cx="2110281" cy="26458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38095"/>
            <a:ext cx="2561773" cy="684713"/>
            <a:chOff x="0" y="38095"/>
            <a:chExt cx="2561773" cy="6847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38095"/>
              <a:ext cx="2561773" cy="68471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55745" y="7011696"/>
            <a:ext cx="2573579" cy="3106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79515" y="7012458"/>
            <a:ext cx="1882506" cy="27377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80999" y="962662"/>
            <a:ext cx="252193" cy="252193"/>
            <a:chOff x="880999" y="962662"/>
            <a:chExt cx="252193" cy="2521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0999" y="962662"/>
              <a:ext cx="252193" cy="2521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36065" y="1068540"/>
            <a:ext cx="5428571" cy="3627798"/>
            <a:chOff x="2036065" y="1068540"/>
            <a:chExt cx="5428571" cy="362779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036065" y="1068540"/>
              <a:ext cx="5428571" cy="3627798"/>
              <a:chOff x="2036065" y="1068540"/>
              <a:chExt cx="5428571" cy="3627798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3589278" y="4505861"/>
                <a:ext cx="2409000" cy="181453"/>
                <a:chOff x="3589278" y="4505861"/>
                <a:chExt cx="2409000" cy="181453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589278" y="4505861"/>
                  <a:ext cx="2409000" cy="181453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4167812" y="4253383"/>
                <a:ext cx="1126441" cy="179648"/>
                <a:chOff x="4167812" y="4253383"/>
                <a:chExt cx="1126441" cy="179648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4167812" y="4253383"/>
                  <a:ext cx="1126441" cy="179648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2507201" y="1068540"/>
                <a:ext cx="4409344" cy="3532987"/>
                <a:chOff x="2507201" y="1068540"/>
                <a:chExt cx="4409344" cy="3532987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2507201" y="1068540"/>
                  <a:ext cx="4409344" cy="3532987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2036065" y="4039748"/>
                <a:ext cx="5428528" cy="556288"/>
                <a:chOff x="2036065" y="4039748"/>
                <a:chExt cx="5428528" cy="556288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2036065" y="4039748"/>
                  <a:ext cx="5428528" cy="55628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0" name="그룹 1010"/>
            <p:cNvGrpSpPr/>
            <p:nvPr/>
          </p:nvGrpSpPr>
          <p:grpSpPr>
            <a:xfrm>
              <a:off x="2624589" y="1219561"/>
              <a:ext cx="4174569" cy="2258389"/>
              <a:chOff x="2624589" y="1219561"/>
              <a:chExt cx="4174569" cy="2258389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624589" y="1219561"/>
                <a:ext cx="4174569" cy="2258389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7040987" y="1256286"/>
            <a:ext cx="3144017" cy="3962664"/>
            <a:chOff x="7040987" y="1256286"/>
            <a:chExt cx="3144017" cy="396266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660000">
              <a:off x="7040987" y="1256286"/>
              <a:ext cx="3144017" cy="396266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90859" y="1276021"/>
            <a:ext cx="1788348" cy="1788348"/>
            <a:chOff x="190859" y="1276021"/>
            <a:chExt cx="1788348" cy="178834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0859" y="1276021"/>
              <a:ext cx="1788348" cy="1788348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202841" y="4702905"/>
            <a:ext cx="3043714" cy="627190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 rot="660000">
            <a:off x="6685878" y="5254883"/>
            <a:ext cx="2814595" cy="61129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 rot="-480000">
            <a:off x="2755291" y="5523746"/>
            <a:ext cx="4200350" cy="1513902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 rot="-480000">
            <a:off x="6522662" y="6109853"/>
            <a:ext cx="2434959" cy="8472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" y="6851171"/>
            <a:ext cx="10696575" cy="518976"/>
            <a:chOff x="-142223" y="6851171"/>
            <a:chExt cx="11127124" cy="5189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2223" y="6851171"/>
              <a:ext cx="11127124" cy="5189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33136" y="1515303"/>
            <a:ext cx="4276496" cy="24728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8657" y="901987"/>
            <a:ext cx="4673794" cy="26640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52261" y="2707946"/>
            <a:ext cx="3419829" cy="377627"/>
            <a:chOff x="1952261" y="2707946"/>
            <a:chExt cx="3419829" cy="3776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2261" y="2707946"/>
              <a:ext cx="3419829" cy="37762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4880" y="2713241"/>
            <a:ext cx="3705529" cy="39861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05578" y="3695128"/>
            <a:ext cx="2493367" cy="2493367"/>
            <a:chOff x="705578" y="3695128"/>
            <a:chExt cx="2493367" cy="24933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5578" y="3695128"/>
              <a:ext cx="2493367" cy="249336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31366" y="3280633"/>
            <a:ext cx="6552936" cy="336806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37627" y="1673873"/>
            <a:ext cx="1096168" cy="64126"/>
            <a:chOff x="5637627" y="1673873"/>
            <a:chExt cx="1096168" cy="6412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260000">
              <a:off x="5637627" y="1673873"/>
              <a:ext cx="1096168" cy="641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93281" y="1349592"/>
            <a:ext cx="128345" cy="128345"/>
            <a:chOff x="6893281" y="1349592"/>
            <a:chExt cx="128345" cy="12834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780000">
              <a:off x="6893281" y="1349592"/>
              <a:ext cx="128345" cy="1283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05532" y="1640540"/>
            <a:ext cx="312814" cy="64126"/>
            <a:chOff x="5605532" y="1640540"/>
            <a:chExt cx="312814" cy="6412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100000">
              <a:off x="5605532" y="1640540"/>
              <a:ext cx="312814" cy="6412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55745" y="7011696"/>
            <a:ext cx="2573579" cy="3106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879515" y="7012458"/>
            <a:ext cx="1882506" cy="27377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0" y="38095"/>
            <a:ext cx="2561773" cy="684713"/>
            <a:chOff x="0" y="38095"/>
            <a:chExt cx="2561773" cy="68471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38095"/>
              <a:ext cx="2561773" cy="68471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28489" y="765682"/>
            <a:ext cx="2315357" cy="4858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46137" y="1090343"/>
            <a:ext cx="5202964" cy="5202964"/>
            <a:chOff x="2746137" y="1090343"/>
            <a:chExt cx="5202964" cy="52029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6137" y="1090343"/>
              <a:ext cx="5202964" cy="520296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2836" y="2130745"/>
            <a:ext cx="7260571" cy="27841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205761" y="3595614"/>
            <a:ext cx="283584" cy="283584"/>
            <a:chOff x="8205761" y="3595614"/>
            <a:chExt cx="283584" cy="28358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5761" y="3595614"/>
              <a:ext cx="283584" cy="2835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28042" y="4140405"/>
            <a:ext cx="6261303" cy="434805"/>
            <a:chOff x="2228042" y="4140405"/>
            <a:chExt cx="6261303" cy="4348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8042" y="4140405"/>
              <a:ext cx="6261303" cy="43480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01524" y="4155695"/>
            <a:ext cx="5533486" cy="5147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1" y="6851171"/>
            <a:ext cx="10696575" cy="518976"/>
            <a:chOff x="-142223" y="6851171"/>
            <a:chExt cx="11127124" cy="51897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42223" y="6851171"/>
              <a:ext cx="11127124" cy="51897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55745" y="7011696"/>
            <a:ext cx="2573579" cy="31067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79515" y="7012458"/>
            <a:ext cx="1882506" cy="27377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38095"/>
            <a:ext cx="2561773" cy="684713"/>
            <a:chOff x="0" y="38095"/>
            <a:chExt cx="2561773" cy="68471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38095"/>
              <a:ext cx="2561773" cy="6847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34958" y="2595171"/>
            <a:ext cx="2763357" cy="2763357"/>
            <a:chOff x="1134958" y="2595171"/>
            <a:chExt cx="2763357" cy="27633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4958" y="2595171"/>
              <a:ext cx="2763357" cy="27633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77081" y="2595171"/>
            <a:ext cx="2763357" cy="2763357"/>
            <a:chOff x="3977081" y="2595171"/>
            <a:chExt cx="2763357" cy="27633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7081" y="2595171"/>
              <a:ext cx="2763357" cy="27633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19205" y="2595171"/>
            <a:ext cx="2763357" cy="2763357"/>
            <a:chOff x="6819205" y="2595171"/>
            <a:chExt cx="2763357" cy="27633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19205" y="2595171"/>
              <a:ext cx="2763357" cy="276335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480000">
            <a:off x="521982" y="2940566"/>
            <a:ext cx="3856200" cy="217334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480000">
            <a:off x="6346841" y="2630801"/>
            <a:ext cx="3846439" cy="264105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825177" y="4230738"/>
            <a:ext cx="1067165" cy="254606"/>
            <a:chOff x="4825177" y="4230738"/>
            <a:chExt cx="1067165" cy="25460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480000">
              <a:off x="4825177" y="4230738"/>
              <a:ext cx="1067165" cy="25460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480000">
            <a:off x="4859476" y="4206708"/>
            <a:ext cx="877278" cy="30085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69872" y="1004662"/>
            <a:ext cx="1494491" cy="4187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23204" y="4230738"/>
            <a:ext cx="1786864" cy="254606"/>
            <a:chOff x="1623204" y="4230738"/>
            <a:chExt cx="1786864" cy="25460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480000">
              <a:off x="1623204" y="4230738"/>
              <a:ext cx="1786864" cy="25460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480000">
            <a:off x="1460298" y="4247803"/>
            <a:ext cx="1822831" cy="30085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634961" y="4230738"/>
            <a:ext cx="1160573" cy="254606"/>
            <a:chOff x="7634961" y="4230738"/>
            <a:chExt cx="1160573" cy="25460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480000">
              <a:off x="7634961" y="4230738"/>
              <a:ext cx="1160573" cy="25460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-480000">
            <a:off x="7466568" y="4250406"/>
            <a:ext cx="1175136" cy="30085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-480000">
            <a:off x="4536069" y="4522436"/>
            <a:ext cx="1598860" cy="20136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480000">
            <a:off x="1693658" y="4518681"/>
            <a:ext cx="1652841" cy="33331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-480000">
            <a:off x="7409327" y="4523264"/>
            <a:ext cx="1586955" cy="2013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822646" y="3859135"/>
            <a:ext cx="235430" cy="235430"/>
            <a:chOff x="3822646" y="3859135"/>
            <a:chExt cx="235430" cy="23543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22646" y="3859135"/>
              <a:ext cx="235430" cy="23543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73638" y="3859135"/>
            <a:ext cx="235430" cy="235430"/>
            <a:chOff x="6673638" y="3859135"/>
            <a:chExt cx="235430" cy="23543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73638" y="3859135"/>
              <a:ext cx="235430" cy="23543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26188" y="3923737"/>
            <a:ext cx="106224" cy="106224"/>
            <a:chOff x="726188" y="3923737"/>
            <a:chExt cx="106224" cy="10622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6188" y="3923737"/>
              <a:ext cx="106224" cy="1062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862826" y="3923737"/>
            <a:ext cx="106224" cy="106224"/>
            <a:chOff x="9862826" y="3923737"/>
            <a:chExt cx="106224" cy="10622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62826" y="3923737"/>
              <a:ext cx="106224" cy="10622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0" y="38095"/>
            <a:ext cx="2561773" cy="684713"/>
            <a:chOff x="0" y="38095"/>
            <a:chExt cx="2561773" cy="68471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38095"/>
              <a:ext cx="2561773" cy="684713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355745" y="6516458"/>
            <a:ext cx="2573579" cy="310674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879515" y="6517220"/>
            <a:ext cx="1882506" cy="27377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3845146" y="2672876"/>
            <a:ext cx="2763357" cy="1986738"/>
            <a:chOff x="3845146" y="2672876"/>
            <a:chExt cx="2763357" cy="198673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480000">
              <a:off x="3537425" y="2533113"/>
              <a:ext cx="4029628" cy="2747999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480000">
              <a:off x="4477075" y="2625210"/>
              <a:ext cx="1818656" cy="11067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1468" y="1004662"/>
            <a:ext cx="3092776" cy="4834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49947" y="2368900"/>
            <a:ext cx="4138593" cy="126998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9471" y="3643166"/>
            <a:ext cx="695384" cy="111320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27709" y="3643166"/>
            <a:ext cx="477088" cy="109291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49947" y="5105109"/>
            <a:ext cx="4048003" cy="6788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378220" y="3998041"/>
            <a:ext cx="2164517" cy="88936"/>
            <a:chOff x="6378220" y="3998041"/>
            <a:chExt cx="2164517" cy="8893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78220" y="3998041"/>
              <a:ext cx="2164517" cy="889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78220" y="4277559"/>
            <a:ext cx="2164517" cy="88936"/>
            <a:chOff x="6378220" y="4277559"/>
            <a:chExt cx="2164517" cy="889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78220" y="4277559"/>
              <a:ext cx="2164517" cy="889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78220" y="4557077"/>
            <a:ext cx="2164517" cy="88936"/>
            <a:chOff x="6378220" y="4557077"/>
            <a:chExt cx="2164517" cy="8893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78220" y="4557077"/>
              <a:ext cx="2164517" cy="889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78220" y="3998041"/>
            <a:ext cx="1651858" cy="88936"/>
            <a:chOff x="6378220" y="3998041"/>
            <a:chExt cx="1651858" cy="889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78220" y="3998041"/>
              <a:ext cx="1651858" cy="889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78220" y="4277559"/>
            <a:ext cx="1406481" cy="88936"/>
            <a:chOff x="6378220" y="4277559"/>
            <a:chExt cx="1406481" cy="8893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78220" y="4277559"/>
              <a:ext cx="1406481" cy="8893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-480000">
            <a:off x="488811" y="2783252"/>
            <a:ext cx="3847081" cy="17479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378220" y="3720570"/>
            <a:ext cx="2164517" cy="88936"/>
            <a:chOff x="6378220" y="3720570"/>
            <a:chExt cx="2164517" cy="8893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78220" y="3720570"/>
              <a:ext cx="2164517" cy="8893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78220" y="3720570"/>
            <a:ext cx="1799618" cy="88936"/>
            <a:chOff x="6378220" y="3720570"/>
            <a:chExt cx="1799618" cy="8893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78220" y="3720570"/>
              <a:ext cx="1799618" cy="8893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38095"/>
            <a:ext cx="2561773" cy="684713"/>
            <a:chOff x="0" y="38095"/>
            <a:chExt cx="2561773" cy="68471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38095"/>
              <a:ext cx="2561773" cy="68471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89362" y="4557077"/>
            <a:ext cx="1169849" cy="88936"/>
            <a:chOff x="6389362" y="4557077"/>
            <a:chExt cx="1169849" cy="889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89362" y="4557077"/>
              <a:ext cx="1169849" cy="8893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15905" y="2103239"/>
            <a:ext cx="3609643" cy="3609643"/>
            <a:chOff x="1115905" y="2103239"/>
            <a:chExt cx="3609643" cy="36096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15905" y="2103239"/>
              <a:ext cx="3609643" cy="360964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355745" y="7011696"/>
            <a:ext cx="2574083" cy="31251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79515" y="7012458"/>
            <a:ext cx="1882506" cy="273779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 rot="-480000">
            <a:off x="4581194" y="966867"/>
            <a:ext cx="3895015" cy="20152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28489" y="1004661"/>
            <a:ext cx="2919815" cy="4834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9200" y="1527355"/>
            <a:ext cx="9146347" cy="2333431"/>
            <a:chOff x="779200" y="1527355"/>
            <a:chExt cx="9146347" cy="233343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200" y="1527355"/>
              <a:ext cx="9146347" cy="233343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85687" y="2667777"/>
            <a:ext cx="1396776" cy="2996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87501" y="2533472"/>
            <a:ext cx="980938" cy="55817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8600" y="2523948"/>
            <a:ext cx="974490" cy="5267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03639" y="2540506"/>
            <a:ext cx="1080871" cy="5581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55597" y="1651165"/>
            <a:ext cx="395186" cy="395186"/>
            <a:chOff x="5155597" y="1651165"/>
            <a:chExt cx="395186" cy="3951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55597" y="1651165"/>
              <a:ext cx="395186" cy="39518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88586" y="3869548"/>
            <a:ext cx="954486" cy="28510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35130" y="3882654"/>
            <a:ext cx="954486" cy="28510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41499" y="3882654"/>
            <a:ext cx="954486" cy="2851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16062" y="3869548"/>
            <a:ext cx="945724" cy="26197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61754" y="4148080"/>
            <a:ext cx="1916453" cy="177489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513642" y="4148080"/>
            <a:ext cx="1859291" cy="158550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90471" y="4148080"/>
            <a:ext cx="1881224" cy="215368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286675" y="4148332"/>
            <a:ext cx="2192049" cy="23118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2533" y="2694071"/>
            <a:ext cx="198407" cy="198407"/>
            <a:chOff x="712533" y="2694071"/>
            <a:chExt cx="198407" cy="19840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2533" y="2694071"/>
              <a:ext cx="198407" cy="1984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88249" y="2694071"/>
            <a:ext cx="198407" cy="198407"/>
            <a:chOff x="9788249" y="2694071"/>
            <a:chExt cx="198407" cy="19840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88249" y="2694071"/>
              <a:ext cx="198407" cy="1984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2726" y="32597"/>
            <a:ext cx="2559978" cy="684234"/>
            <a:chOff x="-2726" y="32597"/>
            <a:chExt cx="2559978" cy="68423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2726" y="32597"/>
              <a:ext cx="2559978" cy="68423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355745" y="7011696"/>
            <a:ext cx="2574083" cy="31251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879515" y="7012458"/>
            <a:ext cx="1882506" cy="2737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41CC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47619" y="550612"/>
            <a:ext cx="5459028" cy="6884547"/>
            <a:chOff x="5347619" y="550612"/>
            <a:chExt cx="5459028" cy="6884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7619" y="550612"/>
              <a:ext cx="5459028" cy="6884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48417" y="2481240"/>
            <a:ext cx="3388974" cy="109244"/>
            <a:chOff x="6448417" y="2481240"/>
            <a:chExt cx="3388974" cy="1092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8417" y="2481240"/>
              <a:ext cx="3388974" cy="1092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503470" y="1623686"/>
            <a:ext cx="1688299" cy="1688299"/>
            <a:chOff x="4503470" y="1623686"/>
            <a:chExt cx="1688299" cy="16882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3470" y="1623686"/>
              <a:ext cx="1688299" cy="16882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7847" y="2481240"/>
            <a:ext cx="3401342" cy="109244"/>
            <a:chOff x="857847" y="2481240"/>
            <a:chExt cx="3401342" cy="10924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847" y="2481240"/>
              <a:ext cx="3401342" cy="10924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31985" y="1562745"/>
            <a:ext cx="2690684" cy="133293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27844" y="1562745"/>
            <a:ext cx="2473113" cy="148661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03114" y="1895789"/>
            <a:ext cx="509920" cy="512941"/>
            <a:chOff x="1303114" y="1895789"/>
            <a:chExt cx="509920" cy="51294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3114" y="1895789"/>
              <a:ext cx="509920" cy="5129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033045" y="2001441"/>
            <a:ext cx="413605" cy="463300"/>
            <a:chOff x="9033045" y="2001441"/>
            <a:chExt cx="413605" cy="46330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33045" y="2001441"/>
              <a:ext cx="413605" cy="4633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64956" y="3034037"/>
            <a:ext cx="124032" cy="124032"/>
            <a:chOff x="1364956" y="3034037"/>
            <a:chExt cx="124032" cy="12403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4956" y="3034037"/>
              <a:ext cx="124032" cy="12403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52441" y="3265260"/>
            <a:ext cx="1248585" cy="28195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52120" y="2937351"/>
            <a:ext cx="1058556" cy="45143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64956" y="4023174"/>
            <a:ext cx="124032" cy="124032"/>
            <a:chOff x="1364956" y="4023174"/>
            <a:chExt cx="124032" cy="1240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4956" y="4023174"/>
              <a:ext cx="124032" cy="124032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52441" y="4254393"/>
            <a:ext cx="2264833" cy="28195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52120" y="3926488"/>
            <a:ext cx="1058556" cy="45143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64956" y="5037393"/>
            <a:ext cx="124032" cy="124032"/>
            <a:chOff x="1364956" y="5037393"/>
            <a:chExt cx="124032" cy="12403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4956" y="5037393"/>
              <a:ext cx="124032" cy="12403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52441" y="5268612"/>
            <a:ext cx="2234214" cy="48880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752120" y="4940707"/>
            <a:ext cx="1058403" cy="44469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322618" y="3034037"/>
            <a:ext cx="124032" cy="124032"/>
            <a:chOff x="9322618" y="3034037"/>
            <a:chExt cx="124032" cy="12403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322618" y="3034037"/>
              <a:ext cx="124032" cy="124032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818132" y="3256522"/>
            <a:ext cx="2297699" cy="469294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834945" y="2937351"/>
            <a:ext cx="2304670" cy="39740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9322618" y="4023174"/>
            <a:ext cx="124032" cy="124032"/>
            <a:chOff x="9322618" y="4023174"/>
            <a:chExt cx="124032" cy="12403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322618" y="4023174"/>
              <a:ext cx="124032" cy="124032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754022" y="4254393"/>
            <a:ext cx="2342052" cy="258494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834945" y="3926488"/>
            <a:ext cx="2304670" cy="39740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322618" y="5037393"/>
            <a:ext cx="124032" cy="124032"/>
            <a:chOff x="9322618" y="5037393"/>
            <a:chExt cx="124032" cy="12403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322618" y="5037393"/>
              <a:ext cx="124032" cy="124032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754022" y="5268612"/>
            <a:ext cx="2342042" cy="258494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834945" y="4940707"/>
            <a:ext cx="2304670" cy="397403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8181331" y="5866790"/>
            <a:ext cx="1270495" cy="254606"/>
            <a:chOff x="8181331" y="5866790"/>
            <a:chExt cx="1270495" cy="254606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480000">
              <a:off x="8181331" y="5866790"/>
              <a:ext cx="1270495" cy="254606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 rot="-480000">
            <a:off x="8165844" y="5873522"/>
            <a:ext cx="1164117" cy="306193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8181331" y="5866790"/>
            <a:ext cx="1270495" cy="254606"/>
            <a:chOff x="8181331" y="5866790"/>
            <a:chExt cx="1270495" cy="25460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480000">
              <a:off x="8181331" y="5866790"/>
              <a:ext cx="1270495" cy="254606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 rot="-480000">
            <a:off x="8163205" y="5873870"/>
            <a:ext cx="1161774" cy="268098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2977159" y="5866790"/>
            <a:ext cx="1270495" cy="254606"/>
            <a:chOff x="2977159" y="5866790"/>
            <a:chExt cx="1270495" cy="254606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480000">
              <a:off x="2977159" y="5866790"/>
              <a:ext cx="1270495" cy="254606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 rot="-480000">
            <a:off x="2961672" y="5873522"/>
            <a:ext cx="1164117" cy="30619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8135260" y="6750925"/>
            <a:ext cx="2559978" cy="684234"/>
            <a:chOff x="8135260" y="6750925"/>
            <a:chExt cx="2559978" cy="684234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135260" y="6750925"/>
              <a:ext cx="2559978" cy="68423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661001" y="2001310"/>
            <a:ext cx="1373235" cy="852937"/>
            <a:chOff x="4661001" y="2001310"/>
            <a:chExt cx="1373235" cy="852937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61001" y="2001310"/>
              <a:ext cx="1373235" cy="8529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80160" y="1724660"/>
            <a:ext cx="2017255" cy="500091"/>
            <a:chOff x="4180160" y="1724660"/>
            <a:chExt cx="2017255" cy="5000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0160" y="1724660"/>
              <a:ext cx="2017255" cy="5000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1143" y="1734184"/>
            <a:ext cx="1957717" cy="500091"/>
            <a:chOff x="581143" y="1734184"/>
            <a:chExt cx="1957717" cy="5000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143" y="1734184"/>
              <a:ext cx="1957717" cy="5000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4947" y="720346"/>
            <a:ext cx="10765131" cy="718615"/>
            <a:chOff x="-34947" y="720346"/>
            <a:chExt cx="10765131" cy="71861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947" y="720346"/>
              <a:ext cx="10765131" cy="71861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49175" y="1170861"/>
            <a:ext cx="2017820" cy="21957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69870" y="814175"/>
            <a:ext cx="1409519" cy="4834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1436" y="5962471"/>
            <a:ext cx="7752366" cy="40394"/>
            <a:chOff x="1471436" y="5962471"/>
            <a:chExt cx="7752366" cy="4039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71436" y="5962471"/>
              <a:ext cx="7752366" cy="403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63824" y="5883465"/>
            <a:ext cx="198407" cy="198407"/>
            <a:chOff x="1363824" y="5883465"/>
            <a:chExt cx="198407" cy="19840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3824" y="5883465"/>
              <a:ext cx="198407" cy="1984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018878" y="5935166"/>
            <a:ext cx="101292" cy="101292"/>
            <a:chOff x="3018878" y="5935166"/>
            <a:chExt cx="101292" cy="10129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8878" y="5935166"/>
              <a:ext cx="101292" cy="1012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085514" y="5883465"/>
            <a:ext cx="198407" cy="198407"/>
            <a:chOff x="9085514" y="5883465"/>
            <a:chExt cx="198407" cy="19840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85514" y="5883465"/>
              <a:ext cx="198407" cy="19840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5699" y="6229499"/>
            <a:ext cx="701791" cy="23326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53309" y="6229499"/>
            <a:ext cx="701791" cy="23326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2486" y="6229500"/>
            <a:ext cx="618934" cy="23326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649052" y="5930872"/>
            <a:ext cx="101292" cy="101292"/>
            <a:chOff x="3649052" y="5930872"/>
            <a:chExt cx="101292" cy="10129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49052" y="5930872"/>
              <a:ext cx="101292" cy="101292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270928" y="6229499"/>
            <a:ext cx="701791" cy="23326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414720" y="5891417"/>
            <a:ext cx="198407" cy="198407"/>
            <a:chOff x="4414720" y="5891417"/>
            <a:chExt cx="198407" cy="19840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14720" y="5891417"/>
              <a:ext cx="198407" cy="198407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88185" y="6229499"/>
            <a:ext cx="701791" cy="23326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5845035" y="5930872"/>
            <a:ext cx="101292" cy="101292"/>
            <a:chOff x="5845035" y="5930872"/>
            <a:chExt cx="101292" cy="10129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45035" y="5930872"/>
              <a:ext cx="101292" cy="101292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485175" y="6239023"/>
            <a:ext cx="701667" cy="23369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445348" y="5932022"/>
            <a:ext cx="101292" cy="101292"/>
            <a:chOff x="6445348" y="5932022"/>
            <a:chExt cx="101292" cy="10129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45348" y="5932022"/>
              <a:ext cx="101292" cy="101292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250775" y="6239023"/>
            <a:ext cx="519229" cy="23369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349736" y="5927550"/>
            <a:ext cx="101292" cy="101292"/>
            <a:chOff x="7349736" y="5927550"/>
            <a:chExt cx="101292" cy="10129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49736" y="5927550"/>
              <a:ext cx="101292" cy="101292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955629" y="6223150"/>
            <a:ext cx="701791" cy="23326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902452" y="5933899"/>
            <a:ext cx="101292" cy="101292"/>
            <a:chOff x="7902452" y="5933899"/>
            <a:chExt cx="101292" cy="10129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02452" y="5933899"/>
              <a:ext cx="101292" cy="101292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46375" y="6229499"/>
            <a:ext cx="701791" cy="233261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8701303" y="5933899"/>
            <a:ext cx="101292" cy="101292"/>
            <a:chOff x="8701303" y="5933899"/>
            <a:chExt cx="101292" cy="10129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01303" y="5933899"/>
              <a:ext cx="101292" cy="101292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345223" y="6239023"/>
            <a:ext cx="701791" cy="233261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-2726" y="32597"/>
            <a:ext cx="2559978" cy="684234"/>
            <a:chOff x="-2726" y="32597"/>
            <a:chExt cx="2559978" cy="68423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726" y="32597"/>
              <a:ext cx="2559978" cy="684234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52741" y="2353386"/>
            <a:ext cx="2125398" cy="312512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62167" y="2537233"/>
            <a:ext cx="1987440" cy="297359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171086" y="2333150"/>
            <a:ext cx="2968064" cy="312512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161459" y="2526521"/>
            <a:ext cx="1744763" cy="297359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318673" y="3010474"/>
            <a:ext cx="2719807" cy="309636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328091" y="3194324"/>
            <a:ext cx="1744763" cy="297359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995328" y="3761545"/>
            <a:ext cx="2484379" cy="309636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995222" y="3954920"/>
            <a:ext cx="1744763" cy="297359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806986" y="4540521"/>
            <a:ext cx="2527426" cy="309636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6806882" y="4733889"/>
            <a:ext cx="1744763" cy="297359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897504" y="1824839"/>
            <a:ext cx="1307997" cy="414778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506325" y="1815315"/>
            <a:ext cx="1393225" cy="344521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-106543" y="4373787"/>
            <a:ext cx="3126107" cy="51260"/>
            <a:chOff x="-106543" y="4373787"/>
            <a:chExt cx="3126107" cy="51260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5400000">
              <a:off x="-106543" y="4373787"/>
              <a:ext cx="3126107" cy="5126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238828" y="5112113"/>
            <a:ext cx="1649455" cy="51260"/>
            <a:chOff x="2238828" y="5112113"/>
            <a:chExt cx="1649455" cy="51260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5400000">
              <a:off x="2238828" y="5112113"/>
              <a:ext cx="1649455" cy="5126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302018" y="5548304"/>
            <a:ext cx="783423" cy="51260"/>
            <a:chOff x="3302018" y="5548304"/>
            <a:chExt cx="783423" cy="51260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5400000">
              <a:off x="3302018" y="5548304"/>
              <a:ext cx="783423" cy="5126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2944191" y="4353301"/>
            <a:ext cx="3152630" cy="51260"/>
            <a:chOff x="2944191" y="4353301"/>
            <a:chExt cx="3152630" cy="51260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5400000">
              <a:off x="2944191" y="4353301"/>
              <a:ext cx="3152630" cy="51260"/>
            </a:xfrm>
            <a:prstGeom prst="rect">
              <a:avLst/>
            </a:prstGeom>
          </p:spPr>
        </p:pic>
      </p:grpSp>
      <p:pic>
        <p:nvPicPr>
          <p:cNvPr id="83" name="Object 82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2268870" y="3866183"/>
            <a:ext cx="2494617" cy="311541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2278289" y="4050031"/>
            <a:ext cx="1744773" cy="298312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4668732" y="4708463"/>
            <a:ext cx="2456757" cy="51260"/>
            <a:chOff x="4668732" y="4708463"/>
            <a:chExt cx="2456757" cy="51260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5400000">
              <a:off x="4668732" y="4708463"/>
              <a:ext cx="2456757" cy="51260"/>
            </a:xfrm>
            <a:prstGeom prst="rect">
              <a:avLst/>
            </a:prstGeom>
          </p:spPr>
        </p:pic>
      </p:grpSp>
      <p:pic>
        <p:nvPicPr>
          <p:cNvPr id="88" name="Object 87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3237495" y="4913284"/>
            <a:ext cx="1744773" cy="298312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3228076" y="4729436"/>
            <a:ext cx="2639798" cy="311541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5603558" y="5093075"/>
            <a:ext cx="1778362" cy="51260"/>
            <a:chOff x="5603558" y="5093075"/>
            <a:chExt cx="1778362" cy="5126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 rot="5400000">
              <a:off x="5603558" y="5093075"/>
              <a:ext cx="1778362" cy="5126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6899838" y="5429715"/>
            <a:ext cx="1014252" cy="51260"/>
            <a:chOff x="6899838" y="5429715"/>
            <a:chExt cx="1014252" cy="51260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 rot="5400000">
              <a:off x="6899838" y="5429715"/>
              <a:ext cx="1014252" cy="51260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7789486" y="5810850"/>
            <a:ext cx="348008" cy="51260"/>
            <a:chOff x="7789486" y="5810850"/>
            <a:chExt cx="348008" cy="51260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 rot="5400000">
              <a:off x="7789486" y="5810850"/>
              <a:ext cx="348008" cy="51260"/>
            </a:xfrm>
            <a:prstGeom prst="rect">
              <a:avLst/>
            </a:prstGeom>
          </p:spPr>
        </p:pic>
      </p:grpSp>
      <p:pic>
        <p:nvPicPr>
          <p:cNvPr id="99" name="Object 98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7290251" y="5242794"/>
            <a:ext cx="2831236" cy="309636"/>
          </a:xfrm>
          <a:prstGeom prst="rect">
            <a:avLst/>
          </a:prstGeom>
        </p:spPr>
      </p:pic>
      <p:pic>
        <p:nvPicPr>
          <p:cNvPr id="100" name="Object 99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7290148" y="5436162"/>
            <a:ext cx="1827535" cy="297359"/>
          </a:xfrm>
          <a:prstGeom prst="rect">
            <a:avLst/>
          </a:prstGeom>
        </p:spPr>
      </p:pic>
      <p:pic>
        <p:nvPicPr>
          <p:cNvPr id="101" name="Object 100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3355745" y="7011696"/>
            <a:ext cx="2574083" cy="312512"/>
          </a:xfrm>
          <a:prstGeom prst="rect">
            <a:avLst/>
          </a:prstGeom>
        </p:spPr>
      </p:pic>
      <p:pic>
        <p:nvPicPr>
          <p:cNvPr id="102" name="Object 101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5879515" y="7012458"/>
            <a:ext cx="1882506" cy="273779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7624193" y="1016187"/>
            <a:ext cx="1970831" cy="1416945"/>
            <a:chOff x="7624193" y="1016187"/>
            <a:chExt cx="1970831" cy="1416945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 rot="-480000">
              <a:off x="7414204" y="918215"/>
              <a:ext cx="2840050" cy="2093716"/>
            </a:xfrm>
            <a:prstGeom prst="rect">
              <a:avLst/>
            </a:prstGeom>
          </p:spPr>
        </p:pic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 rot="-480000">
              <a:off x="8078950" y="982401"/>
              <a:ext cx="1290007" cy="8472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34034" y="5129651"/>
            <a:ext cx="7254750" cy="67627"/>
            <a:chOff x="2934034" y="5129651"/>
            <a:chExt cx="7254750" cy="67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4034" y="5129651"/>
              <a:ext cx="7254750" cy="67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" y="716830"/>
            <a:ext cx="2640387" cy="6506395"/>
            <a:chOff x="-1082873" y="716830"/>
            <a:chExt cx="3723260" cy="65063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82873" y="716830"/>
              <a:ext cx="3723260" cy="650639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02151" y="1600389"/>
            <a:ext cx="3701191" cy="14338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94307" y="716539"/>
            <a:ext cx="3540948" cy="4834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756075" y="3026364"/>
            <a:ext cx="120816" cy="120816"/>
            <a:chOff x="2756075" y="3026364"/>
            <a:chExt cx="120816" cy="1208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6075" y="3026364"/>
              <a:ext cx="120816" cy="1208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2726" y="32597"/>
            <a:ext cx="2559978" cy="684234"/>
            <a:chOff x="-2726" y="32597"/>
            <a:chExt cx="2559978" cy="68423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726" y="32597"/>
              <a:ext cx="2559978" cy="68423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10218" y="1086969"/>
            <a:ext cx="1987240" cy="29687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09456" y="1300240"/>
            <a:ext cx="1381798" cy="31251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5326" y="913138"/>
            <a:ext cx="2360063" cy="1524972"/>
            <a:chOff x="135326" y="913138"/>
            <a:chExt cx="2360063" cy="152497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326" y="913138"/>
              <a:ext cx="2360063" cy="152497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44620" y="3802172"/>
            <a:ext cx="2926034" cy="30144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02151" y="4105199"/>
            <a:ext cx="7596886" cy="8921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934034" y="3054084"/>
            <a:ext cx="7254750" cy="68611"/>
            <a:chOff x="2934034" y="3054084"/>
            <a:chExt cx="7254750" cy="6861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4034" y="3054084"/>
              <a:ext cx="7254750" cy="6861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38504" y="3226141"/>
            <a:ext cx="4154024" cy="42887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28984" y="5300114"/>
            <a:ext cx="4278881" cy="51188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44892" y="5650837"/>
            <a:ext cx="1744763" cy="29735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835096" y="5877740"/>
            <a:ext cx="2663006" cy="29968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792627" y="6180767"/>
            <a:ext cx="4934734" cy="62155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28984" y="5300114"/>
            <a:ext cx="4278881" cy="51188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44892" y="5650837"/>
            <a:ext cx="1744763" cy="29735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835096" y="5877740"/>
            <a:ext cx="2663006" cy="29968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792627" y="6180770"/>
            <a:ext cx="5959791" cy="62155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834982" y="3588415"/>
            <a:ext cx="1744516" cy="2968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746551" y="5101931"/>
            <a:ext cx="120816" cy="120816"/>
            <a:chOff x="2746551" y="5101931"/>
            <a:chExt cx="120816" cy="12081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6551" y="5101931"/>
              <a:ext cx="120816" cy="1208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0565" y="3145532"/>
            <a:ext cx="2360063" cy="1524972"/>
            <a:chOff x="150565" y="3145532"/>
            <a:chExt cx="2360063" cy="152497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0565" y="3145532"/>
              <a:ext cx="2360063" cy="152497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326" y="5208598"/>
            <a:ext cx="2360063" cy="1524972"/>
            <a:chOff x="135326" y="5208598"/>
            <a:chExt cx="2360063" cy="152497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5326" y="5208598"/>
              <a:ext cx="2360063" cy="1524972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355745" y="7011696"/>
            <a:ext cx="2574083" cy="31251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879515" y="7012458"/>
            <a:ext cx="1882506" cy="2737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11848" y="4317154"/>
            <a:ext cx="7286461" cy="68611"/>
            <a:chOff x="2911848" y="4317154"/>
            <a:chExt cx="7286461" cy="686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1848" y="4317154"/>
              <a:ext cx="7286461" cy="686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" y="716830"/>
            <a:ext cx="2640387" cy="6506395"/>
            <a:chOff x="-1082873" y="716830"/>
            <a:chExt cx="3723260" cy="65063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82873" y="716830"/>
              <a:ext cx="3723260" cy="650639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02151" y="1600389"/>
            <a:ext cx="5487895" cy="89211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94308" y="716539"/>
            <a:ext cx="5997081" cy="4834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756075" y="2540650"/>
            <a:ext cx="120816" cy="120816"/>
            <a:chOff x="2756075" y="2540650"/>
            <a:chExt cx="120816" cy="1208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6075" y="2540650"/>
              <a:ext cx="120816" cy="1208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2726" y="32597"/>
            <a:ext cx="2559978" cy="684234"/>
            <a:chOff x="-2726" y="32597"/>
            <a:chExt cx="2559978" cy="68423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726" y="32597"/>
              <a:ext cx="2559978" cy="68423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09458" y="1300239"/>
            <a:ext cx="2968065" cy="31251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5326" y="913138"/>
            <a:ext cx="2360063" cy="1524972"/>
            <a:chOff x="135326" y="913138"/>
            <a:chExt cx="2360063" cy="152497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326" y="913138"/>
              <a:ext cx="2360063" cy="152497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44620" y="3345029"/>
            <a:ext cx="1285263" cy="30144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02151" y="3600437"/>
            <a:ext cx="2671276" cy="3591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911848" y="2568369"/>
            <a:ext cx="7276937" cy="68611"/>
            <a:chOff x="2911848" y="2568369"/>
            <a:chExt cx="7276937" cy="6861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11848" y="2568369"/>
              <a:ext cx="7276937" cy="6861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790499" y="2742304"/>
            <a:ext cx="4542319" cy="48346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73461" y="4499775"/>
            <a:ext cx="4185805" cy="50807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89372" y="4850496"/>
            <a:ext cx="1744516" cy="29687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879572" y="5086925"/>
            <a:ext cx="3196254" cy="30144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837104" y="5351856"/>
            <a:ext cx="6920515" cy="89211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34982" y="3112229"/>
            <a:ext cx="1744516" cy="2968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756075" y="4289434"/>
            <a:ext cx="120816" cy="120816"/>
            <a:chOff x="2756075" y="4289434"/>
            <a:chExt cx="120816" cy="12081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6075" y="4289434"/>
              <a:ext cx="120816" cy="1208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5326" y="2677248"/>
            <a:ext cx="2360063" cy="1524972"/>
            <a:chOff x="135326" y="2677248"/>
            <a:chExt cx="2360063" cy="152497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5326" y="2677248"/>
              <a:ext cx="2360063" cy="152497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2183" y="4492053"/>
            <a:ext cx="2360063" cy="1524972"/>
            <a:chOff x="132183" y="4492053"/>
            <a:chExt cx="2360063" cy="152497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2183" y="4492053"/>
              <a:ext cx="2360063" cy="1524972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821929" y="1071731"/>
            <a:ext cx="1744516" cy="296874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355745" y="7011696"/>
            <a:ext cx="2573579" cy="31067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879515" y="7012458"/>
            <a:ext cx="1882506" cy="2737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727" y="716830"/>
            <a:ext cx="2643113" cy="6506395"/>
            <a:chOff x="-1082873" y="716830"/>
            <a:chExt cx="3723260" cy="65063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82873" y="716830"/>
              <a:ext cx="3723260" cy="650639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02151" y="1600389"/>
            <a:ext cx="4049867" cy="62124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94308" y="716539"/>
            <a:ext cx="4256881" cy="5687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56075" y="2540650"/>
            <a:ext cx="120816" cy="120816"/>
            <a:chOff x="2756075" y="2540650"/>
            <a:chExt cx="120816" cy="12081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6075" y="2540650"/>
              <a:ext cx="120816" cy="1208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726" y="32597"/>
            <a:ext cx="2559978" cy="684234"/>
            <a:chOff x="-2726" y="32597"/>
            <a:chExt cx="2559978" cy="68423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726" y="32597"/>
              <a:ext cx="2559978" cy="68423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09458" y="1328810"/>
            <a:ext cx="3414246" cy="3125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5326" y="913138"/>
            <a:ext cx="2360063" cy="1524972"/>
            <a:chOff x="135326" y="913138"/>
            <a:chExt cx="2360063" cy="152497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326" y="913138"/>
              <a:ext cx="2360063" cy="152497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44620" y="3430744"/>
            <a:ext cx="2631949" cy="29880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02151" y="3686151"/>
            <a:ext cx="6473848" cy="88822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943812" y="2568369"/>
            <a:ext cx="7244973" cy="68611"/>
            <a:chOff x="2943812" y="2568369"/>
            <a:chExt cx="7244973" cy="6861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43812" y="2568369"/>
              <a:ext cx="7244973" cy="6861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38508" y="2811794"/>
            <a:ext cx="5152834" cy="50807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34982" y="3188420"/>
            <a:ext cx="1827363" cy="32309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2183" y="2700645"/>
            <a:ext cx="2360063" cy="1524972"/>
            <a:chOff x="132183" y="2700645"/>
            <a:chExt cx="2360063" cy="152497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2183" y="2700645"/>
              <a:ext cx="2360063" cy="152497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21924" y="1071734"/>
            <a:ext cx="1744516" cy="32309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448610" y="7011696"/>
            <a:ext cx="2574017" cy="31154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879515" y="7012458"/>
            <a:ext cx="1882506" cy="27377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471848" y="5013009"/>
            <a:ext cx="5568193" cy="68611"/>
            <a:chOff x="3471848" y="5013009"/>
            <a:chExt cx="5568193" cy="6861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71848" y="5013009"/>
              <a:ext cx="5568193" cy="6861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258166" y="4975766"/>
            <a:ext cx="120816" cy="120816"/>
            <a:chOff x="3258166" y="4975766"/>
            <a:chExt cx="120816" cy="12081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8166" y="4975766"/>
              <a:ext cx="120816" cy="1208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083160" y="4498062"/>
            <a:ext cx="1076223" cy="1076223"/>
            <a:chOff x="9083160" y="4498062"/>
            <a:chExt cx="1076223" cy="107622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083160" y="4498062"/>
              <a:ext cx="1076223" cy="107622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538269" y="5157897"/>
            <a:ext cx="5587958" cy="83539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952801" y="4832389"/>
            <a:ext cx="1020662" cy="51813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-19048" y="5213628"/>
            <a:ext cx="3271268" cy="1377204"/>
            <a:chOff x="-19048" y="5213628"/>
            <a:chExt cx="3271268" cy="137720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-19048" y="5213628"/>
              <a:ext cx="3271268" cy="13772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사용자 지정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Na Hyun Kee</cp:lastModifiedBy>
  <cp:revision>2</cp:revision>
  <dcterms:created xsi:type="dcterms:W3CDTF">2022-11-15T05:49:59Z</dcterms:created>
  <dcterms:modified xsi:type="dcterms:W3CDTF">2022-11-14T20:56:19Z</dcterms:modified>
</cp:coreProperties>
</file>