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F4D8-1110-4646-B770-657E6996B865}" type="datetimeFigureOut">
              <a:rPr lang="en-US" smtClean="0"/>
              <a:pPr/>
              <a:t>20-Mar-14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7473-BECA-45F7-ADD1-0D5D060C290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981200"/>
            <a:ext cx="8915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3500" b="1" dirty="0" smtClean="0"/>
              <a:t>Méthode Asymptotique Numérique</a:t>
            </a:r>
            <a:br>
              <a:rPr lang="fr-FR" sz="3500" b="1" dirty="0" smtClean="0"/>
            </a:br>
            <a:endParaRPr lang="fr-FR" sz="3500" b="1" dirty="0" smtClean="0"/>
          </a:p>
          <a:p>
            <a:pPr>
              <a:buFont typeface="Wingdings" pitchFamily="2" charset="2"/>
              <a:buChar char="Ø"/>
            </a:pPr>
            <a:r>
              <a:rPr lang="fr-FR" sz="3500" b="1" dirty="0" smtClean="0"/>
              <a:t>Méthode de Réduction de Modèle</a:t>
            </a:r>
            <a:br>
              <a:rPr lang="fr-FR" sz="3500" b="1" dirty="0" smtClean="0"/>
            </a:br>
            <a:endParaRPr lang="fr-FR" sz="3500" b="1" dirty="0" smtClean="0"/>
          </a:p>
          <a:p>
            <a:pPr>
              <a:buFont typeface="Wingdings" pitchFamily="2" charset="2"/>
              <a:buChar char="Ø"/>
            </a:pPr>
            <a:r>
              <a:rPr lang="fr-FR" sz="3500" b="1" dirty="0" smtClean="0"/>
              <a:t>Méthodes de Résolution Numérique par </a:t>
            </a:r>
            <a:r>
              <a:rPr lang="fr-FR" sz="3500" b="1" dirty="0" err="1" smtClean="0"/>
              <a:t>FFT</a:t>
            </a:r>
            <a:endParaRPr lang="fr-FR" sz="35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858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opperplate Gothic Bold" pitchFamily="34" charset="0"/>
              </a:rPr>
              <a:t> 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Méthodes de Réduction de Modèles de type </a:t>
            </a:r>
            <a:r>
              <a:rPr lang="fr-FR" sz="3200" dirty="0" err="1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POD</a:t>
            </a:r>
            <a:endParaRPr lang="fr-FR" sz="3200" dirty="0">
              <a:solidFill>
                <a:schemeClr val="accent1">
                  <a:lumMod val="50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165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858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opperplate Gothic Bold" pitchFamily="34" charset="0"/>
              </a:rPr>
              <a:t> 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Homogénéisation par Méthode </a:t>
            </a:r>
            <a:r>
              <a:rPr lang="fr-FR" sz="3200" dirty="0" err="1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FFT</a:t>
            </a:r>
            <a:endParaRPr lang="fr-FR" sz="3200" dirty="0">
              <a:solidFill>
                <a:schemeClr val="accent1">
                  <a:lumMod val="50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3056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6334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71800"/>
            <a:ext cx="6400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429000"/>
            <a:ext cx="3990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495800"/>
            <a:ext cx="7820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5029200"/>
            <a:ext cx="2038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5638800"/>
            <a:ext cx="5076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43200" y="6010275"/>
            <a:ext cx="37242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81000"/>
            <a:ext cx="83629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33675"/>
            <a:ext cx="86963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00600"/>
            <a:ext cx="9144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3062288"/>
            <a:ext cx="8724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0588" y="4314825"/>
            <a:ext cx="73628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76200"/>
            <a:ext cx="8943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525" y="1828800"/>
            <a:ext cx="3790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2819400"/>
            <a:ext cx="80962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61925"/>
            <a:ext cx="75914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8275" y="6200775"/>
            <a:ext cx="6715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690813"/>
            <a:ext cx="84105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858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opperplate Gothic Bold" pitchFamily="34" charset="0"/>
              </a:rPr>
              <a:t> 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Méthode Asymptotique Numérique     -MAN- (Taylor </a:t>
            </a:r>
            <a:r>
              <a:rPr lang="fr-FR" sz="3200" dirty="0" err="1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series</a:t>
            </a:r>
            <a:r>
              <a:rPr lang="fr-FR" sz="3200" dirty="0" smtClean="0">
                <a:solidFill>
                  <a:schemeClr val="accent1">
                    <a:lumMod val="50000"/>
                  </a:schemeClr>
                </a:solidFill>
                <a:latin typeface="Copperplate Gothic Bold" pitchFamily="34" charset="0"/>
              </a:rPr>
              <a:t> expansion)</a:t>
            </a:r>
            <a:endParaRPr lang="fr-FR" sz="3200" dirty="0">
              <a:solidFill>
                <a:schemeClr val="accent1">
                  <a:lumMod val="50000"/>
                </a:schemeClr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0166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"/>
            <a:ext cx="91440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9362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0768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165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3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650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28</Words>
  <Application>Microsoft Office PowerPoint</Application>
  <PresentationFormat>On-screen Show (4:3)</PresentationFormat>
  <Paragraphs>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 Méthode Asymptotique Numérique     -MAN- (Taylor series expansion)</vt:lpstr>
      <vt:lpstr>Slide 3</vt:lpstr>
      <vt:lpstr>Slide 4</vt:lpstr>
      <vt:lpstr>Slide 5</vt:lpstr>
      <vt:lpstr>Slide 6</vt:lpstr>
      <vt:lpstr>Slide 7</vt:lpstr>
      <vt:lpstr>Slide 8</vt:lpstr>
      <vt:lpstr>Slide 9</vt:lpstr>
      <vt:lpstr> Méthodes de Réduction de Modèles de type POD</vt:lpstr>
      <vt:lpstr>Slide 11</vt:lpstr>
      <vt:lpstr> Homogénéisation par Méthode FFT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3</cp:revision>
  <dcterms:created xsi:type="dcterms:W3CDTF">2014-03-16T12:43:18Z</dcterms:created>
  <dcterms:modified xsi:type="dcterms:W3CDTF">2014-03-20T09:40:29Z</dcterms:modified>
</cp:coreProperties>
</file>