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9751-6B68-4B61-813A-1732538573B7}" type="datetimeFigureOut">
              <a:rPr lang="en-US" smtClean="0"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E827-2128-4A2A-9761-2325A6B1A7DD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408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27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8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819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3151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8657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404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2</cp:revision>
  <dcterms:created xsi:type="dcterms:W3CDTF">2014-03-20T07:02:33Z</dcterms:created>
  <dcterms:modified xsi:type="dcterms:W3CDTF">2014-03-20T07:11:57Z</dcterms:modified>
</cp:coreProperties>
</file>