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298" r:id="rId3"/>
    <p:sldId id="299" r:id="rId4"/>
    <p:sldId id="268" r:id="rId5"/>
    <p:sldId id="280" r:id="rId6"/>
    <p:sldId id="292" r:id="rId7"/>
    <p:sldId id="293" r:id="rId8"/>
    <p:sldId id="291" r:id="rId9"/>
    <p:sldId id="297" r:id="rId10"/>
    <p:sldId id="295" r:id="rId11"/>
    <p:sldId id="296" r:id="rId12"/>
    <p:sldId id="270" r:id="rId13"/>
    <p:sldId id="290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BDBDB"/>
    <a:srgbClr val="951A1B"/>
    <a:srgbClr val="333333"/>
    <a:srgbClr val="D58209"/>
    <a:srgbClr val="E88E0A"/>
    <a:srgbClr val="F4960C"/>
    <a:srgbClr val="F93B07"/>
    <a:srgbClr val="A08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78" y="7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solidFill>
                  <a:schemeClr val="bg1">
                    <a:lumMod val="25000"/>
                  </a:schemeClr>
                </a:solidFill>
              </a:rPr>
              <a:t>Taille des cas de test</a:t>
            </a:r>
          </a:p>
        </c:rich>
      </c:tx>
      <c:layout>
        <c:manualLayout>
          <c:xMode val="edge"/>
          <c:yMode val="edge"/>
          <c:x val="0.51984711286089236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4702318460192474E-2"/>
          <c:y val="6.1970691163604541E-2"/>
          <c:w val="0.5128175853018373"/>
          <c:h val="0.8546959755030620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3C-4097-98BC-2A9C02DF6C9F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B3C-4097-98BC-2A9C02DF6C9F}"/>
              </c:ext>
            </c:extLst>
          </c:dPt>
          <c:dLbls>
            <c:dLbl>
              <c:idx val="0"/>
              <c:layout>
                <c:manualLayout>
                  <c:x val="-0.19713463092907071"/>
                  <c:y val="0.112369957314054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EDFDAB-AB9E-432D-A1B9-5248E4A5BF33}" type="PERCENTAGE">
                      <a:rPr lang="en-US" sz="1100">
                        <a:solidFill>
                          <a:srgbClr val="FFFFFF"/>
                        </a:solidFill>
                      </a:rPr>
                      <a:pPr>
                        <a:defRPr sz="1100">
                          <a:solidFill>
                            <a:srgbClr val="FFFFFF"/>
                          </a:solidFill>
                        </a:defRPr>
                      </a:pPr>
                      <a:t>[PERCENTAGE]</a:t>
                    </a:fld>
                    <a:r>
                      <a:rPr lang="en-US" sz="1100">
                        <a:solidFill>
                          <a:srgbClr val="FFFFFF"/>
                        </a:solidFill>
                      </a:rPr>
                      <a:t> (7)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80421262777945"/>
                      <c:h val="0.107334697041873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3C-4097-98BC-2A9C02DF6C9F}"/>
                </c:ext>
              </c:extLst>
            </c:dLbl>
            <c:dLbl>
              <c:idx val="1"/>
              <c:layout>
                <c:manualLayout>
                  <c:x val="0.17922020362479268"/>
                  <c:y val="-8.592669132550609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4CE611D-E599-4FD7-8F5C-52E8097B593E}" type="PERCENTAGE">
                      <a:rPr lang="en-US" sz="1100">
                        <a:solidFill>
                          <a:srgbClr val="FFFFFF"/>
                        </a:solidFill>
                      </a:rPr>
                      <a:pPr>
                        <a:defRPr sz="1100">
                          <a:solidFill>
                            <a:srgbClr val="FFFFFF"/>
                          </a:solidFill>
                        </a:defRPr>
                      </a:pPr>
                      <a:t>[PERCENTAGE]</a:t>
                    </a:fld>
                    <a:r>
                      <a:rPr lang="en-US" sz="1100">
                        <a:solidFill>
                          <a:srgbClr val="FFFFFF"/>
                        </a:solidFill>
                      </a:rPr>
                      <a:t> (13)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14994355754691"/>
                      <c:h val="0.1023592157741848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B3C-4097-98BC-2A9C02DF6C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Sheet1!$B$3:$C$4</c:f>
              <c:strCache>
                <c:ptCount val="2"/>
                <c:pt idx="0">
                  <c:v>CT avec 1 à 10 étapes</c:v>
                </c:pt>
                <c:pt idx="1">
                  <c:v>CT avec 11 à 20 étapes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C-4097-98BC-2A9C02DF6C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0.55000000000000004"/>
          <c:y val="0.67634259259259255"/>
          <c:w val="0.44722222222222224"/>
          <c:h val="0.249045684236089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bg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25F2C-75C4-4E9E-985F-CC36BB0057FA}" type="doc">
      <dgm:prSet loTypeId="urn:microsoft.com/office/officeart/2005/8/layout/cycle5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0BC770EC-D398-4415-8769-C4536E62499E}">
      <dgm:prSet phldrT="[Text]" custT="1"/>
      <dgm:spPr>
        <a:solidFill>
          <a:srgbClr val="0070C0"/>
        </a:solidFill>
      </dgm:spPr>
      <dgm:t>
        <a:bodyPr/>
        <a:lstStyle/>
        <a:p>
          <a:r>
            <a:rPr lang="fr-FR" sz="1300" dirty="0"/>
            <a:t>Automatisation</a:t>
          </a:r>
        </a:p>
      </dgm:t>
    </dgm:pt>
    <dgm:pt modelId="{C18D4284-7953-44CE-ABCB-1DD27592F43D}" type="parTrans" cxnId="{D73AF66B-3B8C-4467-9B88-D2230D69D5E5}">
      <dgm:prSet/>
      <dgm:spPr/>
      <dgm:t>
        <a:bodyPr/>
        <a:lstStyle/>
        <a:p>
          <a:endParaRPr lang="fr-FR"/>
        </a:p>
      </dgm:t>
    </dgm:pt>
    <dgm:pt modelId="{835C9B0E-1F58-4AD4-ACBC-43A5B318C150}" type="sibTrans" cxnId="{D73AF66B-3B8C-4467-9B88-D2230D69D5E5}">
      <dgm:prSet/>
      <dgm:spPr/>
      <dgm:t>
        <a:bodyPr/>
        <a:lstStyle/>
        <a:p>
          <a:endParaRPr lang="fr-FR"/>
        </a:p>
      </dgm:t>
    </dgm:pt>
    <dgm:pt modelId="{DD61AD70-BB95-43E7-9FA1-16CB05D3E8C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fr-FR" sz="1400" dirty="0"/>
            <a:t>Test du code</a:t>
          </a:r>
        </a:p>
      </dgm:t>
    </dgm:pt>
    <dgm:pt modelId="{B1E74240-0208-41AE-B9B1-4851F504C023}" type="parTrans" cxnId="{15252868-C762-40FB-A223-04B7236686C8}">
      <dgm:prSet/>
      <dgm:spPr/>
      <dgm:t>
        <a:bodyPr/>
        <a:lstStyle/>
        <a:p>
          <a:endParaRPr lang="fr-FR"/>
        </a:p>
      </dgm:t>
    </dgm:pt>
    <dgm:pt modelId="{63B4D525-0C7F-4B2B-87EF-253B784AA0ED}" type="sibTrans" cxnId="{15252868-C762-40FB-A223-04B7236686C8}">
      <dgm:prSet/>
      <dgm:spPr/>
      <dgm:t>
        <a:bodyPr/>
        <a:lstStyle/>
        <a:p>
          <a:endParaRPr lang="fr-FR"/>
        </a:p>
      </dgm:t>
    </dgm:pt>
    <dgm:pt modelId="{06C6948E-C37E-4569-987D-725EA9EDAF6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fr-FR" sz="1400" dirty="0"/>
            <a:t>Problème rencontré</a:t>
          </a:r>
        </a:p>
      </dgm:t>
    </dgm:pt>
    <dgm:pt modelId="{54A81CD1-8688-424F-B7F7-8B9505AE64A2}" type="parTrans" cxnId="{2E2EE9FD-B4E4-4200-B18F-1BFD8E87AB50}">
      <dgm:prSet/>
      <dgm:spPr/>
      <dgm:t>
        <a:bodyPr/>
        <a:lstStyle/>
        <a:p>
          <a:endParaRPr lang="fr-FR"/>
        </a:p>
      </dgm:t>
    </dgm:pt>
    <dgm:pt modelId="{5DC7A80D-EDA8-4A96-9C65-DEA3864BEE73}" type="sibTrans" cxnId="{2E2EE9FD-B4E4-4200-B18F-1BFD8E87AB50}">
      <dgm:prSet/>
      <dgm:spPr/>
      <dgm:t>
        <a:bodyPr/>
        <a:lstStyle/>
        <a:p>
          <a:endParaRPr lang="fr-FR"/>
        </a:p>
      </dgm:t>
    </dgm:pt>
    <dgm:pt modelId="{2EF2616B-2272-40C0-9ECA-89704C167C0B}">
      <dgm:prSet phldrT="[Text]" custT="1"/>
      <dgm:spPr>
        <a:solidFill>
          <a:srgbClr val="00B050"/>
        </a:solidFill>
      </dgm:spPr>
      <dgm:t>
        <a:bodyPr/>
        <a:lstStyle/>
        <a:p>
          <a:r>
            <a:rPr lang="fr-FR" sz="1300" dirty="0"/>
            <a:t>Correction</a:t>
          </a:r>
        </a:p>
      </dgm:t>
    </dgm:pt>
    <dgm:pt modelId="{EC1EA618-FD8E-4B86-BBED-C61E22929BC5}" type="parTrans" cxnId="{E70C0C1D-78DC-4AE4-8AD2-92147852A693}">
      <dgm:prSet/>
      <dgm:spPr/>
      <dgm:t>
        <a:bodyPr/>
        <a:lstStyle/>
        <a:p>
          <a:endParaRPr lang="fr-FR"/>
        </a:p>
      </dgm:t>
    </dgm:pt>
    <dgm:pt modelId="{9F97EEB7-C86B-46F3-8A19-C42B65977FB5}" type="sibTrans" cxnId="{E70C0C1D-78DC-4AE4-8AD2-92147852A693}">
      <dgm:prSet/>
      <dgm:spPr/>
      <dgm:t>
        <a:bodyPr/>
        <a:lstStyle/>
        <a:p>
          <a:endParaRPr lang="fr-FR"/>
        </a:p>
      </dgm:t>
    </dgm:pt>
    <dgm:pt modelId="{15515950-9468-4774-A690-4E94B7EF608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sz="1400" dirty="0"/>
            <a:t>Point régulier</a:t>
          </a:r>
        </a:p>
      </dgm:t>
    </dgm:pt>
    <dgm:pt modelId="{AEBF65A6-AE4D-44D7-8A61-037E2CBD3BAA}" type="parTrans" cxnId="{F560AEFB-C3A3-4380-B347-CBEEB208995C}">
      <dgm:prSet/>
      <dgm:spPr/>
      <dgm:t>
        <a:bodyPr/>
        <a:lstStyle/>
        <a:p>
          <a:endParaRPr lang="fr-FR"/>
        </a:p>
      </dgm:t>
    </dgm:pt>
    <dgm:pt modelId="{702CD213-D19F-40CA-B8FB-A158F415F245}" type="sibTrans" cxnId="{F560AEFB-C3A3-4380-B347-CBEEB208995C}">
      <dgm:prSet/>
      <dgm:spPr/>
      <dgm:t>
        <a:bodyPr/>
        <a:lstStyle/>
        <a:p>
          <a:endParaRPr lang="fr-FR"/>
        </a:p>
      </dgm:t>
    </dgm:pt>
    <dgm:pt modelId="{4C3B7AE8-EA04-4649-BEEE-413D8BA67870}" type="pres">
      <dgm:prSet presAssocID="{26225F2C-75C4-4E9E-985F-CC36BB0057FA}" presName="cycle" presStyleCnt="0">
        <dgm:presLayoutVars>
          <dgm:dir/>
          <dgm:resizeHandles val="exact"/>
        </dgm:presLayoutVars>
      </dgm:prSet>
      <dgm:spPr/>
    </dgm:pt>
    <dgm:pt modelId="{C0DEA0FA-48D6-40AE-A9CE-E3019A895DD2}" type="pres">
      <dgm:prSet presAssocID="{0BC770EC-D398-4415-8769-C4536E62499E}" presName="node" presStyleLbl="node1" presStyleIdx="0" presStyleCnt="5" custScaleX="137665">
        <dgm:presLayoutVars>
          <dgm:bulletEnabled val="1"/>
        </dgm:presLayoutVars>
      </dgm:prSet>
      <dgm:spPr/>
    </dgm:pt>
    <dgm:pt modelId="{815A20D1-0212-4BB8-87C3-75A97292C82F}" type="pres">
      <dgm:prSet presAssocID="{0BC770EC-D398-4415-8769-C4536E62499E}" presName="spNode" presStyleCnt="0"/>
      <dgm:spPr/>
    </dgm:pt>
    <dgm:pt modelId="{29601CEA-C5C8-4E35-BEC4-3931BFD94A77}" type="pres">
      <dgm:prSet presAssocID="{835C9B0E-1F58-4AD4-ACBC-43A5B318C150}" presName="sibTrans" presStyleLbl="sibTrans1D1" presStyleIdx="0" presStyleCnt="5"/>
      <dgm:spPr/>
    </dgm:pt>
    <dgm:pt modelId="{AF67CB18-0CFA-48D5-985B-75DB9425954E}" type="pres">
      <dgm:prSet presAssocID="{DD61AD70-BB95-43E7-9FA1-16CB05D3E8CD}" presName="node" presStyleLbl="node1" presStyleIdx="1" presStyleCnt="5">
        <dgm:presLayoutVars>
          <dgm:bulletEnabled val="1"/>
        </dgm:presLayoutVars>
      </dgm:prSet>
      <dgm:spPr/>
    </dgm:pt>
    <dgm:pt modelId="{648CC007-26D5-43F3-92CE-30DD42758588}" type="pres">
      <dgm:prSet presAssocID="{DD61AD70-BB95-43E7-9FA1-16CB05D3E8CD}" presName="spNode" presStyleCnt="0"/>
      <dgm:spPr/>
    </dgm:pt>
    <dgm:pt modelId="{9740A59F-A41C-48AB-B0FF-BC3C3A69BD25}" type="pres">
      <dgm:prSet presAssocID="{63B4D525-0C7F-4B2B-87EF-253B784AA0ED}" presName="sibTrans" presStyleLbl="sibTrans1D1" presStyleIdx="1" presStyleCnt="5"/>
      <dgm:spPr/>
    </dgm:pt>
    <dgm:pt modelId="{DE28E976-0A6A-436B-AA15-BFABAA15AB7D}" type="pres">
      <dgm:prSet presAssocID="{06C6948E-C37E-4569-987D-725EA9EDAF6D}" presName="node" presStyleLbl="node1" presStyleIdx="2" presStyleCnt="5">
        <dgm:presLayoutVars>
          <dgm:bulletEnabled val="1"/>
        </dgm:presLayoutVars>
      </dgm:prSet>
      <dgm:spPr/>
    </dgm:pt>
    <dgm:pt modelId="{244BB2F8-FDE1-433B-B464-C07BE241D486}" type="pres">
      <dgm:prSet presAssocID="{06C6948E-C37E-4569-987D-725EA9EDAF6D}" presName="spNode" presStyleCnt="0"/>
      <dgm:spPr/>
    </dgm:pt>
    <dgm:pt modelId="{C958CF82-4AD8-4212-9C80-086EFCFF4F56}" type="pres">
      <dgm:prSet presAssocID="{5DC7A80D-EDA8-4A96-9C65-DEA3864BEE73}" presName="sibTrans" presStyleLbl="sibTrans1D1" presStyleIdx="2" presStyleCnt="5"/>
      <dgm:spPr/>
    </dgm:pt>
    <dgm:pt modelId="{FB24F03B-2558-448A-BFF1-7D6C770CE1F3}" type="pres">
      <dgm:prSet presAssocID="{2EF2616B-2272-40C0-9ECA-89704C167C0B}" presName="node" presStyleLbl="node1" presStyleIdx="3" presStyleCnt="5">
        <dgm:presLayoutVars>
          <dgm:bulletEnabled val="1"/>
        </dgm:presLayoutVars>
      </dgm:prSet>
      <dgm:spPr/>
    </dgm:pt>
    <dgm:pt modelId="{8EA3250A-6C9C-4C6E-800E-B83ABF8A8972}" type="pres">
      <dgm:prSet presAssocID="{2EF2616B-2272-40C0-9ECA-89704C167C0B}" presName="spNode" presStyleCnt="0"/>
      <dgm:spPr/>
    </dgm:pt>
    <dgm:pt modelId="{9423A833-3433-4E48-93B7-37EBDF684555}" type="pres">
      <dgm:prSet presAssocID="{9F97EEB7-C86B-46F3-8A19-C42B65977FB5}" presName="sibTrans" presStyleLbl="sibTrans1D1" presStyleIdx="3" presStyleCnt="5"/>
      <dgm:spPr/>
    </dgm:pt>
    <dgm:pt modelId="{2B00F9BF-040E-4763-B0A8-75ED741AF8DE}" type="pres">
      <dgm:prSet presAssocID="{15515950-9468-4774-A690-4E94B7EF608C}" presName="node" presStyleLbl="node1" presStyleIdx="4" presStyleCnt="5">
        <dgm:presLayoutVars>
          <dgm:bulletEnabled val="1"/>
        </dgm:presLayoutVars>
      </dgm:prSet>
      <dgm:spPr/>
    </dgm:pt>
    <dgm:pt modelId="{2CB267AC-7093-4B52-9787-AFB446E444E4}" type="pres">
      <dgm:prSet presAssocID="{15515950-9468-4774-A690-4E94B7EF608C}" presName="spNode" presStyleCnt="0"/>
      <dgm:spPr/>
    </dgm:pt>
    <dgm:pt modelId="{D04F858F-6708-4D86-9416-6CDD0A38A21F}" type="pres">
      <dgm:prSet presAssocID="{702CD213-D19F-40CA-B8FB-A158F415F245}" presName="sibTrans" presStyleLbl="sibTrans1D1" presStyleIdx="4" presStyleCnt="5"/>
      <dgm:spPr/>
    </dgm:pt>
  </dgm:ptLst>
  <dgm:cxnLst>
    <dgm:cxn modelId="{F2010F0A-A048-4E58-938D-782FFB8B43BC}" type="presOf" srcId="{5DC7A80D-EDA8-4A96-9C65-DEA3864BEE73}" destId="{C958CF82-4AD8-4212-9C80-086EFCFF4F56}" srcOrd="0" destOrd="0" presId="urn:microsoft.com/office/officeart/2005/8/layout/cycle5"/>
    <dgm:cxn modelId="{FCE64B0E-2601-4382-A9AE-F2034E071E9F}" type="presOf" srcId="{702CD213-D19F-40CA-B8FB-A158F415F245}" destId="{D04F858F-6708-4D86-9416-6CDD0A38A21F}" srcOrd="0" destOrd="0" presId="urn:microsoft.com/office/officeart/2005/8/layout/cycle5"/>
    <dgm:cxn modelId="{334F9911-357E-42DE-AA9D-6F27F3C8A047}" type="presOf" srcId="{2EF2616B-2272-40C0-9ECA-89704C167C0B}" destId="{FB24F03B-2558-448A-BFF1-7D6C770CE1F3}" srcOrd="0" destOrd="0" presId="urn:microsoft.com/office/officeart/2005/8/layout/cycle5"/>
    <dgm:cxn modelId="{EB5F5719-1B6C-4E4A-8B56-2B930192CCC6}" type="presOf" srcId="{DD61AD70-BB95-43E7-9FA1-16CB05D3E8CD}" destId="{AF67CB18-0CFA-48D5-985B-75DB9425954E}" srcOrd="0" destOrd="0" presId="urn:microsoft.com/office/officeart/2005/8/layout/cycle5"/>
    <dgm:cxn modelId="{E70C0C1D-78DC-4AE4-8AD2-92147852A693}" srcId="{26225F2C-75C4-4E9E-985F-CC36BB0057FA}" destId="{2EF2616B-2272-40C0-9ECA-89704C167C0B}" srcOrd="3" destOrd="0" parTransId="{EC1EA618-FD8E-4B86-BBED-C61E22929BC5}" sibTransId="{9F97EEB7-C86B-46F3-8A19-C42B65977FB5}"/>
    <dgm:cxn modelId="{149D4461-A209-4E40-9911-93477D9F090D}" type="presOf" srcId="{0BC770EC-D398-4415-8769-C4536E62499E}" destId="{C0DEA0FA-48D6-40AE-A9CE-E3019A895DD2}" srcOrd="0" destOrd="0" presId="urn:microsoft.com/office/officeart/2005/8/layout/cycle5"/>
    <dgm:cxn modelId="{15252868-C762-40FB-A223-04B7236686C8}" srcId="{26225F2C-75C4-4E9E-985F-CC36BB0057FA}" destId="{DD61AD70-BB95-43E7-9FA1-16CB05D3E8CD}" srcOrd="1" destOrd="0" parTransId="{B1E74240-0208-41AE-B9B1-4851F504C023}" sibTransId="{63B4D525-0C7F-4B2B-87EF-253B784AA0ED}"/>
    <dgm:cxn modelId="{D73AF66B-3B8C-4467-9B88-D2230D69D5E5}" srcId="{26225F2C-75C4-4E9E-985F-CC36BB0057FA}" destId="{0BC770EC-D398-4415-8769-C4536E62499E}" srcOrd="0" destOrd="0" parTransId="{C18D4284-7953-44CE-ABCB-1DD27592F43D}" sibTransId="{835C9B0E-1F58-4AD4-ACBC-43A5B318C150}"/>
    <dgm:cxn modelId="{C6AED74C-4015-40B5-AF60-BA0164C4FE6B}" type="presOf" srcId="{26225F2C-75C4-4E9E-985F-CC36BB0057FA}" destId="{4C3B7AE8-EA04-4649-BEEE-413D8BA67870}" srcOrd="0" destOrd="0" presId="urn:microsoft.com/office/officeart/2005/8/layout/cycle5"/>
    <dgm:cxn modelId="{21CB186D-79BD-42DE-8651-11D210EBDC4A}" type="presOf" srcId="{06C6948E-C37E-4569-987D-725EA9EDAF6D}" destId="{DE28E976-0A6A-436B-AA15-BFABAA15AB7D}" srcOrd="0" destOrd="0" presId="urn:microsoft.com/office/officeart/2005/8/layout/cycle5"/>
    <dgm:cxn modelId="{D8C99487-5E0D-4C3E-A036-1C8E34653703}" type="presOf" srcId="{9F97EEB7-C86B-46F3-8A19-C42B65977FB5}" destId="{9423A833-3433-4E48-93B7-37EBDF684555}" srcOrd="0" destOrd="0" presId="urn:microsoft.com/office/officeart/2005/8/layout/cycle5"/>
    <dgm:cxn modelId="{22D0DEC7-27E2-4036-8E61-AC93ECAD64DB}" type="presOf" srcId="{835C9B0E-1F58-4AD4-ACBC-43A5B318C150}" destId="{29601CEA-C5C8-4E35-BEC4-3931BFD94A77}" srcOrd="0" destOrd="0" presId="urn:microsoft.com/office/officeart/2005/8/layout/cycle5"/>
    <dgm:cxn modelId="{CA4131CB-BCB6-4B0A-AA0E-87CE8654F552}" type="presOf" srcId="{63B4D525-0C7F-4B2B-87EF-253B784AA0ED}" destId="{9740A59F-A41C-48AB-B0FF-BC3C3A69BD25}" srcOrd="0" destOrd="0" presId="urn:microsoft.com/office/officeart/2005/8/layout/cycle5"/>
    <dgm:cxn modelId="{615D94EF-EDEE-4EEA-B018-47E07AC65066}" type="presOf" srcId="{15515950-9468-4774-A690-4E94B7EF608C}" destId="{2B00F9BF-040E-4763-B0A8-75ED741AF8DE}" srcOrd="0" destOrd="0" presId="urn:microsoft.com/office/officeart/2005/8/layout/cycle5"/>
    <dgm:cxn modelId="{F560AEFB-C3A3-4380-B347-CBEEB208995C}" srcId="{26225F2C-75C4-4E9E-985F-CC36BB0057FA}" destId="{15515950-9468-4774-A690-4E94B7EF608C}" srcOrd="4" destOrd="0" parTransId="{AEBF65A6-AE4D-44D7-8A61-037E2CBD3BAA}" sibTransId="{702CD213-D19F-40CA-B8FB-A158F415F245}"/>
    <dgm:cxn modelId="{2E2EE9FD-B4E4-4200-B18F-1BFD8E87AB50}" srcId="{26225F2C-75C4-4E9E-985F-CC36BB0057FA}" destId="{06C6948E-C37E-4569-987D-725EA9EDAF6D}" srcOrd="2" destOrd="0" parTransId="{54A81CD1-8688-424F-B7F7-8B9505AE64A2}" sibTransId="{5DC7A80D-EDA8-4A96-9C65-DEA3864BEE73}"/>
    <dgm:cxn modelId="{BF74350C-71EC-4C49-8462-13BD8A4B585E}" type="presParOf" srcId="{4C3B7AE8-EA04-4649-BEEE-413D8BA67870}" destId="{C0DEA0FA-48D6-40AE-A9CE-E3019A895DD2}" srcOrd="0" destOrd="0" presId="urn:microsoft.com/office/officeart/2005/8/layout/cycle5"/>
    <dgm:cxn modelId="{F2D8B3C5-D86D-40D2-884A-6CDF7A6B2FC7}" type="presParOf" srcId="{4C3B7AE8-EA04-4649-BEEE-413D8BA67870}" destId="{815A20D1-0212-4BB8-87C3-75A97292C82F}" srcOrd="1" destOrd="0" presId="urn:microsoft.com/office/officeart/2005/8/layout/cycle5"/>
    <dgm:cxn modelId="{6D7A4175-1301-4849-9470-AA2D27CDDEE0}" type="presParOf" srcId="{4C3B7AE8-EA04-4649-BEEE-413D8BA67870}" destId="{29601CEA-C5C8-4E35-BEC4-3931BFD94A77}" srcOrd="2" destOrd="0" presId="urn:microsoft.com/office/officeart/2005/8/layout/cycle5"/>
    <dgm:cxn modelId="{C533E460-DBD2-46BE-9DB2-9177A8DDD5F8}" type="presParOf" srcId="{4C3B7AE8-EA04-4649-BEEE-413D8BA67870}" destId="{AF67CB18-0CFA-48D5-985B-75DB9425954E}" srcOrd="3" destOrd="0" presId="urn:microsoft.com/office/officeart/2005/8/layout/cycle5"/>
    <dgm:cxn modelId="{E835458A-9AC9-4EAB-BA68-19DCFC519835}" type="presParOf" srcId="{4C3B7AE8-EA04-4649-BEEE-413D8BA67870}" destId="{648CC007-26D5-43F3-92CE-30DD42758588}" srcOrd="4" destOrd="0" presId="urn:microsoft.com/office/officeart/2005/8/layout/cycle5"/>
    <dgm:cxn modelId="{763BAF6C-B9EA-4B4F-890E-1D4884355D2D}" type="presParOf" srcId="{4C3B7AE8-EA04-4649-BEEE-413D8BA67870}" destId="{9740A59F-A41C-48AB-B0FF-BC3C3A69BD25}" srcOrd="5" destOrd="0" presId="urn:microsoft.com/office/officeart/2005/8/layout/cycle5"/>
    <dgm:cxn modelId="{E436D55F-6D40-47B1-9F84-6E77B3ED4E0F}" type="presParOf" srcId="{4C3B7AE8-EA04-4649-BEEE-413D8BA67870}" destId="{DE28E976-0A6A-436B-AA15-BFABAA15AB7D}" srcOrd="6" destOrd="0" presId="urn:microsoft.com/office/officeart/2005/8/layout/cycle5"/>
    <dgm:cxn modelId="{356D6BFB-AC52-434E-B85B-91AFF097A70B}" type="presParOf" srcId="{4C3B7AE8-EA04-4649-BEEE-413D8BA67870}" destId="{244BB2F8-FDE1-433B-B464-C07BE241D486}" srcOrd="7" destOrd="0" presId="urn:microsoft.com/office/officeart/2005/8/layout/cycle5"/>
    <dgm:cxn modelId="{40438CB7-B154-46D2-A718-D458F2C83D82}" type="presParOf" srcId="{4C3B7AE8-EA04-4649-BEEE-413D8BA67870}" destId="{C958CF82-4AD8-4212-9C80-086EFCFF4F56}" srcOrd="8" destOrd="0" presId="urn:microsoft.com/office/officeart/2005/8/layout/cycle5"/>
    <dgm:cxn modelId="{C21B4C54-BCDE-44F5-90C1-C1A680017988}" type="presParOf" srcId="{4C3B7AE8-EA04-4649-BEEE-413D8BA67870}" destId="{FB24F03B-2558-448A-BFF1-7D6C770CE1F3}" srcOrd="9" destOrd="0" presId="urn:microsoft.com/office/officeart/2005/8/layout/cycle5"/>
    <dgm:cxn modelId="{44F1B00D-6EE2-48FD-9E92-2AD4A1F67C28}" type="presParOf" srcId="{4C3B7AE8-EA04-4649-BEEE-413D8BA67870}" destId="{8EA3250A-6C9C-4C6E-800E-B83ABF8A8972}" srcOrd="10" destOrd="0" presId="urn:microsoft.com/office/officeart/2005/8/layout/cycle5"/>
    <dgm:cxn modelId="{6FD54E92-E1EC-4F20-A75D-96A10802ACA5}" type="presParOf" srcId="{4C3B7AE8-EA04-4649-BEEE-413D8BA67870}" destId="{9423A833-3433-4E48-93B7-37EBDF684555}" srcOrd="11" destOrd="0" presId="urn:microsoft.com/office/officeart/2005/8/layout/cycle5"/>
    <dgm:cxn modelId="{AE557B71-F2BF-4C79-A98E-ED74E24A67EE}" type="presParOf" srcId="{4C3B7AE8-EA04-4649-BEEE-413D8BA67870}" destId="{2B00F9BF-040E-4763-B0A8-75ED741AF8DE}" srcOrd="12" destOrd="0" presId="urn:microsoft.com/office/officeart/2005/8/layout/cycle5"/>
    <dgm:cxn modelId="{E61EFA87-4898-462A-B6B7-F0EC72464D03}" type="presParOf" srcId="{4C3B7AE8-EA04-4649-BEEE-413D8BA67870}" destId="{2CB267AC-7093-4B52-9787-AFB446E444E4}" srcOrd="13" destOrd="0" presId="urn:microsoft.com/office/officeart/2005/8/layout/cycle5"/>
    <dgm:cxn modelId="{9B7C4526-E1C4-4F24-8CF4-E6ACCFD07BB8}" type="presParOf" srcId="{4C3B7AE8-EA04-4649-BEEE-413D8BA67870}" destId="{D04F858F-6708-4D86-9416-6CDD0A38A21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3D885-335C-40EF-8C23-4C068CBCBF86}" type="doc">
      <dgm:prSet loTypeId="urn:microsoft.com/office/officeart/2005/8/layout/hChevron3" loCatId="process" qsTypeId="urn:microsoft.com/office/officeart/2005/8/quickstyle/simple1" qsCatId="simple" csTypeId="urn:microsoft.com/office/officeart/2005/8/colors/accent5_1" csCatId="accent5" phldr="1"/>
      <dgm:spPr/>
    </dgm:pt>
    <dgm:pt modelId="{BD565925-432E-4DBF-BEEB-BCF7EB69F8D3}">
      <dgm:prSet phldrT="[Text]"/>
      <dgm:spPr>
        <a:solidFill>
          <a:schemeClr val="accent4"/>
        </a:solidFill>
      </dgm:spPr>
      <dgm:t>
        <a:bodyPr/>
        <a:lstStyle/>
        <a:p>
          <a:pPr algn="l"/>
          <a:r>
            <a:rPr lang="fr-FR" dirty="0"/>
            <a:t>Installation environnement de test</a:t>
          </a:r>
        </a:p>
      </dgm:t>
    </dgm:pt>
    <dgm:pt modelId="{136C6E27-3081-4151-A258-9BF57B0433D0}" type="parTrans" cxnId="{43C1FB54-64DC-4268-9E9D-B0CBCA8857D0}">
      <dgm:prSet/>
      <dgm:spPr/>
      <dgm:t>
        <a:bodyPr/>
        <a:lstStyle/>
        <a:p>
          <a:endParaRPr lang="fr-FR"/>
        </a:p>
      </dgm:t>
    </dgm:pt>
    <dgm:pt modelId="{8D02829F-F0DB-4798-B2BE-F80DB8AE2620}" type="sibTrans" cxnId="{43C1FB54-64DC-4268-9E9D-B0CBCA8857D0}">
      <dgm:prSet/>
      <dgm:spPr/>
      <dgm:t>
        <a:bodyPr/>
        <a:lstStyle/>
        <a:p>
          <a:endParaRPr lang="fr-FR"/>
        </a:p>
      </dgm:t>
    </dgm:pt>
    <dgm:pt modelId="{E4C68402-3D51-4D1C-8CBF-CCC2B08D2CB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fr-FR" dirty="0"/>
            <a:t>Etude du patrimoine de test</a:t>
          </a:r>
        </a:p>
      </dgm:t>
    </dgm:pt>
    <dgm:pt modelId="{51B547F8-34BC-40BF-8F11-2F62D15BEABA}" type="parTrans" cxnId="{C976CABC-52E0-4E93-89B0-BA81190C0C5A}">
      <dgm:prSet/>
      <dgm:spPr/>
      <dgm:t>
        <a:bodyPr/>
        <a:lstStyle/>
        <a:p>
          <a:endParaRPr lang="fr-FR"/>
        </a:p>
      </dgm:t>
    </dgm:pt>
    <dgm:pt modelId="{70DA4217-A062-48CC-B00D-26EC972C5B93}" type="sibTrans" cxnId="{C976CABC-52E0-4E93-89B0-BA81190C0C5A}">
      <dgm:prSet/>
      <dgm:spPr/>
      <dgm:t>
        <a:bodyPr/>
        <a:lstStyle/>
        <a:p>
          <a:endParaRPr lang="fr-FR"/>
        </a:p>
      </dgm:t>
    </dgm:pt>
    <dgm:pt modelId="{016B1AAA-3A83-4885-A1D0-4D0FEED27D9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fr-FR" dirty="0"/>
            <a:t>Sélection des tests représentatifs</a:t>
          </a:r>
        </a:p>
      </dgm:t>
    </dgm:pt>
    <dgm:pt modelId="{1360BE3C-EF61-4073-A92F-90B6E1915457}" type="parTrans" cxnId="{4E6D672A-8F5E-43DD-A3AF-4775DE6B52D6}">
      <dgm:prSet/>
      <dgm:spPr/>
      <dgm:t>
        <a:bodyPr/>
        <a:lstStyle/>
        <a:p>
          <a:endParaRPr lang="fr-FR"/>
        </a:p>
      </dgm:t>
    </dgm:pt>
    <dgm:pt modelId="{947DB858-F11F-4BD6-B420-5FCCC1344636}" type="sibTrans" cxnId="{4E6D672A-8F5E-43DD-A3AF-4775DE6B52D6}">
      <dgm:prSet/>
      <dgm:spPr/>
      <dgm:t>
        <a:bodyPr/>
        <a:lstStyle/>
        <a:p>
          <a:endParaRPr lang="fr-FR"/>
        </a:p>
      </dgm:t>
    </dgm:pt>
    <dgm:pt modelId="{4C1E4923-9B5D-448D-BFF3-7574870131A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fr-FR" dirty="0"/>
            <a:t>Répartition des         tâches</a:t>
          </a:r>
        </a:p>
      </dgm:t>
    </dgm:pt>
    <dgm:pt modelId="{67792D87-7277-43CA-84B9-15D5A73D80F4}" type="parTrans" cxnId="{49F8CB35-7D47-4D76-B9F2-301C84EA1257}">
      <dgm:prSet/>
      <dgm:spPr/>
      <dgm:t>
        <a:bodyPr/>
        <a:lstStyle/>
        <a:p>
          <a:endParaRPr lang="fr-FR"/>
        </a:p>
      </dgm:t>
    </dgm:pt>
    <dgm:pt modelId="{39DFFE3B-45AA-47E6-9451-EAAFF3A9666A}" type="sibTrans" cxnId="{49F8CB35-7D47-4D76-B9F2-301C84EA1257}">
      <dgm:prSet/>
      <dgm:spPr/>
      <dgm:t>
        <a:bodyPr/>
        <a:lstStyle/>
        <a:p>
          <a:endParaRPr lang="fr-FR"/>
        </a:p>
      </dgm:t>
    </dgm:pt>
    <dgm:pt modelId="{7CD2FCC3-289E-43BF-B77D-792E97C358C8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/>
            <a:t>Automatisation</a:t>
          </a:r>
        </a:p>
      </dgm:t>
    </dgm:pt>
    <dgm:pt modelId="{AF5BA885-4045-40D4-B89B-AD4F6F073037}" type="parTrans" cxnId="{E898504B-7F47-4C82-88A7-9613548674AA}">
      <dgm:prSet/>
      <dgm:spPr/>
      <dgm:t>
        <a:bodyPr/>
        <a:lstStyle/>
        <a:p>
          <a:endParaRPr lang="fr-FR"/>
        </a:p>
      </dgm:t>
    </dgm:pt>
    <dgm:pt modelId="{CC6E2146-C8DD-428F-BB6D-4FC667129E1E}" type="sibTrans" cxnId="{E898504B-7F47-4C82-88A7-9613548674AA}">
      <dgm:prSet/>
      <dgm:spPr/>
      <dgm:t>
        <a:bodyPr/>
        <a:lstStyle/>
        <a:p>
          <a:endParaRPr lang="fr-FR"/>
        </a:p>
      </dgm:t>
    </dgm:pt>
    <dgm:pt modelId="{416884F9-91E2-4D47-836F-E788F947541E}" type="pres">
      <dgm:prSet presAssocID="{CE43D885-335C-40EF-8C23-4C068CBCBF86}" presName="Name0" presStyleCnt="0">
        <dgm:presLayoutVars>
          <dgm:dir/>
          <dgm:resizeHandles val="exact"/>
        </dgm:presLayoutVars>
      </dgm:prSet>
      <dgm:spPr/>
    </dgm:pt>
    <dgm:pt modelId="{8B37B622-2AF6-415F-869C-E4E871146879}" type="pres">
      <dgm:prSet presAssocID="{BD565925-432E-4DBF-BEEB-BCF7EB69F8D3}" presName="parTxOnly" presStyleLbl="node1" presStyleIdx="0" presStyleCnt="5" custScaleX="120474" custScaleY="43162">
        <dgm:presLayoutVars>
          <dgm:bulletEnabled val="1"/>
        </dgm:presLayoutVars>
      </dgm:prSet>
      <dgm:spPr/>
    </dgm:pt>
    <dgm:pt modelId="{E37DDF94-3418-4C6A-89DA-CFB93AE3AD70}" type="pres">
      <dgm:prSet presAssocID="{8D02829F-F0DB-4798-B2BE-F80DB8AE2620}" presName="parSpace" presStyleCnt="0"/>
      <dgm:spPr/>
    </dgm:pt>
    <dgm:pt modelId="{DCBA991D-35A6-4EB4-99FA-C24DA7D86BFB}" type="pres">
      <dgm:prSet presAssocID="{E4C68402-3D51-4D1C-8CBF-CCC2B08D2CBD}" presName="parTxOnly" presStyleLbl="node1" presStyleIdx="1" presStyleCnt="5" custScaleX="114175" custScaleY="43162">
        <dgm:presLayoutVars>
          <dgm:bulletEnabled val="1"/>
        </dgm:presLayoutVars>
      </dgm:prSet>
      <dgm:spPr/>
    </dgm:pt>
    <dgm:pt modelId="{D9AA1590-F95F-4E2F-858C-9A60FFE137BE}" type="pres">
      <dgm:prSet presAssocID="{70DA4217-A062-48CC-B00D-26EC972C5B93}" presName="parSpace" presStyleCnt="0"/>
      <dgm:spPr/>
    </dgm:pt>
    <dgm:pt modelId="{F7E37845-A437-4581-8799-0DD31665D1F1}" type="pres">
      <dgm:prSet presAssocID="{016B1AAA-3A83-4885-A1D0-4D0FEED27D98}" presName="parTxOnly" presStyleLbl="node1" presStyleIdx="2" presStyleCnt="5" custScaleX="86796" custScaleY="43162">
        <dgm:presLayoutVars>
          <dgm:bulletEnabled val="1"/>
        </dgm:presLayoutVars>
      </dgm:prSet>
      <dgm:spPr/>
    </dgm:pt>
    <dgm:pt modelId="{DDF442AA-445A-425D-977B-C9CC4C6E38DC}" type="pres">
      <dgm:prSet presAssocID="{947DB858-F11F-4BD6-B420-5FCCC1344636}" presName="parSpace" presStyleCnt="0"/>
      <dgm:spPr/>
    </dgm:pt>
    <dgm:pt modelId="{D3EF345D-8EE6-4425-A368-E7252F8C4543}" type="pres">
      <dgm:prSet presAssocID="{4C1E4923-9B5D-448D-BFF3-7574870131A8}" presName="parTxOnly" presStyleLbl="node1" presStyleIdx="3" presStyleCnt="5" custScaleX="82306" custScaleY="42827">
        <dgm:presLayoutVars>
          <dgm:bulletEnabled val="1"/>
        </dgm:presLayoutVars>
      </dgm:prSet>
      <dgm:spPr/>
    </dgm:pt>
    <dgm:pt modelId="{A6D32B8E-4991-4778-9EC1-AF8EAC07CAF9}" type="pres">
      <dgm:prSet presAssocID="{39DFFE3B-45AA-47E6-9451-EAAFF3A9666A}" presName="parSpace" presStyleCnt="0"/>
      <dgm:spPr/>
    </dgm:pt>
    <dgm:pt modelId="{3A9E8FDD-D30C-4518-AFC7-4E65D456EB98}" type="pres">
      <dgm:prSet presAssocID="{7CD2FCC3-289E-43BF-B77D-792E97C358C8}" presName="parTxOnly" presStyleLbl="node1" presStyleIdx="4" presStyleCnt="5" custScaleX="65216" custScaleY="42827">
        <dgm:presLayoutVars>
          <dgm:bulletEnabled val="1"/>
        </dgm:presLayoutVars>
      </dgm:prSet>
      <dgm:spPr/>
    </dgm:pt>
  </dgm:ptLst>
  <dgm:cxnLst>
    <dgm:cxn modelId="{F1AEC506-0105-4CC6-8E83-1373DCD9A37F}" type="presOf" srcId="{BD565925-432E-4DBF-BEEB-BCF7EB69F8D3}" destId="{8B37B622-2AF6-415F-869C-E4E871146879}" srcOrd="0" destOrd="0" presId="urn:microsoft.com/office/officeart/2005/8/layout/hChevron3"/>
    <dgm:cxn modelId="{4E6D672A-8F5E-43DD-A3AF-4775DE6B52D6}" srcId="{CE43D885-335C-40EF-8C23-4C068CBCBF86}" destId="{016B1AAA-3A83-4885-A1D0-4D0FEED27D98}" srcOrd="2" destOrd="0" parTransId="{1360BE3C-EF61-4073-A92F-90B6E1915457}" sibTransId="{947DB858-F11F-4BD6-B420-5FCCC1344636}"/>
    <dgm:cxn modelId="{49F8CB35-7D47-4D76-B9F2-301C84EA1257}" srcId="{CE43D885-335C-40EF-8C23-4C068CBCBF86}" destId="{4C1E4923-9B5D-448D-BFF3-7574870131A8}" srcOrd="3" destOrd="0" parTransId="{67792D87-7277-43CA-84B9-15D5A73D80F4}" sibTransId="{39DFFE3B-45AA-47E6-9451-EAAFF3A9666A}"/>
    <dgm:cxn modelId="{E898504B-7F47-4C82-88A7-9613548674AA}" srcId="{CE43D885-335C-40EF-8C23-4C068CBCBF86}" destId="{7CD2FCC3-289E-43BF-B77D-792E97C358C8}" srcOrd="4" destOrd="0" parTransId="{AF5BA885-4045-40D4-B89B-AD4F6F073037}" sibTransId="{CC6E2146-C8DD-428F-BB6D-4FC667129E1E}"/>
    <dgm:cxn modelId="{43C1FB54-64DC-4268-9E9D-B0CBCA8857D0}" srcId="{CE43D885-335C-40EF-8C23-4C068CBCBF86}" destId="{BD565925-432E-4DBF-BEEB-BCF7EB69F8D3}" srcOrd="0" destOrd="0" parTransId="{136C6E27-3081-4151-A258-9BF57B0433D0}" sibTransId="{8D02829F-F0DB-4798-B2BE-F80DB8AE2620}"/>
    <dgm:cxn modelId="{F6C65B9A-DB1F-4582-A7DA-727DD2CD2992}" type="presOf" srcId="{CE43D885-335C-40EF-8C23-4C068CBCBF86}" destId="{416884F9-91E2-4D47-836F-E788F947541E}" srcOrd="0" destOrd="0" presId="urn:microsoft.com/office/officeart/2005/8/layout/hChevron3"/>
    <dgm:cxn modelId="{3B6CC19E-490E-408A-9699-2E9005C9B701}" type="presOf" srcId="{016B1AAA-3A83-4885-A1D0-4D0FEED27D98}" destId="{F7E37845-A437-4581-8799-0DD31665D1F1}" srcOrd="0" destOrd="0" presId="urn:microsoft.com/office/officeart/2005/8/layout/hChevron3"/>
    <dgm:cxn modelId="{34DFAFB7-6349-45AA-9C43-4D55CAE3B23C}" type="presOf" srcId="{E4C68402-3D51-4D1C-8CBF-CCC2B08D2CBD}" destId="{DCBA991D-35A6-4EB4-99FA-C24DA7D86BFB}" srcOrd="0" destOrd="0" presId="urn:microsoft.com/office/officeart/2005/8/layout/hChevron3"/>
    <dgm:cxn modelId="{C976CABC-52E0-4E93-89B0-BA81190C0C5A}" srcId="{CE43D885-335C-40EF-8C23-4C068CBCBF86}" destId="{E4C68402-3D51-4D1C-8CBF-CCC2B08D2CBD}" srcOrd="1" destOrd="0" parTransId="{51B547F8-34BC-40BF-8F11-2F62D15BEABA}" sibTransId="{70DA4217-A062-48CC-B00D-26EC972C5B93}"/>
    <dgm:cxn modelId="{1DF853DA-D346-40F5-9AFF-AB3CC632B054}" type="presOf" srcId="{4C1E4923-9B5D-448D-BFF3-7574870131A8}" destId="{D3EF345D-8EE6-4425-A368-E7252F8C4543}" srcOrd="0" destOrd="0" presId="urn:microsoft.com/office/officeart/2005/8/layout/hChevron3"/>
    <dgm:cxn modelId="{BF892BDF-4FB8-4546-AA46-FDE3DA415262}" type="presOf" srcId="{7CD2FCC3-289E-43BF-B77D-792E97C358C8}" destId="{3A9E8FDD-D30C-4518-AFC7-4E65D456EB98}" srcOrd="0" destOrd="0" presId="urn:microsoft.com/office/officeart/2005/8/layout/hChevron3"/>
    <dgm:cxn modelId="{E80FC8A0-E4A3-4051-A4F5-8A7C8FE83338}" type="presParOf" srcId="{416884F9-91E2-4D47-836F-E788F947541E}" destId="{8B37B622-2AF6-415F-869C-E4E871146879}" srcOrd="0" destOrd="0" presId="urn:microsoft.com/office/officeart/2005/8/layout/hChevron3"/>
    <dgm:cxn modelId="{AE54DE75-527F-460F-992F-4CCD20F6AA59}" type="presParOf" srcId="{416884F9-91E2-4D47-836F-E788F947541E}" destId="{E37DDF94-3418-4C6A-89DA-CFB93AE3AD70}" srcOrd="1" destOrd="0" presId="urn:microsoft.com/office/officeart/2005/8/layout/hChevron3"/>
    <dgm:cxn modelId="{DE1910DB-0A64-4095-A164-B855FA206919}" type="presParOf" srcId="{416884F9-91E2-4D47-836F-E788F947541E}" destId="{DCBA991D-35A6-4EB4-99FA-C24DA7D86BFB}" srcOrd="2" destOrd="0" presId="urn:microsoft.com/office/officeart/2005/8/layout/hChevron3"/>
    <dgm:cxn modelId="{614BF41F-3109-4D8A-AE80-4D5DC77B3959}" type="presParOf" srcId="{416884F9-91E2-4D47-836F-E788F947541E}" destId="{D9AA1590-F95F-4E2F-858C-9A60FFE137BE}" srcOrd="3" destOrd="0" presId="urn:microsoft.com/office/officeart/2005/8/layout/hChevron3"/>
    <dgm:cxn modelId="{CC000232-4351-4584-9309-E298A2D133E0}" type="presParOf" srcId="{416884F9-91E2-4D47-836F-E788F947541E}" destId="{F7E37845-A437-4581-8799-0DD31665D1F1}" srcOrd="4" destOrd="0" presId="urn:microsoft.com/office/officeart/2005/8/layout/hChevron3"/>
    <dgm:cxn modelId="{595F04CA-9636-4700-A244-7B72FB8CAA2C}" type="presParOf" srcId="{416884F9-91E2-4D47-836F-E788F947541E}" destId="{DDF442AA-445A-425D-977B-C9CC4C6E38DC}" srcOrd="5" destOrd="0" presId="urn:microsoft.com/office/officeart/2005/8/layout/hChevron3"/>
    <dgm:cxn modelId="{D3DCF909-AB0A-4E35-B9D3-D8F72C6DDE48}" type="presParOf" srcId="{416884F9-91E2-4D47-836F-E788F947541E}" destId="{D3EF345D-8EE6-4425-A368-E7252F8C4543}" srcOrd="6" destOrd="0" presId="urn:microsoft.com/office/officeart/2005/8/layout/hChevron3"/>
    <dgm:cxn modelId="{37DF0C10-11A7-4484-A539-80076B790C92}" type="presParOf" srcId="{416884F9-91E2-4D47-836F-E788F947541E}" destId="{A6D32B8E-4991-4778-9EC1-AF8EAC07CAF9}" srcOrd="7" destOrd="0" presId="urn:microsoft.com/office/officeart/2005/8/layout/hChevron3"/>
    <dgm:cxn modelId="{0C62633F-EF01-4594-9B9C-3C9437A696D1}" type="presParOf" srcId="{416884F9-91E2-4D47-836F-E788F947541E}" destId="{3A9E8FDD-D30C-4518-AFC7-4E65D456EB9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A06E25-710C-4CDB-8E29-B97D762FE652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569337B2-9854-4055-99D2-5278F70990C1}">
      <dgm:prSet phldrT="[Text]"/>
      <dgm:spPr>
        <a:ln w="38100">
          <a:solidFill>
            <a:srgbClr val="FF0000"/>
          </a:solidFill>
        </a:ln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MenuPage</a:t>
          </a:r>
        </a:p>
      </dgm:t>
    </dgm:pt>
    <dgm:pt modelId="{ED6CA418-D954-4FB4-83AE-F3ADD9ADE629}" type="parTrans" cxnId="{4AA67733-C80C-4BD4-A247-3581D0518453}">
      <dgm:prSet/>
      <dgm:spPr/>
      <dgm:t>
        <a:bodyPr/>
        <a:lstStyle/>
        <a:p>
          <a:endParaRPr lang="fr-FR"/>
        </a:p>
      </dgm:t>
    </dgm:pt>
    <dgm:pt modelId="{E69F301B-A9BF-44C1-8522-0505E6C7A191}" type="sibTrans" cxnId="{4AA67733-C80C-4BD4-A247-3581D0518453}">
      <dgm:prSet/>
      <dgm:spPr/>
      <dgm:t>
        <a:bodyPr/>
        <a:lstStyle/>
        <a:p>
          <a:endParaRPr lang="fr-FR"/>
        </a:p>
      </dgm:t>
    </dgm:pt>
    <dgm:pt modelId="{B3C5DE5A-0778-4294-AFA7-7A14A1E26ADC}">
      <dgm:prSet phldrT="[Text]"/>
      <dgm:spPr/>
      <dgm:t>
        <a:bodyPr/>
        <a:lstStyle/>
        <a:p>
          <a:r>
            <a:rPr lang="fr-FR" dirty="0">
              <a:solidFill>
                <a:srgbClr val="FFFFFF"/>
              </a:solidFill>
            </a:rPr>
            <a:t>CalendarPage</a:t>
          </a:r>
        </a:p>
      </dgm:t>
    </dgm:pt>
    <dgm:pt modelId="{8B9640C2-090A-4025-A899-175B8627417B}" type="parTrans" cxnId="{37C20DF6-625D-404D-A92C-487477073D9D}">
      <dgm:prSet/>
      <dgm:spPr/>
      <dgm:t>
        <a:bodyPr/>
        <a:lstStyle/>
        <a:p>
          <a:endParaRPr lang="fr-FR"/>
        </a:p>
      </dgm:t>
    </dgm:pt>
    <dgm:pt modelId="{F1554890-1469-4AB1-886A-B38539E1F3A2}" type="sibTrans" cxnId="{37C20DF6-625D-404D-A92C-487477073D9D}">
      <dgm:prSet/>
      <dgm:spPr/>
      <dgm:t>
        <a:bodyPr/>
        <a:lstStyle/>
        <a:p>
          <a:endParaRPr lang="fr-FR"/>
        </a:p>
      </dgm:t>
    </dgm:pt>
    <dgm:pt modelId="{F4020AE5-8911-4CFA-8EB2-BF1C02E08AC8}">
      <dgm:prSet phldrT="[Text]"/>
      <dgm:spPr/>
      <dgm:t>
        <a:bodyPr/>
        <a:lstStyle/>
        <a:p>
          <a:r>
            <a:rPr lang="fr-FR" dirty="0">
              <a:solidFill>
                <a:srgbClr val="FFFFFF"/>
              </a:solidFill>
            </a:rPr>
            <a:t>CriteresPage</a:t>
          </a:r>
        </a:p>
      </dgm:t>
    </dgm:pt>
    <dgm:pt modelId="{38C80966-DB63-4D4B-BE72-E4C6C05989E7}" type="parTrans" cxnId="{688EC5D9-E765-4A8F-A3D7-FEDB1FC3FF61}">
      <dgm:prSet/>
      <dgm:spPr/>
      <dgm:t>
        <a:bodyPr/>
        <a:lstStyle/>
        <a:p>
          <a:endParaRPr lang="fr-FR"/>
        </a:p>
      </dgm:t>
    </dgm:pt>
    <dgm:pt modelId="{6CD26C53-574C-42E7-9BCF-7DFBA2FAE33C}" type="sibTrans" cxnId="{688EC5D9-E765-4A8F-A3D7-FEDB1FC3FF61}">
      <dgm:prSet/>
      <dgm:spPr/>
      <dgm:t>
        <a:bodyPr/>
        <a:lstStyle/>
        <a:p>
          <a:endParaRPr lang="fr-FR"/>
        </a:p>
      </dgm:t>
    </dgm:pt>
    <dgm:pt modelId="{BF7CAD40-A1BE-494F-918D-674D891E98ED}">
      <dgm:prSet phldrT="[Text]"/>
      <dgm:spPr/>
      <dgm:t>
        <a:bodyPr/>
        <a:lstStyle/>
        <a:p>
          <a:r>
            <a:rPr lang="fr-FR" dirty="0">
              <a:solidFill>
                <a:srgbClr val="FFFFFF"/>
              </a:solidFill>
            </a:rPr>
            <a:t>…</a:t>
          </a:r>
        </a:p>
      </dgm:t>
    </dgm:pt>
    <dgm:pt modelId="{192F3638-C82E-4BFA-BD3A-EAD151E43DC8}" type="parTrans" cxnId="{39E6EF3B-512B-4137-BBF6-00FE4AAAC059}">
      <dgm:prSet/>
      <dgm:spPr/>
      <dgm:t>
        <a:bodyPr/>
        <a:lstStyle/>
        <a:p>
          <a:endParaRPr lang="fr-FR"/>
        </a:p>
      </dgm:t>
    </dgm:pt>
    <dgm:pt modelId="{FB554041-3CE0-4A47-81F7-74BEFE28A531}" type="sibTrans" cxnId="{39E6EF3B-512B-4137-BBF6-00FE4AAAC059}">
      <dgm:prSet/>
      <dgm:spPr/>
      <dgm:t>
        <a:bodyPr/>
        <a:lstStyle/>
        <a:p>
          <a:endParaRPr lang="fr-FR"/>
        </a:p>
      </dgm:t>
    </dgm:pt>
    <dgm:pt modelId="{4A627E02-4944-403A-AFDF-C285CC2FDC35}">
      <dgm:prSet phldrT="[Text]"/>
      <dgm:spPr>
        <a:solidFill>
          <a:schemeClr val="accent4"/>
        </a:solidFill>
      </dgm:spPr>
      <dgm:t>
        <a:bodyPr/>
        <a:lstStyle/>
        <a:p>
          <a:r>
            <a:rPr lang="fr-FR">
              <a:solidFill>
                <a:srgbClr val="FFFFFF"/>
              </a:solidFill>
            </a:rPr>
            <a:t>Méthode 01</a:t>
          </a:r>
          <a:endParaRPr lang="fr-FR" dirty="0">
            <a:solidFill>
              <a:srgbClr val="FFFFFF"/>
            </a:solidFill>
          </a:endParaRPr>
        </a:p>
      </dgm:t>
    </dgm:pt>
    <dgm:pt modelId="{ED43A4C7-2146-4E63-92C7-A00634C9866A}" type="parTrans" cxnId="{780134CF-DF1C-445D-B1AC-DB4D3ED3FB1D}">
      <dgm:prSet/>
      <dgm:spPr/>
      <dgm:t>
        <a:bodyPr/>
        <a:lstStyle/>
        <a:p>
          <a:endParaRPr lang="fr-FR"/>
        </a:p>
      </dgm:t>
    </dgm:pt>
    <dgm:pt modelId="{B98F1F7D-D5FB-43A6-B12B-C371940FFB21}" type="sibTrans" cxnId="{780134CF-DF1C-445D-B1AC-DB4D3ED3FB1D}">
      <dgm:prSet/>
      <dgm:spPr/>
      <dgm:t>
        <a:bodyPr/>
        <a:lstStyle/>
        <a:p>
          <a:endParaRPr lang="fr-FR"/>
        </a:p>
      </dgm:t>
    </dgm:pt>
    <dgm:pt modelId="{523A92D5-0F16-448F-95EF-3D53F7CAAF2F}">
      <dgm:prSet phldrT="[Text]"/>
      <dgm:spPr>
        <a:solidFill>
          <a:schemeClr val="accent4"/>
        </a:solidFill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Méthode 02</a:t>
          </a:r>
        </a:p>
      </dgm:t>
    </dgm:pt>
    <dgm:pt modelId="{B48D4B32-F28C-4B78-8C8B-0CB0216669E2}" type="parTrans" cxnId="{7525FBFD-2C68-44C0-AB8A-943C5A06146C}">
      <dgm:prSet/>
      <dgm:spPr/>
      <dgm:t>
        <a:bodyPr/>
        <a:lstStyle/>
        <a:p>
          <a:endParaRPr lang="fr-FR"/>
        </a:p>
      </dgm:t>
    </dgm:pt>
    <dgm:pt modelId="{80E3E1CE-0801-4FD7-A134-412C9A0E3F4F}" type="sibTrans" cxnId="{7525FBFD-2C68-44C0-AB8A-943C5A06146C}">
      <dgm:prSet/>
      <dgm:spPr/>
      <dgm:t>
        <a:bodyPr/>
        <a:lstStyle/>
        <a:p>
          <a:endParaRPr lang="fr-FR"/>
        </a:p>
      </dgm:t>
    </dgm:pt>
    <dgm:pt modelId="{E0962397-C9C4-4A85-B299-C17B04F0B797}">
      <dgm:prSet phldrT="[Text]"/>
      <dgm:spPr>
        <a:solidFill>
          <a:schemeClr val="accent4"/>
        </a:solidFill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Méthode n</a:t>
          </a:r>
        </a:p>
      </dgm:t>
    </dgm:pt>
    <dgm:pt modelId="{E7C71A57-7CB5-406C-A527-8A0DA23BADCB}" type="parTrans" cxnId="{5B478A35-EBD9-497A-AFB6-C2EECF2BD9A3}">
      <dgm:prSet/>
      <dgm:spPr/>
      <dgm:t>
        <a:bodyPr/>
        <a:lstStyle/>
        <a:p>
          <a:endParaRPr lang="fr-FR"/>
        </a:p>
      </dgm:t>
    </dgm:pt>
    <dgm:pt modelId="{6ABEA13B-007F-4B1F-A7FA-A74B0ED6BA5A}" type="sibTrans" cxnId="{5B478A35-EBD9-497A-AFB6-C2EECF2BD9A3}">
      <dgm:prSet/>
      <dgm:spPr/>
      <dgm:t>
        <a:bodyPr/>
        <a:lstStyle/>
        <a:p>
          <a:endParaRPr lang="fr-FR"/>
        </a:p>
      </dgm:t>
    </dgm:pt>
    <dgm:pt modelId="{097528AC-6A30-4E78-80F4-F5DE0F0F0AD4}" type="pres">
      <dgm:prSet presAssocID="{3AA06E25-710C-4CDB-8E29-B97D762FE6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9339E2-744F-4942-9E41-10DEBB00F56D}" type="pres">
      <dgm:prSet presAssocID="{569337B2-9854-4055-99D2-5278F70990C1}" presName="hierRoot1" presStyleCnt="0">
        <dgm:presLayoutVars>
          <dgm:hierBranch val="init"/>
        </dgm:presLayoutVars>
      </dgm:prSet>
      <dgm:spPr/>
    </dgm:pt>
    <dgm:pt modelId="{B7CDE82F-B932-466F-831F-99119DEA53A4}" type="pres">
      <dgm:prSet presAssocID="{569337B2-9854-4055-99D2-5278F70990C1}" presName="rootComposite1" presStyleCnt="0"/>
      <dgm:spPr/>
    </dgm:pt>
    <dgm:pt modelId="{FA4B6A7C-3E9C-4B9E-A77F-A32CAB5775F8}" type="pres">
      <dgm:prSet presAssocID="{569337B2-9854-4055-99D2-5278F70990C1}" presName="rootText1" presStyleLbl="node0" presStyleIdx="0" presStyleCnt="1" custScaleX="129090" custScaleY="149686" custLinFactNeighborY="-39540">
        <dgm:presLayoutVars>
          <dgm:chPref val="3"/>
        </dgm:presLayoutVars>
      </dgm:prSet>
      <dgm:spPr/>
    </dgm:pt>
    <dgm:pt modelId="{DC92931F-087F-4E91-B81E-54B621C6AE90}" type="pres">
      <dgm:prSet presAssocID="{569337B2-9854-4055-99D2-5278F70990C1}" presName="rootConnector1" presStyleLbl="node1" presStyleIdx="0" presStyleCnt="0"/>
      <dgm:spPr/>
    </dgm:pt>
    <dgm:pt modelId="{E0D63A60-0DF3-4956-B8BF-B053AAD96BE9}" type="pres">
      <dgm:prSet presAssocID="{569337B2-9854-4055-99D2-5278F70990C1}" presName="hierChild2" presStyleCnt="0"/>
      <dgm:spPr/>
    </dgm:pt>
    <dgm:pt modelId="{BFBF590F-16E0-428A-AAC9-AB10DA634423}" type="pres">
      <dgm:prSet presAssocID="{8B9640C2-090A-4025-A899-175B8627417B}" presName="Name37" presStyleLbl="parChTrans1D2" presStyleIdx="0" presStyleCnt="3"/>
      <dgm:spPr/>
    </dgm:pt>
    <dgm:pt modelId="{C4742DA1-B2E5-4B8F-8750-478B4A38A399}" type="pres">
      <dgm:prSet presAssocID="{B3C5DE5A-0778-4294-AFA7-7A14A1E26ADC}" presName="hierRoot2" presStyleCnt="0">
        <dgm:presLayoutVars>
          <dgm:hierBranch val="init"/>
        </dgm:presLayoutVars>
      </dgm:prSet>
      <dgm:spPr/>
    </dgm:pt>
    <dgm:pt modelId="{53CE8D36-1EB7-4B84-B285-77CF7A7D4E9A}" type="pres">
      <dgm:prSet presAssocID="{B3C5DE5A-0778-4294-AFA7-7A14A1E26ADC}" presName="rootComposite" presStyleCnt="0"/>
      <dgm:spPr/>
    </dgm:pt>
    <dgm:pt modelId="{56DB43F2-F708-4792-AA62-8021A377D822}" type="pres">
      <dgm:prSet presAssocID="{B3C5DE5A-0778-4294-AFA7-7A14A1E26ADC}" presName="rootText" presStyleLbl="node2" presStyleIdx="0" presStyleCnt="3" custScaleX="129090" custScaleY="149686">
        <dgm:presLayoutVars>
          <dgm:chPref val="3"/>
        </dgm:presLayoutVars>
      </dgm:prSet>
      <dgm:spPr/>
    </dgm:pt>
    <dgm:pt modelId="{D4FBA577-058B-4C59-B5AB-FBC719B5492C}" type="pres">
      <dgm:prSet presAssocID="{B3C5DE5A-0778-4294-AFA7-7A14A1E26ADC}" presName="rootConnector" presStyleLbl="node2" presStyleIdx="0" presStyleCnt="3"/>
      <dgm:spPr/>
    </dgm:pt>
    <dgm:pt modelId="{C46034AB-7EAB-48B9-82AC-2F45C7C19EE0}" type="pres">
      <dgm:prSet presAssocID="{B3C5DE5A-0778-4294-AFA7-7A14A1E26ADC}" presName="hierChild4" presStyleCnt="0"/>
      <dgm:spPr/>
    </dgm:pt>
    <dgm:pt modelId="{E520271F-61FC-4360-90E1-1BE9135D42ED}" type="pres">
      <dgm:prSet presAssocID="{B3C5DE5A-0778-4294-AFA7-7A14A1E26ADC}" presName="hierChild5" presStyleCnt="0"/>
      <dgm:spPr/>
    </dgm:pt>
    <dgm:pt modelId="{38CEE4CB-4C09-445C-BFD9-FD2E7C20AA4F}" type="pres">
      <dgm:prSet presAssocID="{38C80966-DB63-4D4B-BE72-E4C6C05989E7}" presName="Name37" presStyleLbl="parChTrans1D2" presStyleIdx="1" presStyleCnt="3"/>
      <dgm:spPr/>
    </dgm:pt>
    <dgm:pt modelId="{F350EE80-9AE1-4B98-A343-01CBD9AC6D68}" type="pres">
      <dgm:prSet presAssocID="{F4020AE5-8911-4CFA-8EB2-BF1C02E08AC8}" presName="hierRoot2" presStyleCnt="0">
        <dgm:presLayoutVars>
          <dgm:hierBranch val="init"/>
        </dgm:presLayoutVars>
      </dgm:prSet>
      <dgm:spPr/>
    </dgm:pt>
    <dgm:pt modelId="{5FCB1B99-AA2A-42F2-88E1-CA40B7E8D75B}" type="pres">
      <dgm:prSet presAssocID="{F4020AE5-8911-4CFA-8EB2-BF1C02E08AC8}" presName="rootComposite" presStyleCnt="0"/>
      <dgm:spPr/>
    </dgm:pt>
    <dgm:pt modelId="{BB2D39CD-0781-494D-8278-EE70971B1EED}" type="pres">
      <dgm:prSet presAssocID="{F4020AE5-8911-4CFA-8EB2-BF1C02E08AC8}" presName="rootText" presStyleLbl="node2" presStyleIdx="1" presStyleCnt="3" custScaleX="129090" custScaleY="149686">
        <dgm:presLayoutVars>
          <dgm:chPref val="3"/>
        </dgm:presLayoutVars>
      </dgm:prSet>
      <dgm:spPr/>
    </dgm:pt>
    <dgm:pt modelId="{632B80D5-50D5-4945-9A7A-04959A98AB8B}" type="pres">
      <dgm:prSet presAssocID="{F4020AE5-8911-4CFA-8EB2-BF1C02E08AC8}" presName="rootConnector" presStyleLbl="node2" presStyleIdx="1" presStyleCnt="3"/>
      <dgm:spPr/>
    </dgm:pt>
    <dgm:pt modelId="{1E262D0D-C505-4EDC-9E98-D83CF4086A37}" type="pres">
      <dgm:prSet presAssocID="{F4020AE5-8911-4CFA-8EB2-BF1C02E08AC8}" presName="hierChild4" presStyleCnt="0"/>
      <dgm:spPr/>
    </dgm:pt>
    <dgm:pt modelId="{6C76B506-55DD-4B6F-B854-D933B10FD2C2}" type="pres">
      <dgm:prSet presAssocID="{ED43A4C7-2146-4E63-92C7-A00634C9866A}" presName="Name37" presStyleLbl="parChTrans1D3" presStyleIdx="0" presStyleCnt="3"/>
      <dgm:spPr/>
    </dgm:pt>
    <dgm:pt modelId="{CBD2ED97-177D-42B9-984E-C4AE4B549DD7}" type="pres">
      <dgm:prSet presAssocID="{4A627E02-4944-403A-AFDF-C285CC2FDC35}" presName="hierRoot2" presStyleCnt="0">
        <dgm:presLayoutVars>
          <dgm:hierBranch val="init"/>
        </dgm:presLayoutVars>
      </dgm:prSet>
      <dgm:spPr/>
    </dgm:pt>
    <dgm:pt modelId="{67D5F876-3B40-4FC6-A428-5A790D145362}" type="pres">
      <dgm:prSet presAssocID="{4A627E02-4944-403A-AFDF-C285CC2FDC35}" presName="rootComposite" presStyleCnt="0"/>
      <dgm:spPr/>
    </dgm:pt>
    <dgm:pt modelId="{FC266217-18ED-4F67-BD83-3090BC21CD13}" type="pres">
      <dgm:prSet presAssocID="{4A627E02-4944-403A-AFDF-C285CC2FDC35}" presName="rootText" presStyleLbl="node3" presStyleIdx="0" presStyleCnt="3" custScaleY="42677" custLinFactNeighborX="1895" custLinFactNeighborY="-26530">
        <dgm:presLayoutVars>
          <dgm:chPref val="3"/>
        </dgm:presLayoutVars>
      </dgm:prSet>
      <dgm:spPr/>
    </dgm:pt>
    <dgm:pt modelId="{925B2574-E59D-44D6-8478-83BC3D8B0BED}" type="pres">
      <dgm:prSet presAssocID="{4A627E02-4944-403A-AFDF-C285CC2FDC35}" presName="rootConnector" presStyleLbl="node3" presStyleIdx="0" presStyleCnt="3"/>
      <dgm:spPr/>
    </dgm:pt>
    <dgm:pt modelId="{E0646E6C-8980-4398-A0BA-0C7163BBF8DA}" type="pres">
      <dgm:prSet presAssocID="{4A627E02-4944-403A-AFDF-C285CC2FDC35}" presName="hierChild4" presStyleCnt="0"/>
      <dgm:spPr/>
    </dgm:pt>
    <dgm:pt modelId="{B8CEB3D2-DFFB-46A6-B309-C97842EE1FF9}" type="pres">
      <dgm:prSet presAssocID="{4A627E02-4944-403A-AFDF-C285CC2FDC35}" presName="hierChild5" presStyleCnt="0"/>
      <dgm:spPr/>
    </dgm:pt>
    <dgm:pt modelId="{C5687057-D567-4C67-BB18-D298B22BD109}" type="pres">
      <dgm:prSet presAssocID="{B48D4B32-F28C-4B78-8C8B-0CB0216669E2}" presName="Name37" presStyleLbl="parChTrans1D3" presStyleIdx="1" presStyleCnt="3"/>
      <dgm:spPr/>
    </dgm:pt>
    <dgm:pt modelId="{409CE87F-9506-4983-AE41-971FEB19801D}" type="pres">
      <dgm:prSet presAssocID="{523A92D5-0F16-448F-95EF-3D53F7CAAF2F}" presName="hierRoot2" presStyleCnt="0">
        <dgm:presLayoutVars>
          <dgm:hierBranch val="init"/>
        </dgm:presLayoutVars>
      </dgm:prSet>
      <dgm:spPr/>
    </dgm:pt>
    <dgm:pt modelId="{18F6DF48-12A8-4D56-94E2-855FEC3AEA9B}" type="pres">
      <dgm:prSet presAssocID="{523A92D5-0F16-448F-95EF-3D53F7CAAF2F}" presName="rootComposite" presStyleCnt="0"/>
      <dgm:spPr/>
    </dgm:pt>
    <dgm:pt modelId="{16BFEBDD-A091-450F-A030-19DDC45C7CEF}" type="pres">
      <dgm:prSet presAssocID="{523A92D5-0F16-448F-95EF-3D53F7CAAF2F}" presName="rootText" presStyleLbl="node3" presStyleIdx="1" presStyleCnt="3" custScaleY="42677" custLinFactNeighborX="1895" custLinFactNeighborY="-57032">
        <dgm:presLayoutVars>
          <dgm:chPref val="3"/>
        </dgm:presLayoutVars>
      </dgm:prSet>
      <dgm:spPr/>
    </dgm:pt>
    <dgm:pt modelId="{940A3B84-1C4B-488D-9F42-C19A66B742BA}" type="pres">
      <dgm:prSet presAssocID="{523A92D5-0F16-448F-95EF-3D53F7CAAF2F}" presName="rootConnector" presStyleLbl="node3" presStyleIdx="1" presStyleCnt="3"/>
      <dgm:spPr/>
    </dgm:pt>
    <dgm:pt modelId="{39114964-2C6B-4078-B8AA-C5A710670FCF}" type="pres">
      <dgm:prSet presAssocID="{523A92D5-0F16-448F-95EF-3D53F7CAAF2F}" presName="hierChild4" presStyleCnt="0"/>
      <dgm:spPr/>
    </dgm:pt>
    <dgm:pt modelId="{A4F0268C-54EF-433D-ADE4-32584853521F}" type="pres">
      <dgm:prSet presAssocID="{523A92D5-0F16-448F-95EF-3D53F7CAAF2F}" presName="hierChild5" presStyleCnt="0"/>
      <dgm:spPr/>
    </dgm:pt>
    <dgm:pt modelId="{4C926854-1855-4E61-AC04-FA33B66C859B}" type="pres">
      <dgm:prSet presAssocID="{E7C71A57-7CB5-406C-A527-8A0DA23BADCB}" presName="Name37" presStyleLbl="parChTrans1D3" presStyleIdx="2" presStyleCnt="3"/>
      <dgm:spPr/>
    </dgm:pt>
    <dgm:pt modelId="{FFD9BD19-3925-47D0-AC06-7DD45E930A83}" type="pres">
      <dgm:prSet presAssocID="{E0962397-C9C4-4A85-B299-C17B04F0B797}" presName="hierRoot2" presStyleCnt="0">
        <dgm:presLayoutVars>
          <dgm:hierBranch val="init"/>
        </dgm:presLayoutVars>
      </dgm:prSet>
      <dgm:spPr/>
    </dgm:pt>
    <dgm:pt modelId="{8EE2B0C4-C878-453B-9044-5EC845562188}" type="pres">
      <dgm:prSet presAssocID="{E0962397-C9C4-4A85-B299-C17B04F0B797}" presName="rootComposite" presStyleCnt="0"/>
      <dgm:spPr/>
    </dgm:pt>
    <dgm:pt modelId="{1482C7C0-D106-42BB-AB43-7A314DE3C5CB}" type="pres">
      <dgm:prSet presAssocID="{E0962397-C9C4-4A85-B299-C17B04F0B797}" presName="rootText" presStyleLbl="node3" presStyleIdx="2" presStyleCnt="3" custScaleY="42677" custLinFactNeighborX="1760" custLinFactNeighborY="-87576">
        <dgm:presLayoutVars>
          <dgm:chPref val="3"/>
        </dgm:presLayoutVars>
      </dgm:prSet>
      <dgm:spPr/>
    </dgm:pt>
    <dgm:pt modelId="{62CDE545-DB0F-4B73-9D4F-D3878F70FA54}" type="pres">
      <dgm:prSet presAssocID="{E0962397-C9C4-4A85-B299-C17B04F0B797}" presName="rootConnector" presStyleLbl="node3" presStyleIdx="2" presStyleCnt="3"/>
      <dgm:spPr/>
    </dgm:pt>
    <dgm:pt modelId="{A7BFBF1A-8FF3-49B3-BF5A-C7DEB8497EA9}" type="pres">
      <dgm:prSet presAssocID="{E0962397-C9C4-4A85-B299-C17B04F0B797}" presName="hierChild4" presStyleCnt="0"/>
      <dgm:spPr/>
    </dgm:pt>
    <dgm:pt modelId="{0B428DF9-9318-409A-BFDF-211D81C9EE5A}" type="pres">
      <dgm:prSet presAssocID="{E0962397-C9C4-4A85-B299-C17B04F0B797}" presName="hierChild5" presStyleCnt="0"/>
      <dgm:spPr/>
    </dgm:pt>
    <dgm:pt modelId="{37875C80-BDBD-4008-92D6-68779AE43772}" type="pres">
      <dgm:prSet presAssocID="{F4020AE5-8911-4CFA-8EB2-BF1C02E08AC8}" presName="hierChild5" presStyleCnt="0"/>
      <dgm:spPr/>
    </dgm:pt>
    <dgm:pt modelId="{68E900EE-2927-4710-84B1-5EEEE0281F54}" type="pres">
      <dgm:prSet presAssocID="{192F3638-C82E-4BFA-BD3A-EAD151E43DC8}" presName="Name37" presStyleLbl="parChTrans1D2" presStyleIdx="2" presStyleCnt="3"/>
      <dgm:spPr/>
    </dgm:pt>
    <dgm:pt modelId="{49FA2856-A1D5-4E0D-9931-A961485ADE5F}" type="pres">
      <dgm:prSet presAssocID="{BF7CAD40-A1BE-494F-918D-674D891E98ED}" presName="hierRoot2" presStyleCnt="0">
        <dgm:presLayoutVars>
          <dgm:hierBranch val="init"/>
        </dgm:presLayoutVars>
      </dgm:prSet>
      <dgm:spPr/>
    </dgm:pt>
    <dgm:pt modelId="{DCDEF616-525B-4C5F-A224-732C91907921}" type="pres">
      <dgm:prSet presAssocID="{BF7CAD40-A1BE-494F-918D-674D891E98ED}" presName="rootComposite" presStyleCnt="0"/>
      <dgm:spPr/>
    </dgm:pt>
    <dgm:pt modelId="{B6544BAB-6897-4FAC-B50F-69474FF0071C}" type="pres">
      <dgm:prSet presAssocID="{BF7CAD40-A1BE-494F-918D-674D891E98ED}" presName="rootText" presStyleLbl="node2" presStyleIdx="2" presStyleCnt="3" custScaleX="129090" custScaleY="149686">
        <dgm:presLayoutVars>
          <dgm:chPref val="3"/>
        </dgm:presLayoutVars>
      </dgm:prSet>
      <dgm:spPr/>
    </dgm:pt>
    <dgm:pt modelId="{3177D010-1F3B-4D7F-AFF3-DE6CBCEF4206}" type="pres">
      <dgm:prSet presAssocID="{BF7CAD40-A1BE-494F-918D-674D891E98ED}" presName="rootConnector" presStyleLbl="node2" presStyleIdx="2" presStyleCnt="3"/>
      <dgm:spPr/>
    </dgm:pt>
    <dgm:pt modelId="{B3FF8BA0-AE8B-434D-9EDB-260EF9C7E540}" type="pres">
      <dgm:prSet presAssocID="{BF7CAD40-A1BE-494F-918D-674D891E98ED}" presName="hierChild4" presStyleCnt="0"/>
      <dgm:spPr/>
    </dgm:pt>
    <dgm:pt modelId="{3F174C2A-065C-47A8-990F-A790CFD57B4A}" type="pres">
      <dgm:prSet presAssocID="{BF7CAD40-A1BE-494F-918D-674D891E98ED}" presName="hierChild5" presStyleCnt="0"/>
      <dgm:spPr/>
    </dgm:pt>
    <dgm:pt modelId="{F1CBC65D-0C9A-4C43-BCBF-BC429ACFEB24}" type="pres">
      <dgm:prSet presAssocID="{569337B2-9854-4055-99D2-5278F70990C1}" presName="hierChild3" presStyleCnt="0"/>
      <dgm:spPr/>
    </dgm:pt>
  </dgm:ptLst>
  <dgm:cxnLst>
    <dgm:cxn modelId="{8BDDA203-2707-47E4-8A16-580DCD1BF5D2}" type="presOf" srcId="{8B9640C2-090A-4025-A899-175B8627417B}" destId="{BFBF590F-16E0-428A-AAC9-AB10DA634423}" srcOrd="0" destOrd="0" presId="urn:microsoft.com/office/officeart/2005/8/layout/orgChart1"/>
    <dgm:cxn modelId="{15E65B08-7569-47DC-A220-735CA050AE20}" type="presOf" srcId="{E0962397-C9C4-4A85-B299-C17B04F0B797}" destId="{62CDE545-DB0F-4B73-9D4F-D3878F70FA54}" srcOrd="1" destOrd="0" presId="urn:microsoft.com/office/officeart/2005/8/layout/orgChart1"/>
    <dgm:cxn modelId="{A1B81520-15B5-4243-9804-A73B5F71DA09}" type="presOf" srcId="{523A92D5-0F16-448F-95EF-3D53F7CAAF2F}" destId="{16BFEBDD-A091-450F-A030-19DDC45C7CEF}" srcOrd="0" destOrd="0" presId="urn:microsoft.com/office/officeart/2005/8/layout/orgChart1"/>
    <dgm:cxn modelId="{643CFE27-B64A-4250-8D70-062D8335D4A5}" type="presOf" srcId="{E7C71A57-7CB5-406C-A527-8A0DA23BADCB}" destId="{4C926854-1855-4E61-AC04-FA33B66C859B}" srcOrd="0" destOrd="0" presId="urn:microsoft.com/office/officeart/2005/8/layout/orgChart1"/>
    <dgm:cxn modelId="{0B48D929-E49B-4D33-8377-59BF22796A21}" type="presOf" srcId="{4A627E02-4944-403A-AFDF-C285CC2FDC35}" destId="{FC266217-18ED-4F67-BD83-3090BC21CD13}" srcOrd="0" destOrd="0" presId="urn:microsoft.com/office/officeart/2005/8/layout/orgChart1"/>
    <dgm:cxn modelId="{A22B1D2B-B6C7-4066-B118-9016E85CA2B6}" type="presOf" srcId="{523A92D5-0F16-448F-95EF-3D53F7CAAF2F}" destId="{940A3B84-1C4B-488D-9F42-C19A66B742BA}" srcOrd="1" destOrd="0" presId="urn:microsoft.com/office/officeart/2005/8/layout/orgChart1"/>
    <dgm:cxn modelId="{4A51AF2D-174A-4902-9E8A-8A50DAD1F3F4}" type="presOf" srcId="{B3C5DE5A-0778-4294-AFA7-7A14A1E26ADC}" destId="{D4FBA577-058B-4C59-B5AB-FBC719B5492C}" srcOrd="1" destOrd="0" presId="urn:microsoft.com/office/officeart/2005/8/layout/orgChart1"/>
    <dgm:cxn modelId="{FFE0FD31-6DE0-4B85-A2B9-8B3C590E44F6}" type="presOf" srcId="{BF7CAD40-A1BE-494F-918D-674D891E98ED}" destId="{3177D010-1F3B-4D7F-AFF3-DE6CBCEF4206}" srcOrd="1" destOrd="0" presId="urn:microsoft.com/office/officeart/2005/8/layout/orgChart1"/>
    <dgm:cxn modelId="{4AA67733-C80C-4BD4-A247-3581D0518453}" srcId="{3AA06E25-710C-4CDB-8E29-B97D762FE652}" destId="{569337B2-9854-4055-99D2-5278F70990C1}" srcOrd="0" destOrd="0" parTransId="{ED6CA418-D954-4FB4-83AE-F3ADD9ADE629}" sibTransId="{E69F301B-A9BF-44C1-8522-0505E6C7A191}"/>
    <dgm:cxn modelId="{5B478A35-EBD9-497A-AFB6-C2EECF2BD9A3}" srcId="{F4020AE5-8911-4CFA-8EB2-BF1C02E08AC8}" destId="{E0962397-C9C4-4A85-B299-C17B04F0B797}" srcOrd="2" destOrd="0" parTransId="{E7C71A57-7CB5-406C-A527-8A0DA23BADCB}" sibTransId="{6ABEA13B-007F-4B1F-A7FA-A74B0ED6BA5A}"/>
    <dgm:cxn modelId="{39E6EF3B-512B-4137-BBF6-00FE4AAAC059}" srcId="{569337B2-9854-4055-99D2-5278F70990C1}" destId="{BF7CAD40-A1BE-494F-918D-674D891E98ED}" srcOrd="2" destOrd="0" parTransId="{192F3638-C82E-4BFA-BD3A-EAD151E43DC8}" sibTransId="{FB554041-3CE0-4A47-81F7-74BEFE28A531}"/>
    <dgm:cxn modelId="{446E4E67-3500-4C97-A459-3AF22364EEBC}" type="presOf" srcId="{4A627E02-4944-403A-AFDF-C285CC2FDC35}" destId="{925B2574-E59D-44D6-8478-83BC3D8B0BED}" srcOrd="1" destOrd="0" presId="urn:microsoft.com/office/officeart/2005/8/layout/orgChart1"/>
    <dgm:cxn modelId="{C2B47A51-C747-4C7D-8C40-350C5D3A156F}" type="presOf" srcId="{38C80966-DB63-4D4B-BE72-E4C6C05989E7}" destId="{38CEE4CB-4C09-445C-BFD9-FD2E7C20AA4F}" srcOrd="0" destOrd="0" presId="urn:microsoft.com/office/officeart/2005/8/layout/orgChart1"/>
    <dgm:cxn modelId="{1E674752-F567-4729-82B7-40B68B6F09C7}" type="presOf" srcId="{B3C5DE5A-0778-4294-AFA7-7A14A1E26ADC}" destId="{56DB43F2-F708-4792-AA62-8021A377D822}" srcOrd="0" destOrd="0" presId="urn:microsoft.com/office/officeart/2005/8/layout/orgChart1"/>
    <dgm:cxn modelId="{4556C173-DDCD-4488-B792-E1D1B2FE6F99}" type="presOf" srcId="{B48D4B32-F28C-4B78-8C8B-0CB0216669E2}" destId="{C5687057-D567-4C67-BB18-D298B22BD109}" srcOrd="0" destOrd="0" presId="urn:microsoft.com/office/officeart/2005/8/layout/orgChart1"/>
    <dgm:cxn modelId="{3B7F6E80-74FD-4939-8F72-0192545A1CE0}" type="presOf" srcId="{3AA06E25-710C-4CDB-8E29-B97D762FE652}" destId="{097528AC-6A30-4E78-80F4-F5DE0F0F0AD4}" srcOrd="0" destOrd="0" presId="urn:microsoft.com/office/officeart/2005/8/layout/orgChart1"/>
    <dgm:cxn modelId="{4958919D-EF79-416F-B296-F724FF87DFBC}" type="presOf" srcId="{F4020AE5-8911-4CFA-8EB2-BF1C02E08AC8}" destId="{BB2D39CD-0781-494D-8278-EE70971B1EED}" srcOrd="0" destOrd="0" presId="urn:microsoft.com/office/officeart/2005/8/layout/orgChart1"/>
    <dgm:cxn modelId="{5EDCBE9F-EC78-4788-A111-C5E3D09316E3}" type="presOf" srcId="{E0962397-C9C4-4A85-B299-C17B04F0B797}" destId="{1482C7C0-D106-42BB-AB43-7A314DE3C5CB}" srcOrd="0" destOrd="0" presId="urn:microsoft.com/office/officeart/2005/8/layout/orgChart1"/>
    <dgm:cxn modelId="{082018A7-7ADD-48BF-8679-55CE5F8106BA}" type="presOf" srcId="{F4020AE5-8911-4CFA-8EB2-BF1C02E08AC8}" destId="{632B80D5-50D5-4945-9A7A-04959A98AB8B}" srcOrd="1" destOrd="0" presId="urn:microsoft.com/office/officeart/2005/8/layout/orgChart1"/>
    <dgm:cxn modelId="{348CF8AE-BFA0-4098-8270-57CECDAC1B46}" type="presOf" srcId="{192F3638-C82E-4BFA-BD3A-EAD151E43DC8}" destId="{68E900EE-2927-4710-84B1-5EEEE0281F54}" srcOrd="0" destOrd="0" presId="urn:microsoft.com/office/officeart/2005/8/layout/orgChart1"/>
    <dgm:cxn modelId="{829D37C2-4518-485C-957B-CEBA97EB70F6}" type="presOf" srcId="{569337B2-9854-4055-99D2-5278F70990C1}" destId="{FA4B6A7C-3E9C-4B9E-A77F-A32CAB5775F8}" srcOrd="0" destOrd="0" presId="urn:microsoft.com/office/officeart/2005/8/layout/orgChart1"/>
    <dgm:cxn modelId="{780134CF-DF1C-445D-B1AC-DB4D3ED3FB1D}" srcId="{F4020AE5-8911-4CFA-8EB2-BF1C02E08AC8}" destId="{4A627E02-4944-403A-AFDF-C285CC2FDC35}" srcOrd="0" destOrd="0" parTransId="{ED43A4C7-2146-4E63-92C7-A00634C9866A}" sibTransId="{B98F1F7D-D5FB-43A6-B12B-C371940FFB21}"/>
    <dgm:cxn modelId="{688EC5D9-E765-4A8F-A3D7-FEDB1FC3FF61}" srcId="{569337B2-9854-4055-99D2-5278F70990C1}" destId="{F4020AE5-8911-4CFA-8EB2-BF1C02E08AC8}" srcOrd="1" destOrd="0" parTransId="{38C80966-DB63-4D4B-BE72-E4C6C05989E7}" sibTransId="{6CD26C53-574C-42E7-9BCF-7DFBA2FAE33C}"/>
    <dgm:cxn modelId="{7C8B8FE2-FB8F-4A60-9958-B6A10B507E2D}" type="presOf" srcId="{BF7CAD40-A1BE-494F-918D-674D891E98ED}" destId="{B6544BAB-6897-4FAC-B50F-69474FF0071C}" srcOrd="0" destOrd="0" presId="urn:microsoft.com/office/officeart/2005/8/layout/orgChart1"/>
    <dgm:cxn modelId="{0C1138E7-FAA7-41A9-971F-F17FE824886D}" type="presOf" srcId="{569337B2-9854-4055-99D2-5278F70990C1}" destId="{DC92931F-087F-4E91-B81E-54B621C6AE90}" srcOrd="1" destOrd="0" presId="urn:microsoft.com/office/officeart/2005/8/layout/orgChart1"/>
    <dgm:cxn modelId="{888741F0-E6EA-42AF-A3C3-69A1807A3E6F}" type="presOf" srcId="{ED43A4C7-2146-4E63-92C7-A00634C9866A}" destId="{6C76B506-55DD-4B6F-B854-D933B10FD2C2}" srcOrd="0" destOrd="0" presId="urn:microsoft.com/office/officeart/2005/8/layout/orgChart1"/>
    <dgm:cxn modelId="{37C20DF6-625D-404D-A92C-487477073D9D}" srcId="{569337B2-9854-4055-99D2-5278F70990C1}" destId="{B3C5DE5A-0778-4294-AFA7-7A14A1E26ADC}" srcOrd="0" destOrd="0" parTransId="{8B9640C2-090A-4025-A899-175B8627417B}" sibTransId="{F1554890-1469-4AB1-886A-B38539E1F3A2}"/>
    <dgm:cxn modelId="{7525FBFD-2C68-44C0-AB8A-943C5A06146C}" srcId="{F4020AE5-8911-4CFA-8EB2-BF1C02E08AC8}" destId="{523A92D5-0F16-448F-95EF-3D53F7CAAF2F}" srcOrd="1" destOrd="0" parTransId="{B48D4B32-F28C-4B78-8C8B-0CB0216669E2}" sibTransId="{80E3E1CE-0801-4FD7-A134-412C9A0E3F4F}"/>
    <dgm:cxn modelId="{91FBB724-A394-430B-A337-6FAE6BA4FF47}" type="presParOf" srcId="{097528AC-6A30-4E78-80F4-F5DE0F0F0AD4}" destId="{F49339E2-744F-4942-9E41-10DEBB00F56D}" srcOrd="0" destOrd="0" presId="urn:microsoft.com/office/officeart/2005/8/layout/orgChart1"/>
    <dgm:cxn modelId="{953DCF95-882B-47D0-8CC8-05F5B94AA8FD}" type="presParOf" srcId="{F49339E2-744F-4942-9E41-10DEBB00F56D}" destId="{B7CDE82F-B932-466F-831F-99119DEA53A4}" srcOrd="0" destOrd="0" presId="urn:microsoft.com/office/officeart/2005/8/layout/orgChart1"/>
    <dgm:cxn modelId="{17E1553B-70BD-4998-98DF-D0D8E71CBE56}" type="presParOf" srcId="{B7CDE82F-B932-466F-831F-99119DEA53A4}" destId="{FA4B6A7C-3E9C-4B9E-A77F-A32CAB5775F8}" srcOrd="0" destOrd="0" presId="urn:microsoft.com/office/officeart/2005/8/layout/orgChart1"/>
    <dgm:cxn modelId="{7CF7BCDB-955F-48DC-8415-A47B65CE4A9E}" type="presParOf" srcId="{B7CDE82F-B932-466F-831F-99119DEA53A4}" destId="{DC92931F-087F-4E91-B81E-54B621C6AE90}" srcOrd="1" destOrd="0" presId="urn:microsoft.com/office/officeart/2005/8/layout/orgChart1"/>
    <dgm:cxn modelId="{00479FD2-8E1C-4F16-B921-EFC4EBBB9270}" type="presParOf" srcId="{F49339E2-744F-4942-9E41-10DEBB00F56D}" destId="{E0D63A60-0DF3-4956-B8BF-B053AAD96BE9}" srcOrd="1" destOrd="0" presId="urn:microsoft.com/office/officeart/2005/8/layout/orgChart1"/>
    <dgm:cxn modelId="{904A00A9-BF53-4670-830B-549C7FC46770}" type="presParOf" srcId="{E0D63A60-0DF3-4956-B8BF-B053AAD96BE9}" destId="{BFBF590F-16E0-428A-AAC9-AB10DA634423}" srcOrd="0" destOrd="0" presId="urn:microsoft.com/office/officeart/2005/8/layout/orgChart1"/>
    <dgm:cxn modelId="{7FA92A1B-653E-45D3-BBBB-E44CB838A7A6}" type="presParOf" srcId="{E0D63A60-0DF3-4956-B8BF-B053AAD96BE9}" destId="{C4742DA1-B2E5-4B8F-8750-478B4A38A399}" srcOrd="1" destOrd="0" presId="urn:microsoft.com/office/officeart/2005/8/layout/orgChart1"/>
    <dgm:cxn modelId="{7F42B668-ECB6-4987-84BC-EBF72DB0A90B}" type="presParOf" srcId="{C4742DA1-B2E5-4B8F-8750-478B4A38A399}" destId="{53CE8D36-1EB7-4B84-B285-77CF7A7D4E9A}" srcOrd="0" destOrd="0" presId="urn:microsoft.com/office/officeart/2005/8/layout/orgChart1"/>
    <dgm:cxn modelId="{9A5F314A-CB34-4080-9FF2-C04364217820}" type="presParOf" srcId="{53CE8D36-1EB7-4B84-B285-77CF7A7D4E9A}" destId="{56DB43F2-F708-4792-AA62-8021A377D822}" srcOrd="0" destOrd="0" presId="urn:microsoft.com/office/officeart/2005/8/layout/orgChart1"/>
    <dgm:cxn modelId="{692FC1E1-90CC-49F5-93D5-FF818BFB5364}" type="presParOf" srcId="{53CE8D36-1EB7-4B84-B285-77CF7A7D4E9A}" destId="{D4FBA577-058B-4C59-B5AB-FBC719B5492C}" srcOrd="1" destOrd="0" presId="urn:microsoft.com/office/officeart/2005/8/layout/orgChart1"/>
    <dgm:cxn modelId="{22E8B392-873A-4D12-BEF5-3218C5E5242F}" type="presParOf" srcId="{C4742DA1-B2E5-4B8F-8750-478B4A38A399}" destId="{C46034AB-7EAB-48B9-82AC-2F45C7C19EE0}" srcOrd="1" destOrd="0" presId="urn:microsoft.com/office/officeart/2005/8/layout/orgChart1"/>
    <dgm:cxn modelId="{6E9F74DA-BD88-429E-9000-EC26C296D479}" type="presParOf" srcId="{C4742DA1-B2E5-4B8F-8750-478B4A38A399}" destId="{E520271F-61FC-4360-90E1-1BE9135D42ED}" srcOrd="2" destOrd="0" presId="urn:microsoft.com/office/officeart/2005/8/layout/orgChart1"/>
    <dgm:cxn modelId="{74C672DE-FDE5-4BAC-A14A-80E58F5D64CC}" type="presParOf" srcId="{E0D63A60-0DF3-4956-B8BF-B053AAD96BE9}" destId="{38CEE4CB-4C09-445C-BFD9-FD2E7C20AA4F}" srcOrd="2" destOrd="0" presId="urn:microsoft.com/office/officeart/2005/8/layout/orgChart1"/>
    <dgm:cxn modelId="{D0F513E2-9B1C-4EB2-BD9F-FD0387511FC4}" type="presParOf" srcId="{E0D63A60-0DF3-4956-B8BF-B053AAD96BE9}" destId="{F350EE80-9AE1-4B98-A343-01CBD9AC6D68}" srcOrd="3" destOrd="0" presId="urn:microsoft.com/office/officeart/2005/8/layout/orgChart1"/>
    <dgm:cxn modelId="{E729A959-941C-4DFE-867E-DAC6AB255ED5}" type="presParOf" srcId="{F350EE80-9AE1-4B98-A343-01CBD9AC6D68}" destId="{5FCB1B99-AA2A-42F2-88E1-CA40B7E8D75B}" srcOrd="0" destOrd="0" presId="urn:microsoft.com/office/officeart/2005/8/layout/orgChart1"/>
    <dgm:cxn modelId="{98AC58E2-2B2E-42D4-8751-8AEF656D8FD2}" type="presParOf" srcId="{5FCB1B99-AA2A-42F2-88E1-CA40B7E8D75B}" destId="{BB2D39CD-0781-494D-8278-EE70971B1EED}" srcOrd="0" destOrd="0" presId="urn:microsoft.com/office/officeart/2005/8/layout/orgChart1"/>
    <dgm:cxn modelId="{EE340F66-842F-4837-8272-7E4EC1853C0D}" type="presParOf" srcId="{5FCB1B99-AA2A-42F2-88E1-CA40B7E8D75B}" destId="{632B80D5-50D5-4945-9A7A-04959A98AB8B}" srcOrd="1" destOrd="0" presId="urn:microsoft.com/office/officeart/2005/8/layout/orgChart1"/>
    <dgm:cxn modelId="{7D4D88CD-1129-45D3-BD70-22B43358A3A8}" type="presParOf" srcId="{F350EE80-9AE1-4B98-A343-01CBD9AC6D68}" destId="{1E262D0D-C505-4EDC-9E98-D83CF4086A37}" srcOrd="1" destOrd="0" presId="urn:microsoft.com/office/officeart/2005/8/layout/orgChart1"/>
    <dgm:cxn modelId="{F02E40F0-17C2-48E8-B698-084633205F7C}" type="presParOf" srcId="{1E262D0D-C505-4EDC-9E98-D83CF4086A37}" destId="{6C76B506-55DD-4B6F-B854-D933B10FD2C2}" srcOrd="0" destOrd="0" presId="urn:microsoft.com/office/officeart/2005/8/layout/orgChart1"/>
    <dgm:cxn modelId="{EDD16FFC-FAE7-4E0C-AFB1-F6E38D1A3E5D}" type="presParOf" srcId="{1E262D0D-C505-4EDC-9E98-D83CF4086A37}" destId="{CBD2ED97-177D-42B9-984E-C4AE4B549DD7}" srcOrd="1" destOrd="0" presId="urn:microsoft.com/office/officeart/2005/8/layout/orgChart1"/>
    <dgm:cxn modelId="{D7CFF05C-B0E3-4EE4-9ED0-283BB6C3D4CF}" type="presParOf" srcId="{CBD2ED97-177D-42B9-984E-C4AE4B549DD7}" destId="{67D5F876-3B40-4FC6-A428-5A790D145362}" srcOrd="0" destOrd="0" presId="urn:microsoft.com/office/officeart/2005/8/layout/orgChart1"/>
    <dgm:cxn modelId="{B5B5D03E-84EC-43F7-99CF-D28EB0086F1E}" type="presParOf" srcId="{67D5F876-3B40-4FC6-A428-5A790D145362}" destId="{FC266217-18ED-4F67-BD83-3090BC21CD13}" srcOrd="0" destOrd="0" presId="urn:microsoft.com/office/officeart/2005/8/layout/orgChart1"/>
    <dgm:cxn modelId="{87145991-6864-455E-B9C4-BCCAE8276FE8}" type="presParOf" srcId="{67D5F876-3B40-4FC6-A428-5A790D145362}" destId="{925B2574-E59D-44D6-8478-83BC3D8B0BED}" srcOrd="1" destOrd="0" presId="urn:microsoft.com/office/officeart/2005/8/layout/orgChart1"/>
    <dgm:cxn modelId="{CD5491DD-F2A2-4610-AFE4-236682AC9521}" type="presParOf" srcId="{CBD2ED97-177D-42B9-984E-C4AE4B549DD7}" destId="{E0646E6C-8980-4398-A0BA-0C7163BBF8DA}" srcOrd="1" destOrd="0" presId="urn:microsoft.com/office/officeart/2005/8/layout/orgChart1"/>
    <dgm:cxn modelId="{DA483146-DD52-4398-8C88-751C7B920F6C}" type="presParOf" srcId="{CBD2ED97-177D-42B9-984E-C4AE4B549DD7}" destId="{B8CEB3D2-DFFB-46A6-B309-C97842EE1FF9}" srcOrd="2" destOrd="0" presId="urn:microsoft.com/office/officeart/2005/8/layout/orgChart1"/>
    <dgm:cxn modelId="{46B5ED20-F6BA-410F-843B-4DF1753A281A}" type="presParOf" srcId="{1E262D0D-C505-4EDC-9E98-D83CF4086A37}" destId="{C5687057-D567-4C67-BB18-D298B22BD109}" srcOrd="2" destOrd="0" presId="urn:microsoft.com/office/officeart/2005/8/layout/orgChart1"/>
    <dgm:cxn modelId="{6B328516-5FDA-4546-83F2-B63750D9D08D}" type="presParOf" srcId="{1E262D0D-C505-4EDC-9E98-D83CF4086A37}" destId="{409CE87F-9506-4983-AE41-971FEB19801D}" srcOrd="3" destOrd="0" presId="urn:microsoft.com/office/officeart/2005/8/layout/orgChart1"/>
    <dgm:cxn modelId="{17CCAAD8-A425-47CE-BE5C-D1E68E245711}" type="presParOf" srcId="{409CE87F-9506-4983-AE41-971FEB19801D}" destId="{18F6DF48-12A8-4D56-94E2-855FEC3AEA9B}" srcOrd="0" destOrd="0" presId="urn:microsoft.com/office/officeart/2005/8/layout/orgChart1"/>
    <dgm:cxn modelId="{40DFF373-BA83-41E6-BAD5-814D15ADB4B8}" type="presParOf" srcId="{18F6DF48-12A8-4D56-94E2-855FEC3AEA9B}" destId="{16BFEBDD-A091-450F-A030-19DDC45C7CEF}" srcOrd="0" destOrd="0" presId="urn:microsoft.com/office/officeart/2005/8/layout/orgChart1"/>
    <dgm:cxn modelId="{7205E516-7604-4A47-8A0B-53473CBC2E30}" type="presParOf" srcId="{18F6DF48-12A8-4D56-94E2-855FEC3AEA9B}" destId="{940A3B84-1C4B-488D-9F42-C19A66B742BA}" srcOrd="1" destOrd="0" presId="urn:microsoft.com/office/officeart/2005/8/layout/orgChart1"/>
    <dgm:cxn modelId="{6E27D357-D3F9-49D8-B79F-07FEC5B17F0F}" type="presParOf" srcId="{409CE87F-9506-4983-AE41-971FEB19801D}" destId="{39114964-2C6B-4078-B8AA-C5A710670FCF}" srcOrd="1" destOrd="0" presId="urn:microsoft.com/office/officeart/2005/8/layout/orgChart1"/>
    <dgm:cxn modelId="{346EDE64-2451-4F23-BD6D-96ACD69A6A58}" type="presParOf" srcId="{409CE87F-9506-4983-AE41-971FEB19801D}" destId="{A4F0268C-54EF-433D-ADE4-32584853521F}" srcOrd="2" destOrd="0" presId="urn:microsoft.com/office/officeart/2005/8/layout/orgChart1"/>
    <dgm:cxn modelId="{73B0183B-78FE-4949-B4C0-C04A397E85DE}" type="presParOf" srcId="{1E262D0D-C505-4EDC-9E98-D83CF4086A37}" destId="{4C926854-1855-4E61-AC04-FA33B66C859B}" srcOrd="4" destOrd="0" presId="urn:microsoft.com/office/officeart/2005/8/layout/orgChart1"/>
    <dgm:cxn modelId="{989BB943-C937-42C2-B999-59439A656A65}" type="presParOf" srcId="{1E262D0D-C505-4EDC-9E98-D83CF4086A37}" destId="{FFD9BD19-3925-47D0-AC06-7DD45E930A83}" srcOrd="5" destOrd="0" presId="urn:microsoft.com/office/officeart/2005/8/layout/orgChart1"/>
    <dgm:cxn modelId="{E01E48A7-F9A2-45D9-8067-91C01162C862}" type="presParOf" srcId="{FFD9BD19-3925-47D0-AC06-7DD45E930A83}" destId="{8EE2B0C4-C878-453B-9044-5EC845562188}" srcOrd="0" destOrd="0" presId="urn:microsoft.com/office/officeart/2005/8/layout/orgChart1"/>
    <dgm:cxn modelId="{6871FB64-72F5-4B27-A72B-34304DB1B7DC}" type="presParOf" srcId="{8EE2B0C4-C878-453B-9044-5EC845562188}" destId="{1482C7C0-D106-42BB-AB43-7A314DE3C5CB}" srcOrd="0" destOrd="0" presId="urn:microsoft.com/office/officeart/2005/8/layout/orgChart1"/>
    <dgm:cxn modelId="{5D758218-047F-45A0-8CA2-CB5C5638CAB9}" type="presParOf" srcId="{8EE2B0C4-C878-453B-9044-5EC845562188}" destId="{62CDE545-DB0F-4B73-9D4F-D3878F70FA54}" srcOrd="1" destOrd="0" presId="urn:microsoft.com/office/officeart/2005/8/layout/orgChart1"/>
    <dgm:cxn modelId="{A6369EB4-882B-4B23-9656-CB9CEEEBBBFE}" type="presParOf" srcId="{FFD9BD19-3925-47D0-AC06-7DD45E930A83}" destId="{A7BFBF1A-8FF3-49B3-BF5A-C7DEB8497EA9}" srcOrd="1" destOrd="0" presId="urn:microsoft.com/office/officeart/2005/8/layout/orgChart1"/>
    <dgm:cxn modelId="{5DB7E48D-B966-45F8-B0D1-118C06F7E801}" type="presParOf" srcId="{FFD9BD19-3925-47D0-AC06-7DD45E930A83}" destId="{0B428DF9-9318-409A-BFDF-211D81C9EE5A}" srcOrd="2" destOrd="0" presId="urn:microsoft.com/office/officeart/2005/8/layout/orgChart1"/>
    <dgm:cxn modelId="{962232C6-CB9D-45B2-9AAD-F5029C14D3E1}" type="presParOf" srcId="{F350EE80-9AE1-4B98-A343-01CBD9AC6D68}" destId="{37875C80-BDBD-4008-92D6-68779AE43772}" srcOrd="2" destOrd="0" presId="urn:microsoft.com/office/officeart/2005/8/layout/orgChart1"/>
    <dgm:cxn modelId="{BA2485DE-5650-4487-A5EE-6B6B7B2E8E54}" type="presParOf" srcId="{E0D63A60-0DF3-4956-B8BF-B053AAD96BE9}" destId="{68E900EE-2927-4710-84B1-5EEEE0281F54}" srcOrd="4" destOrd="0" presId="urn:microsoft.com/office/officeart/2005/8/layout/orgChart1"/>
    <dgm:cxn modelId="{D61A89C1-62B3-4E58-B139-4E3C14975CF0}" type="presParOf" srcId="{E0D63A60-0DF3-4956-B8BF-B053AAD96BE9}" destId="{49FA2856-A1D5-4E0D-9931-A961485ADE5F}" srcOrd="5" destOrd="0" presId="urn:microsoft.com/office/officeart/2005/8/layout/orgChart1"/>
    <dgm:cxn modelId="{C2B994E0-0595-4019-9D49-B33FBD51053C}" type="presParOf" srcId="{49FA2856-A1D5-4E0D-9931-A961485ADE5F}" destId="{DCDEF616-525B-4C5F-A224-732C91907921}" srcOrd="0" destOrd="0" presId="urn:microsoft.com/office/officeart/2005/8/layout/orgChart1"/>
    <dgm:cxn modelId="{4E31079C-03C1-4515-823E-55865CBAAFD4}" type="presParOf" srcId="{DCDEF616-525B-4C5F-A224-732C91907921}" destId="{B6544BAB-6897-4FAC-B50F-69474FF0071C}" srcOrd="0" destOrd="0" presId="urn:microsoft.com/office/officeart/2005/8/layout/orgChart1"/>
    <dgm:cxn modelId="{E662A2F6-725D-473A-8D0A-2E48D3C1E577}" type="presParOf" srcId="{DCDEF616-525B-4C5F-A224-732C91907921}" destId="{3177D010-1F3B-4D7F-AFF3-DE6CBCEF4206}" srcOrd="1" destOrd="0" presId="urn:microsoft.com/office/officeart/2005/8/layout/orgChart1"/>
    <dgm:cxn modelId="{C3850826-7CA2-4349-BEA1-E867A8F40D89}" type="presParOf" srcId="{49FA2856-A1D5-4E0D-9931-A961485ADE5F}" destId="{B3FF8BA0-AE8B-434D-9EDB-260EF9C7E540}" srcOrd="1" destOrd="0" presId="urn:microsoft.com/office/officeart/2005/8/layout/orgChart1"/>
    <dgm:cxn modelId="{432FF0C2-661E-4F00-8519-B407CE421B5D}" type="presParOf" srcId="{49FA2856-A1D5-4E0D-9931-A961485ADE5F}" destId="{3F174C2A-065C-47A8-990F-A790CFD57B4A}" srcOrd="2" destOrd="0" presId="urn:microsoft.com/office/officeart/2005/8/layout/orgChart1"/>
    <dgm:cxn modelId="{826ABB11-F693-40F7-9F5C-7A46EF18143D}" type="presParOf" srcId="{F49339E2-744F-4942-9E41-10DEBB00F56D}" destId="{F1CBC65D-0C9A-4C43-BCBF-BC429ACFEB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A06E25-710C-4CDB-8E29-B97D762FE652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569337B2-9854-4055-99D2-5278F70990C1}">
      <dgm:prSet phldrT="[Text]"/>
      <dgm:spPr>
        <a:ln w="28575">
          <a:solidFill>
            <a:srgbClr val="000000"/>
          </a:solidFill>
        </a:ln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MenuPage</a:t>
          </a:r>
        </a:p>
      </dgm:t>
    </dgm:pt>
    <dgm:pt modelId="{ED6CA418-D954-4FB4-83AE-F3ADD9ADE629}" type="parTrans" cxnId="{4AA67733-C80C-4BD4-A247-3581D0518453}">
      <dgm:prSet/>
      <dgm:spPr/>
      <dgm:t>
        <a:bodyPr/>
        <a:lstStyle/>
        <a:p>
          <a:endParaRPr lang="fr-FR"/>
        </a:p>
      </dgm:t>
    </dgm:pt>
    <dgm:pt modelId="{E69F301B-A9BF-44C1-8522-0505E6C7A191}" type="sibTrans" cxnId="{4AA67733-C80C-4BD4-A247-3581D0518453}">
      <dgm:prSet/>
      <dgm:spPr/>
      <dgm:t>
        <a:bodyPr/>
        <a:lstStyle/>
        <a:p>
          <a:endParaRPr lang="fr-FR"/>
        </a:p>
      </dgm:t>
    </dgm:pt>
    <dgm:pt modelId="{B3C5DE5A-0778-4294-AFA7-7A14A1E26ADC}">
      <dgm:prSet phldrT="[Text]"/>
      <dgm:spPr/>
      <dgm:t>
        <a:bodyPr/>
        <a:lstStyle/>
        <a:p>
          <a:r>
            <a:rPr lang="fr-FR" dirty="0">
              <a:solidFill>
                <a:srgbClr val="FFFFFF"/>
              </a:solidFill>
            </a:rPr>
            <a:t>CalendarPage</a:t>
          </a:r>
        </a:p>
      </dgm:t>
    </dgm:pt>
    <dgm:pt modelId="{8B9640C2-090A-4025-A899-175B8627417B}" type="parTrans" cxnId="{37C20DF6-625D-404D-A92C-487477073D9D}">
      <dgm:prSet/>
      <dgm:spPr/>
      <dgm:t>
        <a:bodyPr/>
        <a:lstStyle/>
        <a:p>
          <a:endParaRPr lang="fr-FR"/>
        </a:p>
      </dgm:t>
    </dgm:pt>
    <dgm:pt modelId="{F1554890-1469-4AB1-886A-B38539E1F3A2}" type="sibTrans" cxnId="{37C20DF6-625D-404D-A92C-487477073D9D}">
      <dgm:prSet/>
      <dgm:spPr/>
      <dgm:t>
        <a:bodyPr/>
        <a:lstStyle/>
        <a:p>
          <a:endParaRPr lang="fr-FR"/>
        </a:p>
      </dgm:t>
    </dgm:pt>
    <dgm:pt modelId="{F4020AE5-8911-4CFA-8EB2-BF1C02E08AC8}">
      <dgm:prSet phldrT="[Text]"/>
      <dgm:spPr/>
      <dgm:t>
        <a:bodyPr/>
        <a:lstStyle/>
        <a:p>
          <a:r>
            <a:rPr lang="fr-FR" dirty="0">
              <a:solidFill>
                <a:srgbClr val="FFFFFF"/>
              </a:solidFill>
            </a:rPr>
            <a:t>CriteresPage</a:t>
          </a:r>
        </a:p>
      </dgm:t>
    </dgm:pt>
    <dgm:pt modelId="{38C80966-DB63-4D4B-BE72-E4C6C05989E7}" type="parTrans" cxnId="{688EC5D9-E765-4A8F-A3D7-FEDB1FC3FF61}">
      <dgm:prSet/>
      <dgm:spPr/>
      <dgm:t>
        <a:bodyPr/>
        <a:lstStyle/>
        <a:p>
          <a:endParaRPr lang="fr-FR"/>
        </a:p>
      </dgm:t>
    </dgm:pt>
    <dgm:pt modelId="{6CD26C53-574C-42E7-9BCF-7DFBA2FAE33C}" type="sibTrans" cxnId="{688EC5D9-E765-4A8F-A3D7-FEDB1FC3FF61}">
      <dgm:prSet/>
      <dgm:spPr/>
      <dgm:t>
        <a:bodyPr/>
        <a:lstStyle/>
        <a:p>
          <a:endParaRPr lang="fr-FR"/>
        </a:p>
      </dgm:t>
    </dgm:pt>
    <dgm:pt modelId="{BF7CAD40-A1BE-494F-918D-674D891E98ED}">
      <dgm:prSet phldrT="[Text]"/>
      <dgm:spPr/>
      <dgm:t>
        <a:bodyPr/>
        <a:lstStyle/>
        <a:p>
          <a:r>
            <a:rPr lang="fr-FR" dirty="0">
              <a:solidFill>
                <a:srgbClr val="FFFFFF"/>
              </a:solidFill>
            </a:rPr>
            <a:t>…</a:t>
          </a:r>
        </a:p>
      </dgm:t>
    </dgm:pt>
    <dgm:pt modelId="{192F3638-C82E-4BFA-BD3A-EAD151E43DC8}" type="parTrans" cxnId="{39E6EF3B-512B-4137-BBF6-00FE4AAAC059}">
      <dgm:prSet/>
      <dgm:spPr/>
      <dgm:t>
        <a:bodyPr/>
        <a:lstStyle/>
        <a:p>
          <a:endParaRPr lang="fr-FR"/>
        </a:p>
      </dgm:t>
    </dgm:pt>
    <dgm:pt modelId="{FB554041-3CE0-4A47-81F7-74BEFE28A531}" type="sibTrans" cxnId="{39E6EF3B-512B-4137-BBF6-00FE4AAAC059}">
      <dgm:prSet/>
      <dgm:spPr/>
      <dgm:t>
        <a:bodyPr/>
        <a:lstStyle/>
        <a:p>
          <a:endParaRPr lang="fr-FR"/>
        </a:p>
      </dgm:t>
    </dgm:pt>
    <dgm:pt modelId="{4A627E02-4944-403A-AFDF-C285CC2FDC35}">
      <dgm:prSet phldrT="[Text]"/>
      <dgm:spPr>
        <a:solidFill>
          <a:schemeClr val="accent4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Méthode 01</a:t>
          </a:r>
        </a:p>
      </dgm:t>
    </dgm:pt>
    <dgm:pt modelId="{ED43A4C7-2146-4E63-92C7-A00634C9866A}" type="parTrans" cxnId="{780134CF-DF1C-445D-B1AC-DB4D3ED3FB1D}">
      <dgm:prSet/>
      <dgm:spPr/>
      <dgm:t>
        <a:bodyPr/>
        <a:lstStyle/>
        <a:p>
          <a:endParaRPr lang="fr-FR"/>
        </a:p>
      </dgm:t>
    </dgm:pt>
    <dgm:pt modelId="{B98F1F7D-D5FB-43A6-B12B-C371940FFB21}" type="sibTrans" cxnId="{780134CF-DF1C-445D-B1AC-DB4D3ED3FB1D}">
      <dgm:prSet/>
      <dgm:spPr/>
      <dgm:t>
        <a:bodyPr/>
        <a:lstStyle/>
        <a:p>
          <a:endParaRPr lang="fr-FR"/>
        </a:p>
      </dgm:t>
    </dgm:pt>
    <dgm:pt modelId="{523A92D5-0F16-448F-95EF-3D53F7CAAF2F}">
      <dgm:prSet phldrT="[Text]"/>
      <dgm:spPr>
        <a:solidFill>
          <a:schemeClr val="accent4"/>
        </a:solidFill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Méthode 02</a:t>
          </a:r>
        </a:p>
      </dgm:t>
    </dgm:pt>
    <dgm:pt modelId="{B48D4B32-F28C-4B78-8C8B-0CB0216669E2}" type="parTrans" cxnId="{7525FBFD-2C68-44C0-AB8A-943C5A06146C}">
      <dgm:prSet/>
      <dgm:spPr/>
      <dgm:t>
        <a:bodyPr/>
        <a:lstStyle/>
        <a:p>
          <a:endParaRPr lang="fr-FR"/>
        </a:p>
      </dgm:t>
    </dgm:pt>
    <dgm:pt modelId="{80E3E1CE-0801-4FD7-A134-412C9A0E3F4F}" type="sibTrans" cxnId="{7525FBFD-2C68-44C0-AB8A-943C5A06146C}">
      <dgm:prSet/>
      <dgm:spPr/>
      <dgm:t>
        <a:bodyPr/>
        <a:lstStyle/>
        <a:p>
          <a:endParaRPr lang="fr-FR"/>
        </a:p>
      </dgm:t>
    </dgm:pt>
    <dgm:pt modelId="{E0962397-C9C4-4A85-B299-C17B04F0B797}">
      <dgm:prSet phldrT="[Text]"/>
      <dgm:spPr>
        <a:solidFill>
          <a:schemeClr val="accent4"/>
        </a:solidFill>
      </dgm:spPr>
      <dgm:t>
        <a:bodyPr/>
        <a:lstStyle/>
        <a:p>
          <a:r>
            <a:rPr lang="fr-FR" dirty="0">
              <a:solidFill>
                <a:srgbClr val="FFFFFF"/>
              </a:solidFill>
            </a:rPr>
            <a:t>Méthode n</a:t>
          </a:r>
        </a:p>
      </dgm:t>
    </dgm:pt>
    <dgm:pt modelId="{E7C71A57-7CB5-406C-A527-8A0DA23BADCB}" type="parTrans" cxnId="{5B478A35-EBD9-497A-AFB6-C2EECF2BD9A3}">
      <dgm:prSet/>
      <dgm:spPr/>
      <dgm:t>
        <a:bodyPr/>
        <a:lstStyle/>
        <a:p>
          <a:endParaRPr lang="fr-FR"/>
        </a:p>
      </dgm:t>
    </dgm:pt>
    <dgm:pt modelId="{6ABEA13B-007F-4B1F-A7FA-A74B0ED6BA5A}" type="sibTrans" cxnId="{5B478A35-EBD9-497A-AFB6-C2EECF2BD9A3}">
      <dgm:prSet/>
      <dgm:spPr/>
      <dgm:t>
        <a:bodyPr/>
        <a:lstStyle/>
        <a:p>
          <a:endParaRPr lang="fr-FR"/>
        </a:p>
      </dgm:t>
    </dgm:pt>
    <dgm:pt modelId="{097528AC-6A30-4E78-80F4-F5DE0F0F0AD4}" type="pres">
      <dgm:prSet presAssocID="{3AA06E25-710C-4CDB-8E29-B97D762FE6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9339E2-744F-4942-9E41-10DEBB00F56D}" type="pres">
      <dgm:prSet presAssocID="{569337B2-9854-4055-99D2-5278F70990C1}" presName="hierRoot1" presStyleCnt="0">
        <dgm:presLayoutVars>
          <dgm:hierBranch val="init"/>
        </dgm:presLayoutVars>
      </dgm:prSet>
      <dgm:spPr/>
    </dgm:pt>
    <dgm:pt modelId="{B7CDE82F-B932-466F-831F-99119DEA53A4}" type="pres">
      <dgm:prSet presAssocID="{569337B2-9854-4055-99D2-5278F70990C1}" presName="rootComposite1" presStyleCnt="0"/>
      <dgm:spPr/>
    </dgm:pt>
    <dgm:pt modelId="{FA4B6A7C-3E9C-4B9E-A77F-A32CAB5775F8}" type="pres">
      <dgm:prSet presAssocID="{569337B2-9854-4055-99D2-5278F70990C1}" presName="rootText1" presStyleLbl="node0" presStyleIdx="0" presStyleCnt="1" custScaleX="129090" custScaleY="149686" custLinFactNeighborY="-39540">
        <dgm:presLayoutVars>
          <dgm:chPref val="3"/>
        </dgm:presLayoutVars>
      </dgm:prSet>
      <dgm:spPr/>
    </dgm:pt>
    <dgm:pt modelId="{DC92931F-087F-4E91-B81E-54B621C6AE90}" type="pres">
      <dgm:prSet presAssocID="{569337B2-9854-4055-99D2-5278F70990C1}" presName="rootConnector1" presStyleLbl="node1" presStyleIdx="0" presStyleCnt="0"/>
      <dgm:spPr/>
    </dgm:pt>
    <dgm:pt modelId="{E0D63A60-0DF3-4956-B8BF-B053AAD96BE9}" type="pres">
      <dgm:prSet presAssocID="{569337B2-9854-4055-99D2-5278F70990C1}" presName="hierChild2" presStyleCnt="0"/>
      <dgm:spPr/>
    </dgm:pt>
    <dgm:pt modelId="{BFBF590F-16E0-428A-AAC9-AB10DA634423}" type="pres">
      <dgm:prSet presAssocID="{8B9640C2-090A-4025-A899-175B8627417B}" presName="Name37" presStyleLbl="parChTrans1D2" presStyleIdx="0" presStyleCnt="3"/>
      <dgm:spPr/>
    </dgm:pt>
    <dgm:pt modelId="{C4742DA1-B2E5-4B8F-8750-478B4A38A399}" type="pres">
      <dgm:prSet presAssocID="{B3C5DE5A-0778-4294-AFA7-7A14A1E26ADC}" presName="hierRoot2" presStyleCnt="0">
        <dgm:presLayoutVars>
          <dgm:hierBranch val="init"/>
        </dgm:presLayoutVars>
      </dgm:prSet>
      <dgm:spPr/>
    </dgm:pt>
    <dgm:pt modelId="{53CE8D36-1EB7-4B84-B285-77CF7A7D4E9A}" type="pres">
      <dgm:prSet presAssocID="{B3C5DE5A-0778-4294-AFA7-7A14A1E26ADC}" presName="rootComposite" presStyleCnt="0"/>
      <dgm:spPr/>
    </dgm:pt>
    <dgm:pt modelId="{56DB43F2-F708-4792-AA62-8021A377D822}" type="pres">
      <dgm:prSet presAssocID="{B3C5DE5A-0778-4294-AFA7-7A14A1E26ADC}" presName="rootText" presStyleLbl="node2" presStyleIdx="0" presStyleCnt="3" custScaleX="129090" custScaleY="149686">
        <dgm:presLayoutVars>
          <dgm:chPref val="3"/>
        </dgm:presLayoutVars>
      </dgm:prSet>
      <dgm:spPr/>
    </dgm:pt>
    <dgm:pt modelId="{D4FBA577-058B-4C59-B5AB-FBC719B5492C}" type="pres">
      <dgm:prSet presAssocID="{B3C5DE5A-0778-4294-AFA7-7A14A1E26ADC}" presName="rootConnector" presStyleLbl="node2" presStyleIdx="0" presStyleCnt="3"/>
      <dgm:spPr/>
    </dgm:pt>
    <dgm:pt modelId="{C46034AB-7EAB-48B9-82AC-2F45C7C19EE0}" type="pres">
      <dgm:prSet presAssocID="{B3C5DE5A-0778-4294-AFA7-7A14A1E26ADC}" presName="hierChild4" presStyleCnt="0"/>
      <dgm:spPr/>
    </dgm:pt>
    <dgm:pt modelId="{E520271F-61FC-4360-90E1-1BE9135D42ED}" type="pres">
      <dgm:prSet presAssocID="{B3C5DE5A-0778-4294-AFA7-7A14A1E26ADC}" presName="hierChild5" presStyleCnt="0"/>
      <dgm:spPr/>
    </dgm:pt>
    <dgm:pt modelId="{38CEE4CB-4C09-445C-BFD9-FD2E7C20AA4F}" type="pres">
      <dgm:prSet presAssocID="{38C80966-DB63-4D4B-BE72-E4C6C05989E7}" presName="Name37" presStyleLbl="parChTrans1D2" presStyleIdx="1" presStyleCnt="3"/>
      <dgm:spPr/>
    </dgm:pt>
    <dgm:pt modelId="{F350EE80-9AE1-4B98-A343-01CBD9AC6D68}" type="pres">
      <dgm:prSet presAssocID="{F4020AE5-8911-4CFA-8EB2-BF1C02E08AC8}" presName="hierRoot2" presStyleCnt="0">
        <dgm:presLayoutVars>
          <dgm:hierBranch val="init"/>
        </dgm:presLayoutVars>
      </dgm:prSet>
      <dgm:spPr/>
    </dgm:pt>
    <dgm:pt modelId="{5FCB1B99-AA2A-42F2-88E1-CA40B7E8D75B}" type="pres">
      <dgm:prSet presAssocID="{F4020AE5-8911-4CFA-8EB2-BF1C02E08AC8}" presName="rootComposite" presStyleCnt="0"/>
      <dgm:spPr/>
    </dgm:pt>
    <dgm:pt modelId="{BB2D39CD-0781-494D-8278-EE70971B1EED}" type="pres">
      <dgm:prSet presAssocID="{F4020AE5-8911-4CFA-8EB2-BF1C02E08AC8}" presName="rootText" presStyleLbl="node2" presStyleIdx="1" presStyleCnt="3" custScaleX="129090" custScaleY="149686">
        <dgm:presLayoutVars>
          <dgm:chPref val="3"/>
        </dgm:presLayoutVars>
      </dgm:prSet>
      <dgm:spPr/>
    </dgm:pt>
    <dgm:pt modelId="{632B80D5-50D5-4945-9A7A-04959A98AB8B}" type="pres">
      <dgm:prSet presAssocID="{F4020AE5-8911-4CFA-8EB2-BF1C02E08AC8}" presName="rootConnector" presStyleLbl="node2" presStyleIdx="1" presStyleCnt="3"/>
      <dgm:spPr/>
    </dgm:pt>
    <dgm:pt modelId="{1E262D0D-C505-4EDC-9E98-D83CF4086A37}" type="pres">
      <dgm:prSet presAssocID="{F4020AE5-8911-4CFA-8EB2-BF1C02E08AC8}" presName="hierChild4" presStyleCnt="0"/>
      <dgm:spPr/>
    </dgm:pt>
    <dgm:pt modelId="{6C76B506-55DD-4B6F-B854-D933B10FD2C2}" type="pres">
      <dgm:prSet presAssocID="{ED43A4C7-2146-4E63-92C7-A00634C9866A}" presName="Name37" presStyleLbl="parChTrans1D3" presStyleIdx="0" presStyleCnt="3"/>
      <dgm:spPr/>
    </dgm:pt>
    <dgm:pt modelId="{CBD2ED97-177D-42B9-984E-C4AE4B549DD7}" type="pres">
      <dgm:prSet presAssocID="{4A627E02-4944-403A-AFDF-C285CC2FDC35}" presName="hierRoot2" presStyleCnt="0">
        <dgm:presLayoutVars>
          <dgm:hierBranch val="init"/>
        </dgm:presLayoutVars>
      </dgm:prSet>
      <dgm:spPr/>
    </dgm:pt>
    <dgm:pt modelId="{67D5F876-3B40-4FC6-A428-5A790D145362}" type="pres">
      <dgm:prSet presAssocID="{4A627E02-4944-403A-AFDF-C285CC2FDC35}" presName="rootComposite" presStyleCnt="0"/>
      <dgm:spPr/>
    </dgm:pt>
    <dgm:pt modelId="{FC266217-18ED-4F67-BD83-3090BC21CD13}" type="pres">
      <dgm:prSet presAssocID="{4A627E02-4944-403A-AFDF-C285CC2FDC35}" presName="rootText" presStyleLbl="node3" presStyleIdx="0" presStyleCnt="3" custScaleY="42677" custLinFactNeighborX="1895" custLinFactNeighborY="-26530">
        <dgm:presLayoutVars>
          <dgm:chPref val="3"/>
        </dgm:presLayoutVars>
      </dgm:prSet>
      <dgm:spPr/>
    </dgm:pt>
    <dgm:pt modelId="{925B2574-E59D-44D6-8478-83BC3D8B0BED}" type="pres">
      <dgm:prSet presAssocID="{4A627E02-4944-403A-AFDF-C285CC2FDC35}" presName="rootConnector" presStyleLbl="node3" presStyleIdx="0" presStyleCnt="3"/>
      <dgm:spPr/>
    </dgm:pt>
    <dgm:pt modelId="{E0646E6C-8980-4398-A0BA-0C7163BBF8DA}" type="pres">
      <dgm:prSet presAssocID="{4A627E02-4944-403A-AFDF-C285CC2FDC35}" presName="hierChild4" presStyleCnt="0"/>
      <dgm:spPr/>
    </dgm:pt>
    <dgm:pt modelId="{B8CEB3D2-DFFB-46A6-B309-C97842EE1FF9}" type="pres">
      <dgm:prSet presAssocID="{4A627E02-4944-403A-AFDF-C285CC2FDC35}" presName="hierChild5" presStyleCnt="0"/>
      <dgm:spPr/>
    </dgm:pt>
    <dgm:pt modelId="{C5687057-D567-4C67-BB18-D298B22BD109}" type="pres">
      <dgm:prSet presAssocID="{B48D4B32-F28C-4B78-8C8B-0CB0216669E2}" presName="Name37" presStyleLbl="parChTrans1D3" presStyleIdx="1" presStyleCnt="3"/>
      <dgm:spPr/>
    </dgm:pt>
    <dgm:pt modelId="{409CE87F-9506-4983-AE41-971FEB19801D}" type="pres">
      <dgm:prSet presAssocID="{523A92D5-0F16-448F-95EF-3D53F7CAAF2F}" presName="hierRoot2" presStyleCnt="0">
        <dgm:presLayoutVars>
          <dgm:hierBranch val="init"/>
        </dgm:presLayoutVars>
      </dgm:prSet>
      <dgm:spPr/>
    </dgm:pt>
    <dgm:pt modelId="{18F6DF48-12A8-4D56-94E2-855FEC3AEA9B}" type="pres">
      <dgm:prSet presAssocID="{523A92D5-0F16-448F-95EF-3D53F7CAAF2F}" presName="rootComposite" presStyleCnt="0"/>
      <dgm:spPr/>
    </dgm:pt>
    <dgm:pt modelId="{16BFEBDD-A091-450F-A030-19DDC45C7CEF}" type="pres">
      <dgm:prSet presAssocID="{523A92D5-0F16-448F-95EF-3D53F7CAAF2F}" presName="rootText" presStyleLbl="node3" presStyleIdx="1" presStyleCnt="3" custScaleY="42677" custLinFactNeighborX="1895" custLinFactNeighborY="-57032">
        <dgm:presLayoutVars>
          <dgm:chPref val="3"/>
        </dgm:presLayoutVars>
      </dgm:prSet>
      <dgm:spPr/>
    </dgm:pt>
    <dgm:pt modelId="{940A3B84-1C4B-488D-9F42-C19A66B742BA}" type="pres">
      <dgm:prSet presAssocID="{523A92D5-0F16-448F-95EF-3D53F7CAAF2F}" presName="rootConnector" presStyleLbl="node3" presStyleIdx="1" presStyleCnt="3"/>
      <dgm:spPr/>
    </dgm:pt>
    <dgm:pt modelId="{39114964-2C6B-4078-B8AA-C5A710670FCF}" type="pres">
      <dgm:prSet presAssocID="{523A92D5-0F16-448F-95EF-3D53F7CAAF2F}" presName="hierChild4" presStyleCnt="0"/>
      <dgm:spPr/>
    </dgm:pt>
    <dgm:pt modelId="{A4F0268C-54EF-433D-ADE4-32584853521F}" type="pres">
      <dgm:prSet presAssocID="{523A92D5-0F16-448F-95EF-3D53F7CAAF2F}" presName="hierChild5" presStyleCnt="0"/>
      <dgm:spPr/>
    </dgm:pt>
    <dgm:pt modelId="{4C926854-1855-4E61-AC04-FA33B66C859B}" type="pres">
      <dgm:prSet presAssocID="{E7C71A57-7CB5-406C-A527-8A0DA23BADCB}" presName="Name37" presStyleLbl="parChTrans1D3" presStyleIdx="2" presStyleCnt="3"/>
      <dgm:spPr/>
    </dgm:pt>
    <dgm:pt modelId="{FFD9BD19-3925-47D0-AC06-7DD45E930A83}" type="pres">
      <dgm:prSet presAssocID="{E0962397-C9C4-4A85-B299-C17B04F0B797}" presName="hierRoot2" presStyleCnt="0">
        <dgm:presLayoutVars>
          <dgm:hierBranch val="init"/>
        </dgm:presLayoutVars>
      </dgm:prSet>
      <dgm:spPr/>
    </dgm:pt>
    <dgm:pt modelId="{8EE2B0C4-C878-453B-9044-5EC845562188}" type="pres">
      <dgm:prSet presAssocID="{E0962397-C9C4-4A85-B299-C17B04F0B797}" presName="rootComposite" presStyleCnt="0"/>
      <dgm:spPr/>
    </dgm:pt>
    <dgm:pt modelId="{1482C7C0-D106-42BB-AB43-7A314DE3C5CB}" type="pres">
      <dgm:prSet presAssocID="{E0962397-C9C4-4A85-B299-C17B04F0B797}" presName="rootText" presStyleLbl="node3" presStyleIdx="2" presStyleCnt="3" custScaleY="42677" custLinFactNeighborX="1760" custLinFactNeighborY="-87576">
        <dgm:presLayoutVars>
          <dgm:chPref val="3"/>
        </dgm:presLayoutVars>
      </dgm:prSet>
      <dgm:spPr/>
    </dgm:pt>
    <dgm:pt modelId="{62CDE545-DB0F-4B73-9D4F-D3878F70FA54}" type="pres">
      <dgm:prSet presAssocID="{E0962397-C9C4-4A85-B299-C17B04F0B797}" presName="rootConnector" presStyleLbl="node3" presStyleIdx="2" presStyleCnt="3"/>
      <dgm:spPr/>
    </dgm:pt>
    <dgm:pt modelId="{A7BFBF1A-8FF3-49B3-BF5A-C7DEB8497EA9}" type="pres">
      <dgm:prSet presAssocID="{E0962397-C9C4-4A85-B299-C17B04F0B797}" presName="hierChild4" presStyleCnt="0"/>
      <dgm:spPr/>
    </dgm:pt>
    <dgm:pt modelId="{0B428DF9-9318-409A-BFDF-211D81C9EE5A}" type="pres">
      <dgm:prSet presAssocID="{E0962397-C9C4-4A85-B299-C17B04F0B797}" presName="hierChild5" presStyleCnt="0"/>
      <dgm:spPr/>
    </dgm:pt>
    <dgm:pt modelId="{37875C80-BDBD-4008-92D6-68779AE43772}" type="pres">
      <dgm:prSet presAssocID="{F4020AE5-8911-4CFA-8EB2-BF1C02E08AC8}" presName="hierChild5" presStyleCnt="0"/>
      <dgm:spPr/>
    </dgm:pt>
    <dgm:pt modelId="{68E900EE-2927-4710-84B1-5EEEE0281F54}" type="pres">
      <dgm:prSet presAssocID="{192F3638-C82E-4BFA-BD3A-EAD151E43DC8}" presName="Name37" presStyleLbl="parChTrans1D2" presStyleIdx="2" presStyleCnt="3"/>
      <dgm:spPr/>
    </dgm:pt>
    <dgm:pt modelId="{49FA2856-A1D5-4E0D-9931-A961485ADE5F}" type="pres">
      <dgm:prSet presAssocID="{BF7CAD40-A1BE-494F-918D-674D891E98ED}" presName="hierRoot2" presStyleCnt="0">
        <dgm:presLayoutVars>
          <dgm:hierBranch val="init"/>
        </dgm:presLayoutVars>
      </dgm:prSet>
      <dgm:spPr/>
    </dgm:pt>
    <dgm:pt modelId="{DCDEF616-525B-4C5F-A224-732C91907921}" type="pres">
      <dgm:prSet presAssocID="{BF7CAD40-A1BE-494F-918D-674D891E98ED}" presName="rootComposite" presStyleCnt="0"/>
      <dgm:spPr/>
    </dgm:pt>
    <dgm:pt modelId="{B6544BAB-6897-4FAC-B50F-69474FF0071C}" type="pres">
      <dgm:prSet presAssocID="{BF7CAD40-A1BE-494F-918D-674D891E98ED}" presName="rootText" presStyleLbl="node2" presStyleIdx="2" presStyleCnt="3" custScaleX="129090" custScaleY="149686">
        <dgm:presLayoutVars>
          <dgm:chPref val="3"/>
        </dgm:presLayoutVars>
      </dgm:prSet>
      <dgm:spPr/>
    </dgm:pt>
    <dgm:pt modelId="{3177D010-1F3B-4D7F-AFF3-DE6CBCEF4206}" type="pres">
      <dgm:prSet presAssocID="{BF7CAD40-A1BE-494F-918D-674D891E98ED}" presName="rootConnector" presStyleLbl="node2" presStyleIdx="2" presStyleCnt="3"/>
      <dgm:spPr/>
    </dgm:pt>
    <dgm:pt modelId="{B3FF8BA0-AE8B-434D-9EDB-260EF9C7E540}" type="pres">
      <dgm:prSet presAssocID="{BF7CAD40-A1BE-494F-918D-674D891E98ED}" presName="hierChild4" presStyleCnt="0"/>
      <dgm:spPr/>
    </dgm:pt>
    <dgm:pt modelId="{3F174C2A-065C-47A8-990F-A790CFD57B4A}" type="pres">
      <dgm:prSet presAssocID="{BF7CAD40-A1BE-494F-918D-674D891E98ED}" presName="hierChild5" presStyleCnt="0"/>
      <dgm:spPr/>
    </dgm:pt>
    <dgm:pt modelId="{F1CBC65D-0C9A-4C43-BCBF-BC429ACFEB24}" type="pres">
      <dgm:prSet presAssocID="{569337B2-9854-4055-99D2-5278F70990C1}" presName="hierChild3" presStyleCnt="0"/>
      <dgm:spPr/>
    </dgm:pt>
  </dgm:ptLst>
  <dgm:cxnLst>
    <dgm:cxn modelId="{8BDDA203-2707-47E4-8A16-580DCD1BF5D2}" type="presOf" srcId="{8B9640C2-090A-4025-A899-175B8627417B}" destId="{BFBF590F-16E0-428A-AAC9-AB10DA634423}" srcOrd="0" destOrd="0" presId="urn:microsoft.com/office/officeart/2005/8/layout/orgChart1"/>
    <dgm:cxn modelId="{15E65B08-7569-47DC-A220-735CA050AE20}" type="presOf" srcId="{E0962397-C9C4-4A85-B299-C17B04F0B797}" destId="{62CDE545-DB0F-4B73-9D4F-D3878F70FA54}" srcOrd="1" destOrd="0" presId="urn:microsoft.com/office/officeart/2005/8/layout/orgChart1"/>
    <dgm:cxn modelId="{A1B81520-15B5-4243-9804-A73B5F71DA09}" type="presOf" srcId="{523A92D5-0F16-448F-95EF-3D53F7CAAF2F}" destId="{16BFEBDD-A091-450F-A030-19DDC45C7CEF}" srcOrd="0" destOrd="0" presId="urn:microsoft.com/office/officeart/2005/8/layout/orgChart1"/>
    <dgm:cxn modelId="{643CFE27-B64A-4250-8D70-062D8335D4A5}" type="presOf" srcId="{E7C71A57-7CB5-406C-A527-8A0DA23BADCB}" destId="{4C926854-1855-4E61-AC04-FA33B66C859B}" srcOrd="0" destOrd="0" presId="urn:microsoft.com/office/officeart/2005/8/layout/orgChart1"/>
    <dgm:cxn modelId="{0B48D929-E49B-4D33-8377-59BF22796A21}" type="presOf" srcId="{4A627E02-4944-403A-AFDF-C285CC2FDC35}" destId="{FC266217-18ED-4F67-BD83-3090BC21CD13}" srcOrd="0" destOrd="0" presId="urn:microsoft.com/office/officeart/2005/8/layout/orgChart1"/>
    <dgm:cxn modelId="{A22B1D2B-B6C7-4066-B118-9016E85CA2B6}" type="presOf" srcId="{523A92D5-0F16-448F-95EF-3D53F7CAAF2F}" destId="{940A3B84-1C4B-488D-9F42-C19A66B742BA}" srcOrd="1" destOrd="0" presId="urn:microsoft.com/office/officeart/2005/8/layout/orgChart1"/>
    <dgm:cxn modelId="{4A51AF2D-174A-4902-9E8A-8A50DAD1F3F4}" type="presOf" srcId="{B3C5DE5A-0778-4294-AFA7-7A14A1E26ADC}" destId="{D4FBA577-058B-4C59-B5AB-FBC719B5492C}" srcOrd="1" destOrd="0" presId="urn:microsoft.com/office/officeart/2005/8/layout/orgChart1"/>
    <dgm:cxn modelId="{FFE0FD31-6DE0-4B85-A2B9-8B3C590E44F6}" type="presOf" srcId="{BF7CAD40-A1BE-494F-918D-674D891E98ED}" destId="{3177D010-1F3B-4D7F-AFF3-DE6CBCEF4206}" srcOrd="1" destOrd="0" presId="urn:microsoft.com/office/officeart/2005/8/layout/orgChart1"/>
    <dgm:cxn modelId="{4AA67733-C80C-4BD4-A247-3581D0518453}" srcId="{3AA06E25-710C-4CDB-8E29-B97D762FE652}" destId="{569337B2-9854-4055-99D2-5278F70990C1}" srcOrd="0" destOrd="0" parTransId="{ED6CA418-D954-4FB4-83AE-F3ADD9ADE629}" sibTransId="{E69F301B-A9BF-44C1-8522-0505E6C7A191}"/>
    <dgm:cxn modelId="{5B478A35-EBD9-497A-AFB6-C2EECF2BD9A3}" srcId="{F4020AE5-8911-4CFA-8EB2-BF1C02E08AC8}" destId="{E0962397-C9C4-4A85-B299-C17B04F0B797}" srcOrd="2" destOrd="0" parTransId="{E7C71A57-7CB5-406C-A527-8A0DA23BADCB}" sibTransId="{6ABEA13B-007F-4B1F-A7FA-A74B0ED6BA5A}"/>
    <dgm:cxn modelId="{39E6EF3B-512B-4137-BBF6-00FE4AAAC059}" srcId="{569337B2-9854-4055-99D2-5278F70990C1}" destId="{BF7CAD40-A1BE-494F-918D-674D891E98ED}" srcOrd="2" destOrd="0" parTransId="{192F3638-C82E-4BFA-BD3A-EAD151E43DC8}" sibTransId="{FB554041-3CE0-4A47-81F7-74BEFE28A531}"/>
    <dgm:cxn modelId="{446E4E67-3500-4C97-A459-3AF22364EEBC}" type="presOf" srcId="{4A627E02-4944-403A-AFDF-C285CC2FDC35}" destId="{925B2574-E59D-44D6-8478-83BC3D8B0BED}" srcOrd="1" destOrd="0" presId="urn:microsoft.com/office/officeart/2005/8/layout/orgChart1"/>
    <dgm:cxn modelId="{C2B47A51-C747-4C7D-8C40-350C5D3A156F}" type="presOf" srcId="{38C80966-DB63-4D4B-BE72-E4C6C05989E7}" destId="{38CEE4CB-4C09-445C-BFD9-FD2E7C20AA4F}" srcOrd="0" destOrd="0" presId="urn:microsoft.com/office/officeart/2005/8/layout/orgChart1"/>
    <dgm:cxn modelId="{1E674752-F567-4729-82B7-40B68B6F09C7}" type="presOf" srcId="{B3C5DE5A-0778-4294-AFA7-7A14A1E26ADC}" destId="{56DB43F2-F708-4792-AA62-8021A377D822}" srcOrd="0" destOrd="0" presId="urn:microsoft.com/office/officeart/2005/8/layout/orgChart1"/>
    <dgm:cxn modelId="{4556C173-DDCD-4488-B792-E1D1B2FE6F99}" type="presOf" srcId="{B48D4B32-F28C-4B78-8C8B-0CB0216669E2}" destId="{C5687057-D567-4C67-BB18-D298B22BD109}" srcOrd="0" destOrd="0" presId="urn:microsoft.com/office/officeart/2005/8/layout/orgChart1"/>
    <dgm:cxn modelId="{3B7F6E80-74FD-4939-8F72-0192545A1CE0}" type="presOf" srcId="{3AA06E25-710C-4CDB-8E29-B97D762FE652}" destId="{097528AC-6A30-4E78-80F4-F5DE0F0F0AD4}" srcOrd="0" destOrd="0" presId="urn:microsoft.com/office/officeart/2005/8/layout/orgChart1"/>
    <dgm:cxn modelId="{4958919D-EF79-416F-B296-F724FF87DFBC}" type="presOf" srcId="{F4020AE5-8911-4CFA-8EB2-BF1C02E08AC8}" destId="{BB2D39CD-0781-494D-8278-EE70971B1EED}" srcOrd="0" destOrd="0" presId="urn:microsoft.com/office/officeart/2005/8/layout/orgChart1"/>
    <dgm:cxn modelId="{5EDCBE9F-EC78-4788-A111-C5E3D09316E3}" type="presOf" srcId="{E0962397-C9C4-4A85-B299-C17B04F0B797}" destId="{1482C7C0-D106-42BB-AB43-7A314DE3C5CB}" srcOrd="0" destOrd="0" presId="urn:microsoft.com/office/officeart/2005/8/layout/orgChart1"/>
    <dgm:cxn modelId="{082018A7-7ADD-48BF-8679-55CE5F8106BA}" type="presOf" srcId="{F4020AE5-8911-4CFA-8EB2-BF1C02E08AC8}" destId="{632B80D5-50D5-4945-9A7A-04959A98AB8B}" srcOrd="1" destOrd="0" presId="urn:microsoft.com/office/officeart/2005/8/layout/orgChart1"/>
    <dgm:cxn modelId="{348CF8AE-BFA0-4098-8270-57CECDAC1B46}" type="presOf" srcId="{192F3638-C82E-4BFA-BD3A-EAD151E43DC8}" destId="{68E900EE-2927-4710-84B1-5EEEE0281F54}" srcOrd="0" destOrd="0" presId="urn:microsoft.com/office/officeart/2005/8/layout/orgChart1"/>
    <dgm:cxn modelId="{829D37C2-4518-485C-957B-CEBA97EB70F6}" type="presOf" srcId="{569337B2-9854-4055-99D2-5278F70990C1}" destId="{FA4B6A7C-3E9C-4B9E-A77F-A32CAB5775F8}" srcOrd="0" destOrd="0" presId="urn:microsoft.com/office/officeart/2005/8/layout/orgChart1"/>
    <dgm:cxn modelId="{780134CF-DF1C-445D-B1AC-DB4D3ED3FB1D}" srcId="{F4020AE5-8911-4CFA-8EB2-BF1C02E08AC8}" destId="{4A627E02-4944-403A-AFDF-C285CC2FDC35}" srcOrd="0" destOrd="0" parTransId="{ED43A4C7-2146-4E63-92C7-A00634C9866A}" sibTransId="{B98F1F7D-D5FB-43A6-B12B-C371940FFB21}"/>
    <dgm:cxn modelId="{688EC5D9-E765-4A8F-A3D7-FEDB1FC3FF61}" srcId="{569337B2-9854-4055-99D2-5278F70990C1}" destId="{F4020AE5-8911-4CFA-8EB2-BF1C02E08AC8}" srcOrd="1" destOrd="0" parTransId="{38C80966-DB63-4D4B-BE72-E4C6C05989E7}" sibTransId="{6CD26C53-574C-42E7-9BCF-7DFBA2FAE33C}"/>
    <dgm:cxn modelId="{7C8B8FE2-FB8F-4A60-9958-B6A10B507E2D}" type="presOf" srcId="{BF7CAD40-A1BE-494F-918D-674D891E98ED}" destId="{B6544BAB-6897-4FAC-B50F-69474FF0071C}" srcOrd="0" destOrd="0" presId="urn:microsoft.com/office/officeart/2005/8/layout/orgChart1"/>
    <dgm:cxn modelId="{0C1138E7-FAA7-41A9-971F-F17FE824886D}" type="presOf" srcId="{569337B2-9854-4055-99D2-5278F70990C1}" destId="{DC92931F-087F-4E91-B81E-54B621C6AE90}" srcOrd="1" destOrd="0" presId="urn:microsoft.com/office/officeart/2005/8/layout/orgChart1"/>
    <dgm:cxn modelId="{888741F0-E6EA-42AF-A3C3-69A1807A3E6F}" type="presOf" srcId="{ED43A4C7-2146-4E63-92C7-A00634C9866A}" destId="{6C76B506-55DD-4B6F-B854-D933B10FD2C2}" srcOrd="0" destOrd="0" presId="urn:microsoft.com/office/officeart/2005/8/layout/orgChart1"/>
    <dgm:cxn modelId="{37C20DF6-625D-404D-A92C-487477073D9D}" srcId="{569337B2-9854-4055-99D2-5278F70990C1}" destId="{B3C5DE5A-0778-4294-AFA7-7A14A1E26ADC}" srcOrd="0" destOrd="0" parTransId="{8B9640C2-090A-4025-A899-175B8627417B}" sibTransId="{F1554890-1469-4AB1-886A-B38539E1F3A2}"/>
    <dgm:cxn modelId="{7525FBFD-2C68-44C0-AB8A-943C5A06146C}" srcId="{F4020AE5-8911-4CFA-8EB2-BF1C02E08AC8}" destId="{523A92D5-0F16-448F-95EF-3D53F7CAAF2F}" srcOrd="1" destOrd="0" parTransId="{B48D4B32-F28C-4B78-8C8B-0CB0216669E2}" sibTransId="{80E3E1CE-0801-4FD7-A134-412C9A0E3F4F}"/>
    <dgm:cxn modelId="{91FBB724-A394-430B-A337-6FAE6BA4FF47}" type="presParOf" srcId="{097528AC-6A30-4E78-80F4-F5DE0F0F0AD4}" destId="{F49339E2-744F-4942-9E41-10DEBB00F56D}" srcOrd="0" destOrd="0" presId="urn:microsoft.com/office/officeart/2005/8/layout/orgChart1"/>
    <dgm:cxn modelId="{953DCF95-882B-47D0-8CC8-05F5B94AA8FD}" type="presParOf" srcId="{F49339E2-744F-4942-9E41-10DEBB00F56D}" destId="{B7CDE82F-B932-466F-831F-99119DEA53A4}" srcOrd="0" destOrd="0" presId="urn:microsoft.com/office/officeart/2005/8/layout/orgChart1"/>
    <dgm:cxn modelId="{17E1553B-70BD-4998-98DF-D0D8E71CBE56}" type="presParOf" srcId="{B7CDE82F-B932-466F-831F-99119DEA53A4}" destId="{FA4B6A7C-3E9C-4B9E-A77F-A32CAB5775F8}" srcOrd="0" destOrd="0" presId="urn:microsoft.com/office/officeart/2005/8/layout/orgChart1"/>
    <dgm:cxn modelId="{7CF7BCDB-955F-48DC-8415-A47B65CE4A9E}" type="presParOf" srcId="{B7CDE82F-B932-466F-831F-99119DEA53A4}" destId="{DC92931F-087F-4E91-B81E-54B621C6AE90}" srcOrd="1" destOrd="0" presId="urn:microsoft.com/office/officeart/2005/8/layout/orgChart1"/>
    <dgm:cxn modelId="{00479FD2-8E1C-4F16-B921-EFC4EBBB9270}" type="presParOf" srcId="{F49339E2-744F-4942-9E41-10DEBB00F56D}" destId="{E0D63A60-0DF3-4956-B8BF-B053AAD96BE9}" srcOrd="1" destOrd="0" presId="urn:microsoft.com/office/officeart/2005/8/layout/orgChart1"/>
    <dgm:cxn modelId="{904A00A9-BF53-4670-830B-549C7FC46770}" type="presParOf" srcId="{E0D63A60-0DF3-4956-B8BF-B053AAD96BE9}" destId="{BFBF590F-16E0-428A-AAC9-AB10DA634423}" srcOrd="0" destOrd="0" presId="urn:microsoft.com/office/officeart/2005/8/layout/orgChart1"/>
    <dgm:cxn modelId="{7FA92A1B-653E-45D3-BBBB-E44CB838A7A6}" type="presParOf" srcId="{E0D63A60-0DF3-4956-B8BF-B053AAD96BE9}" destId="{C4742DA1-B2E5-4B8F-8750-478B4A38A399}" srcOrd="1" destOrd="0" presId="urn:microsoft.com/office/officeart/2005/8/layout/orgChart1"/>
    <dgm:cxn modelId="{7F42B668-ECB6-4987-84BC-EBF72DB0A90B}" type="presParOf" srcId="{C4742DA1-B2E5-4B8F-8750-478B4A38A399}" destId="{53CE8D36-1EB7-4B84-B285-77CF7A7D4E9A}" srcOrd="0" destOrd="0" presId="urn:microsoft.com/office/officeart/2005/8/layout/orgChart1"/>
    <dgm:cxn modelId="{9A5F314A-CB34-4080-9FF2-C04364217820}" type="presParOf" srcId="{53CE8D36-1EB7-4B84-B285-77CF7A7D4E9A}" destId="{56DB43F2-F708-4792-AA62-8021A377D822}" srcOrd="0" destOrd="0" presId="urn:microsoft.com/office/officeart/2005/8/layout/orgChart1"/>
    <dgm:cxn modelId="{692FC1E1-90CC-49F5-93D5-FF818BFB5364}" type="presParOf" srcId="{53CE8D36-1EB7-4B84-B285-77CF7A7D4E9A}" destId="{D4FBA577-058B-4C59-B5AB-FBC719B5492C}" srcOrd="1" destOrd="0" presId="urn:microsoft.com/office/officeart/2005/8/layout/orgChart1"/>
    <dgm:cxn modelId="{22E8B392-873A-4D12-BEF5-3218C5E5242F}" type="presParOf" srcId="{C4742DA1-B2E5-4B8F-8750-478B4A38A399}" destId="{C46034AB-7EAB-48B9-82AC-2F45C7C19EE0}" srcOrd="1" destOrd="0" presId="urn:microsoft.com/office/officeart/2005/8/layout/orgChart1"/>
    <dgm:cxn modelId="{6E9F74DA-BD88-429E-9000-EC26C296D479}" type="presParOf" srcId="{C4742DA1-B2E5-4B8F-8750-478B4A38A399}" destId="{E520271F-61FC-4360-90E1-1BE9135D42ED}" srcOrd="2" destOrd="0" presId="urn:microsoft.com/office/officeart/2005/8/layout/orgChart1"/>
    <dgm:cxn modelId="{74C672DE-FDE5-4BAC-A14A-80E58F5D64CC}" type="presParOf" srcId="{E0D63A60-0DF3-4956-B8BF-B053AAD96BE9}" destId="{38CEE4CB-4C09-445C-BFD9-FD2E7C20AA4F}" srcOrd="2" destOrd="0" presId="urn:microsoft.com/office/officeart/2005/8/layout/orgChart1"/>
    <dgm:cxn modelId="{D0F513E2-9B1C-4EB2-BD9F-FD0387511FC4}" type="presParOf" srcId="{E0D63A60-0DF3-4956-B8BF-B053AAD96BE9}" destId="{F350EE80-9AE1-4B98-A343-01CBD9AC6D68}" srcOrd="3" destOrd="0" presId="urn:microsoft.com/office/officeart/2005/8/layout/orgChart1"/>
    <dgm:cxn modelId="{E729A959-941C-4DFE-867E-DAC6AB255ED5}" type="presParOf" srcId="{F350EE80-9AE1-4B98-A343-01CBD9AC6D68}" destId="{5FCB1B99-AA2A-42F2-88E1-CA40B7E8D75B}" srcOrd="0" destOrd="0" presId="urn:microsoft.com/office/officeart/2005/8/layout/orgChart1"/>
    <dgm:cxn modelId="{98AC58E2-2B2E-42D4-8751-8AEF656D8FD2}" type="presParOf" srcId="{5FCB1B99-AA2A-42F2-88E1-CA40B7E8D75B}" destId="{BB2D39CD-0781-494D-8278-EE70971B1EED}" srcOrd="0" destOrd="0" presId="urn:microsoft.com/office/officeart/2005/8/layout/orgChart1"/>
    <dgm:cxn modelId="{EE340F66-842F-4837-8272-7E4EC1853C0D}" type="presParOf" srcId="{5FCB1B99-AA2A-42F2-88E1-CA40B7E8D75B}" destId="{632B80D5-50D5-4945-9A7A-04959A98AB8B}" srcOrd="1" destOrd="0" presId="urn:microsoft.com/office/officeart/2005/8/layout/orgChart1"/>
    <dgm:cxn modelId="{7D4D88CD-1129-45D3-BD70-22B43358A3A8}" type="presParOf" srcId="{F350EE80-9AE1-4B98-A343-01CBD9AC6D68}" destId="{1E262D0D-C505-4EDC-9E98-D83CF4086A37}" srcOrd="1" destOrd="0" presId="urn:microsoft.com/office/officeart/2005/8/layout/orgChart1"/>
    <dgm:cxn modelId="{F02E40F0-17C2-48E8-B698-084633205F7C}" type="presParOf" srcId="{1E262D0D-C505-4EDC-9E98-D83CF4086A37}" destId="{6C76B506-55DD-4B6F-B854-D933B10FD2C2}" srcOrd="0" destOrd="0" presId="urn:microsoft.com/office/officeart/2005/8/layout/orgChart1"/>
    <dgm:cxn modelId="{EDD16FFC-FAE7-4E0C-AFB1-F6E38D1A3E5D}" type="presParOf" srcId="{1E262D0D-C505-4EDC-9E98-D83CF4086A37}" destId="{CBD2ED97-177D-42B9-984E-C4AE4B549DD7}" srcOrd="1" destOrd="0" presId="urn:microsoft.com/office/officeart/2005/8/layout/orgChart1"/>
    <dgm:cxn modelId="{D7CFF05C-B0E3-4EE4-9ED0-283BB6C3D4CF}" type="presParOf" srcId="{CBD2ED97-177D-42B9-984E-C4AE4B549DD7}" destId="{67D5F876-3B40-4FC6-A428-5A790D145362}" srcOrd="0" destOrd="0" presId="urn:microsoft.com/office/officeart/2005/8/layout/orgChart1"/>
    <dgm:cxn modelId="{B5B5D03E-84EC-43F7-99CF-D28EB0086F1E}" type="presParOf" srcId="{67D5F876-3B40-4FC6-A428-5A790D145362}" destId="{FC266217-18ED-4F67-BD83-3090BC21CD13}" srcOrd="0" destOrd="0" presId="urn:microsoft.com/office/officeart/2005/8/layout/orgChart1"/>
    <dgm:cxn modelId="{87145991-6864-455E-B9C4-BCCAE8276FE8}" type="presParOf" srcId="{67D5F876-3B40-4FC6-A428-5A790D145362}" destId="{925B2574-E59D-44D6-8478-83BC3D8B0BED}" srcOrd="1" destOrd="0" presId="urn:microsoft.com/office/officeart/2005/8/layout/orgChart1"/>
    <dgm:cxn modelId="{CD5491DD-F2A2-4610-AFE4-236682AC9521}" type="presParOf" srcId="{CBD2ED97-177D-42B9-984E-C4AE4B549DD7}" destId="{E0646E6C-8980-4398-A0BA-0C7163BBF8DA}" srcOrd="1" destOrd="0" presId="urn:microsoft.com/office/officeart/2005/8/layout/orgChart1"/>
    <dgm:cxn modelId="{DA483146-DD52-4398-8C88-751C7B920F6C}" type="presParOf" srcId="{CBD2ED97-177D-42B9-984E-C4AE4B549DD7}" destId="{B8CEB3D2-DFFB-46A6-B309-C97842EE1FF9}" srcOrd="2" destOrd="0" presId="urn:microsoft.com/office/officeart/2005/8/layout/orgChart1"/>
    <dgm:cxn modelId="{46B5ED20-F6BA-410F-843B-4DF1753A281A}" type="presParOf" srcId="{1E262D0D-C505-4EDC-9E98-D83CF4086A37}" destId="{C5687057-D567-4C67-BB18-D298B22BD109}" srcOrd="2" destOrd="0" presId="urn:microsoft.com/office/officeart/2005/8/layout/orgChart1"/>
    <dgm:cxn modelId="{6B328516-5FDA-4546-83F2-B63750D9D08D}" type="presParOf" srcId="{1E262D0D-C505-4EDC-9E98-D83CF4086A37}" destId="{409CE87F-9506-4983-AE41-971FEB19801D}" srcOrd="3" destOrd="0" presId="urn:microsoft.com/office/officeart/2005/8/layout/orgChart1"/>
    <dgm:cxn modelId="{17CCAAD8-A425-47CE-BE5C-D1E68E245711}" type="presParOf" srcId="{409CE87F-9506-4983-AE41-971FEB19801D}" destId="{18F6DF48-12A8-4D56-94E2-855FEC3AEA9B}" srcOrd="0" destOrd="0" presId="urn:microsoft.com/office/officeart/2005/8/layout/orgChart1"/>
    <dgm:cxn modelId="{40DFF373-BA83-41E6-BAD5-814D15ADB4B8}" type="presParOf" srcId="{18F6DF48-12A8-4D56-94E2-855FEC3AEA9B}" destId="{16BFEBDD-A091-450F-A030-19DDC45C7CEF}" srcOrd="0" destOrd="0" presId="urn:microsoft.com/office/officeart/2005/8/layout/orgChart1"/>
    <dgm:cxn modelId="{7205E516-7604-4A47-8A0B-53473CBC2E30}" type="presParOf" srcId="{18F6DF48-12A8-4D56-94E2-855FEC3AEA9B}" destId="{940A3B84-1C4B-488D-9F42-C19A66B742BA}" srcOrd="1" destOrd="0" presId="urn:microsoft.com/office/officeart/2005/8/layout/orgChart1"/>
    <dgm:cxn modelId="{6E27D357-D3F9-49D8-B79F-07FEC5B17F0F}" type="presParOf" srcId="{409CE87F-9506-4983-AE41-971FEB19801D}" destId="{39114964-2C6B-4078-B8AA-C5A710670FCF}" srcOrd="1" destOrd="0" presId="urn:microsoft.com/office/officeart/2005/8/layout/orgChart1"/>
    <dgm:cxn modelId="{346EDE64-2451-4F23-BD6D-96ACD69A6A58}" type="presParOf" srcId="{409CE87F-9506-4983-AE41-971FEB19801D}" destId="{A4F0268C-54EF-433D-ADE4-32584853521F}" srcOrd="2" destOrd="0" presId="urn:microsoft.com/office/officeart/2005/8/layout/orgChart1"/>
    <dgm:cxn modelId="{73B0183B-78FE-4949-B4C0-C04A397E85DE}" type="presParOf" srcId="{1E262D0D-C505-4EDC-9E98-D83CF4086A37}" destId="{4C926854-1855-4E61-AC04-FA33B66C859B}" srcOrd="4" destOrd="0" presId="urn:microsoft.com/office/officeart/2005/8/layout/orgChart1"/>
    <dgm:cxn modelId="{989BB943-C937-42C2-B999-59439A656A65}" type="presParOf" srcId="{1E262D0D-C505-4EDC-9E98-D83CF4086A37}" destId="{FFD9BD19-3925-47D0-AC06-7DD45E930A83}" srcOrd="5" destOrd="0" presId="urn:microsoft.com/office/officeart/2005/8/layout/orgChart1"/>
    <dgm:cxn modelId="{E01E48A7-F9A2-45D9-8067-91C01162C862}" type="presParOf" srcId="{FFD9BD19-3925-47D0-AC06-7DD45E930A83}" destId="{8EE2B0C4-C878-453B-9044-5EC845562188}" srcOrd="0" destOrd="0" presId="urn:microsoft.com/office/officeart/2005/8/layout/orgChart1"/>
    <dgm:cxn modelId="{6871FB64-72F5-4B27-A72B-34304DB1B7DC}" type="presParOf" srcId="{8EE2B0C4-C878-453B-9044-5EC845562188}" destId="{1482C7C0-D106-42BB-AB43-7A314DE3C5CB}" srcOrd="0" destOrd="0" presId="urn:microsoft.com/office/officeart/2005/8/layout/orgChart1"/>
    <dgm:cxn modelId="{5D758218-047F-45A0-8CA2-CB5C5638CAB9}" type="presParOf" srcId="{8EE2B0C4-C878-453B-9044-5EC845562188}" destId="{62CDE545-DB0F-4B73-9D4F-D3878F70FA54}" srcOrd="1" destOrd="0" presId="urn:microsoft.com/office/officeart/2005/8/layout/orgChart1"/>
    <dgm:cxn modelId="{A6369EB4-882B-4B23-9656-CB9CEEEBBBFE}" type="presParOf" srcId="{FFD9BD19-3925-47D0-AC06-7DD45E930A83}" destId="{A7BFBF1A-8FF3-49B3-BF5A-C7DEB8497EA9}" srcOrd="1" destOrd="0" presId="urn:microsoft.com/office/officeart/2005/8/layout/orgChart1"/>
    <dgm:cxn modelId="{5DB7E48D-B966-45F8-B0D1-118C06F7E801}" type="presParOf" srcId="{FFD9BD19-3925-47D0-AC06-7DD45E930A83}" destId="{0B428DF9-9318-409A-BFDF-211D81C9EE5A}" srcOrd="2" destOrd="0" presId="urn:microsoft.com/office/officeart/2005/8/layout/orgChart1"/>
    <dgm:cxn modelId="{962232C6-CB9D-45B2-9AAD-F5029C14D3E1}" type="presParOf" srcId="{F350EE80-9AE1-4B98-A343-01CBD9AC6D68}" destId="{37875C80-BDBD-4008-92D6-68779AE43772}" srcOrd="2" destOrd="0" presId="urn:microsoft.com/office/officeart/2005/8/layout/orgChart1"/>
    <dgm:cxn modelId="{BA2485DE-5650-4487-A5EE-6B6B7B2E8E54}" type="presParOf" srcId="{E0D63A60-0DF3-4956-B8BF-B053AAD96BE9}" destId="{68E900EE-2927-4710-84B1-5EEEE0281F54}" srcOrd="4" destOrd="0" presId="urn:microsoft.com/office/officeart/2005/8/layout/orgChart1"/>
    <dgm:cxn modelId="{D61A89C1-62B3-4E58-B139-4E3C14975CF0}" type="presParOf" srcId="{E0D63A60-0DF3-4956-B8BF-B053AAD96BE9}" destId="{49FA2856-A1D5-4E0D-9931-A961485ADE5F}" srcOrd="5" destOrd="0" presId="urn:microsoft.com/office/officeart/2005/8/layout/orgChart1"/>
    <dgm:cxn modelId="{C2B994E0-0595-4019-9D49-B33FBD51053C}" type="presParOf" srcId="{49FA2856-A1D5-4E0D-9931-A961485ADE5F}" destId="{DCDEF616-525B-4C5F-A224-732C91907921}" srcOrd="0" destOrd="0" presId="urn:microsoft.com/office/officeart/2005/8/layout/orgChart1"/>
    <dgm:cxn modelId="{4E31079C-03C1-4515-823E-55865CBAAFD4}" type="presParOf" srcId="{DCDEF616-525B-4C5F-A224-732C91907921}" destId="{B6544BAB-6897-4FAC-B50F-69474FF0071C}" srcOrd="0" destOrd="0" presId="urn:microsoft.com/office/officeart/2005/8/layout/orgChart1"/>
    <dgm:cxn modelId="{E662A2F6-725D-473A-8D0A-2E48D3C1E577}" type="presParOf" srcId="{DCDEF616-525B-4C5F-A224-732C91907921}" destId="{3177D010-1F3B-4D7F-AFF3-DE6CBCEF4206}" srcOrd="1" destOrd="0" presId="urn:microsoft.com/office/officeart/2005/8/layout/orgChart1"/>
    <dgm:cxn modelId="{C3850826-7CA2-4349-BEA1-E867A8F40D89}" type="presParOf" srcId="{49FA2856-A1D5-4E0D-9931-A961485ADE5F}" destId="{B3FF8BA0-AE8B-434D-9EDB-260EF9C7E540}" srcOrd="1" destOrd="0" presId="urn:microsoft.com/office/officeart/2005/8/layout/orgChart1"/>
    <dgm:cxn modelId="{432FF0C2-661E-4F00-8519-B407CE421B5D}" type="presParOf" srcId="{49FA2856-A1D5-4E0D-9931-A961485ADE5F}" destId="{3F174C2A-065C-47A8-990F-A790CFD57B4A}" srcOrd="2" destOrd="0" presId="urn:microsoft.com/office/officeart/2005/8/layout/orgChart1"/>
    <dgm:cxn modelId="{826ABB11-F693-40F7-9F5C-7A46EF18143D}" type="presParOf" srcId="{F49339E2-744F-4942-9E41-10DEBB00F56D}" destId="{F1CBC65D-0C9A-4C43-BCBF-BC429ACFEB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EA0FA-48D6-40AE-A9CE-E3019A895DD2}">
      <dsp:nvSpPr>
        <dsp:cNvPr id="0" name=""/>
        <dsp:cNvSpPr/>
      </dsp:nvSpPr>
      <dsp:spPr>
        <a:xfrm>
          <a:off x="1569496" y="2681"/>
          <a:ext cx="1470091" cy="694119"/>
        </a:xfrm>
        <a:prstGeom prst="roundRect">
          <a:avLst/>
        </a:prstGeom>
        <a:solidFill>
          <a:srgbClr val="0070C0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Automatisation</a:t>
          </a:r>
        </a:p>
      </dsp:txBody>
      <dsp:txXfrm>
        <a:off x="1603380" y="36565"/>
        <a:ext cx="1402323" cy="626351"/>
      </dsp:txXfrm>
    </dsp:sp>
    <dsp:sp modelId="{29601CEA-C5C8-4E35-BEC4-3931BFD94A77}">
      <dsp:nvSpPr>
        <dsp:cNvPr id="0" name=""/>
        <dsp:cNvSpPr/>
      </dsp:nvSpPr>
      <dsp:spPr>
        <a:xfrm>
          <a:off x="917891" y="349741"/>
          <a:ext cx="2773300" cy="2773300"/>
        </a:xfrm>
        <a:custGeom>
          <a:avLst/>
          <a:gdLst/>
          <a:ahLst/>
          <a:cxnLst/>
          <a:rect l="0" t="0" r="0" b="0"/>
          <a:pathLst>
            <a:path>
              <a:moveTo>
                <a:pt x="2216756" y="275919"/>
              </a:moveTo>
              <a:arcTo wR="1386650" hR="1386650" stAng="18406358" swAng="867508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7CB18-0CFA-48D5-985B-75DB9425954E}">
      <dsp:nvSpPr>
        <dsp:cNvPr id="0" name=""/>
        <dsp:cNvSpPr/>
      </dsp:nvSpPr>
      <dsp:spPr>
        <a:xfrm>
          <a:off x="3089386" y="960833"/>
          <a:ext cx="1067876" cy="694119"/>
        </a:xfrm>
        <a:prstGeom prst="roundRect">
          <a:avLst/>
        </a:prstGeom>
        <a:solidFill>
          <a:schemeClr val="accent4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Test du code</a:t>
          </a:r>
        </a:p>
      </dsp:txBody>
      <dsp:txXfrm>
        <a:off x="3123270" y="994717"/>
        <a:ext cx="1000108" cy="626351"/>
      </dsp:txXfrm>
    </dsp:sp>
    <dsp:sp modelId="{9740A59F-A41C-48AB-B0FF-BC3C3A69BD25}">
      <dsp:nvSpPr>
        <dsp:cNvPr id="0" name=""/>
        <dsp:cNvSpPr/>
      </dsp:nvSpPr>
      <dsp:spPr>
        <a:xfrm>
          <a:off x="917891" y="349741"/>
          <a:ext cx="2773300" cy="2773300"/>
        </a:xfrm>
        <a:custGeom>
          <a:avLst/>
          <a:gdLst/>
          <a:ahLst/>
          <a:cxnLst/>
          <a:rect l="0" t="0" r="0" b="0"/>
          <a:pathLst>
            <a:path>
              <a:moveTo>
                <a:pt x="2769975" y="1482621"/>
              </a:moveTo>
              <a:arcTo wR="1386650" hR="1386650" stAng="21838119" swAng="1359829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8E976-0A6A-436B-AA15-BFABAA15AB7D}">
      <dsp:nvSpPr>
        <dsp:cNvPr id="0" name=""/>
        <dsp:cNvSpPr/>
      </dsp:nvSpPr>
      <dsp:spPr>
        <a:xfrm>
          <a:off x="2585656" y="2511155"/>
          <a:ext cx="1067876" cy="694119"/>
        </a:xfrm>
        <a:prstGeom prst="roundRect">
          <a:avLst/>
        </a:prstGeom>
        <a:solidFill>
          <a:schemeClr val="accent6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Problème rencontré</a:t>
          </a:r>
        </a:p>
      </dsp:txBody>
      <dsp:txXfrm>
        <a:off x="2619540" y="2545039"/>
        <a:ext cx="1000108" cy="626351"/>
      </dsp:txXfrm>
    </dsp:sp>
    <dsp:sp modelId="{C958CF82-4AD8-4212-9C80-086EFCFF4F56}">
      <dsp:nvSpPr>
        <dsp:cNvPr id="0" name=""/>
        <dsp:cNvSpPr/>
      </dsp:nvSpPr>
      <dsp:spPr>
        <a:xfrm>
          <a:off x="917891" y="349741"/>
          <a:ext cx="2773300" cy="2773300"/>
        </a:xfrm>
        <a:custGeom>
          <a:avLst/>
          <a:gdLst/>
          <a:ahLst/>
          <a:cxnLst/>
          <a:rect l="0" t="0" r="0" b="0"/>
          <a:pathLst>
            <a:path>
              <a:moveTo>
                <a:pt x="1556851" y="2762815"/>
              </a:moveTo>
              <a:arcTo wR="1386650" hR="1386650" stAng="4976976" swAng="846047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4F03B-2558-448A-BFF1-7D6C770CE1F3}">
      <dsp:nvSpPr>
        <dsp:cNvPr id="0" name=""/>
        <dsp:cNvSpPr/>
      </dsp:nvSpPr>
      <dsp:spPr>
        <a:xfrm>
          <a:off x="955551" y="2511155"/>
          <a:ext cx="1067876" cy="694119"/>
        </a:xfrm>
        <a:prstGeom prst="roundRect">
          <a:avLst/>
        </a:prstGeom>
        <a:solidFill>
          <a:srgbClr val="00B050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Correction</a:t>
          </a:r>
        </a:p>
      </dsp:txBody>
      <dsp:txXfrm>
        <a:off x="989435" y="2545039"/>
        <a:ext cx="1000108" cy="626351"/>
      </dsp:txXfrm>
    </dsp:sp>
    <dsp:sp modelId="{9423A833-3433-4E48-93B7-37EBDF684555}">
      <dsp:nvSpPr>
        <dsp:cNvPr id="0" name=""/>
        <dsp:cNvSpPr/>
      </dsp:nvSpPr>
      <dsp:spPr>
        <a:xfrm>
          <a:off x="917891" y="349741"/>
          <a:ext cx="2773300" cy="2773300"/>
        </a:xfrm>
        <a:custGeom>
          <a:avLst/>
          <a:gdLst/>
          <a:ahLst/>
          <a:cxnLst/>
          <a:rect l="0" t="0" r="0" b="0"/>
          <a:pathLst>
            <a:path>
              <a:moveTo>
                <a:pt x="147123" y="2008238"/>
              </a:moveTo>
              <a:arcTo wR="1386650" hR="1386650" stAng="9202052" swAng="1359829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0F9BF-040E-4763-B0A8-75ED741AF8DE}">
      <dsp:nvSpPr>
        <dsp:cNvPr id="0" name=""/>
        <dsp:cNvSpPr/>
      </dsp:nvSpPr>
      <dsp:spPr>
        <a:xfrm>
          <a:off x="451820" y="960833"/>
          <a:ext cx="1067876" cy="694119"/>
        </a:xfrm>
        <a:prstGeom prst="round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Point régulier</a:t>
          </a:r>
        </a:p>
      </dsp:txBody>
      <dsp:txXfrm>
        <a:off x="485704" y="994717"/>
        <a:ext cx="1000108" cy="626351"/>
      </dsp:txXfrm>
    </dsp:sp>
    <dsp:sp modelId="{D04F858F-6708-4D86-9416-6CDD0A38A21F}">
      <dsp:nvSpPr>
        <dsp:cNvPr id="0" name=""/>
        <dsp:cNvSpPr/>
      </dsp:nvSpPr>
      <dsp:spPr>
        <a:xfrm>
          <a:off x="917891" y="349741"/>
          <a:ext cx="2773300" cy="2773300"/>
        </a:xfrm>
        <a:custGeom>
          <a:avLst/>
          <a:gdLst/>
          <a:ahLst/>
          <a:cxnLst/>
          <a:rect l="0" t="0" r="0" b="0"/>
          <a:pathLst>
            <a:path>
              <a:moveTo>
                <a:pt x="305509" y="518356"/>
              </a:moveTo>
              <a:arcTo wR="1386650" hR="1386650" stAng="13126134" swAng="867508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7B622-2AF6-415F-869C-E4E871146879}">
      <dsp:nvSpPr>
        <dsp:cNvPr id="0" name=""/>
        <dsp:cNvSpPr/>
      </dsp:nvSpPr>
      <dsp:spPr>
        <a:xfrm>
          <a:off x="5697" y="492161"/>
          <a:ext cx="3550823" cy="508858"/>
        </a:xfrm>
        <a:prstGeom prst="homePlate">
          <a:avLst/>
        </a:prstGeom>
        <a:solidFill>
          <a:schemeClr val="accent4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Installation environnement de test</a:t>
          </a:r>
        </a:p>
      </dsp:txBody>
      <dsp:txXfrm>
        <a:off x="5697" y="492161"/>
        <a:ext cx="3423609" cy="508858"/>
      </dsp:txXfrm>
    </dsp:sp>
    <dsp:sp modelId="{DCBA991D-35A6-4EB4-99FA-C24DA7D86BFB}">
      <dsp:nvSpPr>
        <dsp:cNvPr id="0" name=""/>
        <dsp:cNvSpPr/>
      </dsp:nvSpPr>
      <dsp:spPr>
        <a:xfrm>
          <a:off x="2967045" y="492161"/>
          <a:ext cx="3365168" cy="508858"/>
        </a:xfrm>
        <a:prstGeom prst="chevron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Etude du patrimoine de test</a:t>
          </a:r>
        </a:p>
      </dsp:txBody>
      <dsp:txXfrm>
        <a:off x="3221474" y="492161"/>
        <a:ext cx="2856310" cy="508858"/>
      </dsp:txXfrm>
    </dsp:sp>
    <dsp:sp modelId="{F7E37845-A437-4581-8799-0DD31665D1F1}">
      <dsp:nvSpPr>
        <dsp:cNvPr id="0" name=""/>
        <dsp:cNvSpPr/>
      </dsp:nvSpPr>
      <dsp:spPr>
        <a:xfrm>
          <a:off x="5742737" y="492161"/>
          <a:ext cx="2558205" cy="508858"/>
        </a:xfrm>
        <a:prstGeom prst="chevron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Sélection des tests représentatifs</a:t>
          </a:r>
        </a:p>
      </dsp:txBody>
      <dsp:txXfrm>
        <a:off x="5997166" y="492161"/>
        <a:ext cx="2049347" cy="508858"/>
      </dsp:txXfrm>
    </dsp:sp>
    <dsp:sp modelId="{D3EF345D-8EE6-4425-A368-E7252F8C4543}">
      <dsp:nvSpPr>
        <dsp:cNvPr id="0" name=""/>
        <dsp:cNvSpPr/>
      </dsp:nvSpPr>
      <dsp:spPr>
        <a:xfrm>
          <a:off x="7711468" y="494135"/>
          <a:ext cx="2425868" cy="504909"/>
        </a:xfrm>
        <a:prstGeom prst="chevron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Répartition des         tâches</a:t>
          </a:r>
        </a:p>
      </dsp:txBody>
      <dsp:txXfrm>
        <a:off x="7963923" y="494135"/>
        <a:ext cx="1920959" cy="504909"/>
      </dsp:txXfrm>
    </dsp:sp>
    <dsp:sp modelId="{3A9E8FDD-D30C-4518-AFC7-4E65D456EB98}">
      <dsp:nvSpPr>
        <dsp:cNvPr id="0" name=""/>
        <dsp:cNvSpPr/>
      </dsp:nvSpPr>
      <dsp:spPr>
        <a:xfrm>
          <a:off x="9547860" y="494135"/>
          <a:ext cx="1922161" cy="504909"/>
        </a:xfrm>
        <a:prstGeom prst="chevron">
          <a:avLst/>
        </a:prstGeom>
        <a:solidFill>
          <a:srgbClr val="0070C0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Automatisation</a:t>
          </a:r>
        </a:p>
      </dsp:txBody>
      <dsp:txXfrm>
        <a:off x="9800315" y="494135"/>
        <a:ext cx="1417252" cy="504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900EE-2927-4710-84B1-5EEEE0281F54}">
      <dsp:nvSpPr>
        <dsp:cNvPr id="0" name=""/>
        <dsp:cNvSpPr/>
      </dsp:nvSpPr>
      <dsp:spPr>
        <a:xfrm>
          <a:off x="3657790" y="1025931"/>
          <a:ext cx="2057401" cy="288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16"/>
              </a:lnTo>
              <a:lnTo>
                <a:pt x="2057401" y="144916"/>
              </a:lnTo>
              <a:lnTo>
                <a:pt x="2057401" y="28884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26854-1855-4E61-AC04-FA33B66C859B}">
      <dsp:nvSpPr>
        <dsp:cNvPr id="0" name=""/>
        <dsp:cNvSpPr/>
      </dsp:nvSpPr>
      <dsp:spPr>
        <a:xfrm>
          <a:off x="2949975" y="2340711"/>
          <a:ext cx="289556" cy="99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612"/>
              </a:lnTo>
              <a:lnTo>
                <a:pt x="289556" y="994612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87057-D567-4C67-BB18-D298B22BD109}">
      <dsp:nvSpPr>
        <dsp:cNvPr id="0" name=""/>
        <dsp:cNvSpPr/>
      </dsp:nvSpPr>
      <dsp:spPr>
        <a:xfrm>
          <a:off x="2949975" y="2340711"/>
          <a:ext cx="291406" cy="623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591"/>
              </a:lnTo>
              <a:lnTo>
                <a:pt x="291406" y="623591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6B506-55DD-4B6F-B854-D933B10FD2C2}">
      <dsp:nvSpPr>
        <dsp:cNvPr id="0" name=""/>
        <dsp:cNvSpPr/>
      </dsp:nvSpPr>
      <dsp:spPr>
        <a:xfrm>
          <a:off x="2949975" y="2340711"/>
          <a:ext cx="291406" cy="25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81"/>
              </a:lnTo>
              <a:lnTo>
                <a:pt x="291406" y="252281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EE4CB-4C09-445C-BFD9-FD2E7C20AA4F}">
      <dsp:nvSpPr>
        <dsp:cNvPr id="0" name=""/>
        <dsp:cNvSpPr/>
      </dsp:nvSpPr>
      <dsp:spPr>
        <a:xfrm>
          <a:off x="3612070" y="1025931"/>
          <a:ext cx="91440" cy="288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84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590F-16E0-428A-AAC9-AB10DA634423}">
      <dsp:nvSpPr>
        <dsp:cNvPr id="0" name=""/>
        <dsp:cNvSpPr/>
      </dsp:nvSpPr>
      <dsp:spPr>
        <a:xfrm>
          <a:off x="1600389" y="1025931"/>
          <a:ext cx="2057401" cy="288848"/>
        </a:xfrm>
        <a:custGeom>
          <a:avLst/>
          <a:gdLst/>
          <a:ahLst/>
          <a:cxnLst/>
          <a:rect l="0" t="0" r="0" b="0"/>
          <a:pathLst>
            <a:path>
              <a:moveTo>
                <a:pt x="2057401" y="0"/>
              </a:moveTo>
              <a:lnTo>
                <a:pt x="2057401" y="144916"/>
              </a:lnTo>
              <a:lnTo>
                <a:pt x="0" y="144916"/>
              </a:lnTo>
              <a:lnTo>
                <a:pt x="0" y="28884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B6A7C-3E9C-4B9E-A77F-A32CAB5775F8}">
      <dsp:nvSpPr>
        <dsp:cNvPr id="0" name=""/>
        <dsp:cNvSpPr/>
      </dsp:nvSpPr>
      <dsp:spPr>
        <a:xfrm>
          <a:off x="2773021" y="0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rgbClr val="FF000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MenuPage</a:t>
          </a:r>
        </a:p>
      </dsp:txBody>
      <dsp:txXfrm>
        <a:off x="2773021" y="0"/>
        <a:ext cx="1769537" cy="1025931"/>
      </dsp:txXfrm>
    </dsp:sp>
    <dsp:sp modelId="{56DB43F2-F708-4792-AA62-8021A377D822}">
      <dsp:nvSpPr>
        <dsp:cNvPr id="0" name=""/>
        <dsp:cNvSpPr/>
      </dsp:nvSpPr>
      <dsp:spPr>
        <a:xfrm>
          <a:off x="715620" y="1314779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CalendarPage</a:t>
          </a:r>
        </a:p>
      </dsp:txBody>
      <dsp:txXfrm>
        <a:off x="715620" y="1314779"/>
        <a:ext cx="1769537" cy="1025931"/>
      </dsp:txXfrm>
    </dsp:sp>
    <dsp:sp modelId="{BB2D39CD-0781-494D-8278-EE70971B1EED}">
      <dsp:nvSpPr>
        <dsp:cNvPr id="0" name=""/>
        <dsp:cNvSpPr/>
      </dsp:nvSpPr>
      <dsp:spPr>
        <a:xfrm>
          <a:off x="2773021" y="1314779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CriteresPage</a:t>
          </a:r>
        </a:p>
      </dsp:txBody>
      <dsp:txXfrm>
        <a:off x="2773021" y="1314779"/>
        <a:ext cx="1769537" cy="1025931"/>
      </dsp:txXfrm>
    </dsp:sp>
    <dsp:sp modelId="{FC266217-18ED-4F67-BD83-3090BC21CD13}">
      <dsp:nvSpPr>
        <dsp:cNvPr id="0" name=""/>
        <dsp:cNvSpPr/>
      </dsp:nvSpPr>
      <dsp:spPr>
        <a:xfrm>
          <a:off x="3241382" y="2446741"/>
          <a:ext cx="1370778" cy="292503"/>
        </a:xfrm>
        <a:prstGeom prst="rect">
          <a:avLst/>
        </a:prstGeom>
        <a:solidFill>
          <a:schemeClr val="accent4"/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rgbClr val="FFFFFF"/>
              </a:solidFill>
            </a:rPr>
            <a:t>Méthode 01</a:t>
          </a:r>
          <a:endParaRPr lang="fr-FR" sz="1800" kern="1200" dirty="0">
            <a:solidFill>
              <a:srgbClr val="FFFFFF"/>
            </a:solidFill>
          </a:endParaRPr>
        </a:p>
      </dsp:txBody>
      <dsp:txXfrm>
        <a:off x="3241382" y="2446741"/>
        <a:ext cx="1370778" cy="292503"/>
      </dsp:txXfrm>
    </dsp:sp>
    <dsp:sp modelId="{16BFEBDD-A091-450F-A030-19DDC45C7CEF}">
      <dsp:nvSpPr>
        <dsp:cNvPr id="0" name=""/>
        <dsp:cNvSpPr/>
      </dsp:nvSpPr>
      <dsp:spPr>
        <a:xfrm>
          <a:off x="3241382" y="2818050"/>
          <a:ext cx="1370778" cy="292503"/>
        </a:xfrm>
        <a:prstGeom prst="rect">
          <a:avLst/>
        </a:prstGeom>
        <a:solidFill>
          <a:schemeClr val="accent4"/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Méthode 02</a:t>
          </a:r>
        </a:p>
      </dsp:txBody>
      <dsp:txXfrm>
        <a:off x="3241382" y="2818050"/>
        <a:ext cx="1370778" cy="292503"/>
      </dsp:txXfrm>
    </dsp:sp>
    <dsp:sp modelId="{1482C7C0-D106-42BB-AB43-7A314DE3C5CB}">
      <dsp:nvSpPr>
        <dsp:cNvPr id="0" name=""/>
        <dsp:cNvSpPr/>
      </dsp:nvSpPr>
      <dsp:spPr>
        <a:xfrm>
          <a:off x="3239531" y="3189072"/>
          <a:ext cx="1370778" cy="292503"/>
        </a:xfrm>
        <a:prstGeom prst="rect">
          <a:avLst/>
        </a:prstGeom>
        <a:solidFill>
          <a:schemeClr val="accent4"/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Méthode n</a:t>
          </a:r>
        </a:p>
      </dsp:txBody>
      <dsp:txXfrm>
        <a:off x="3239531" y="3189072"/>
        <a:ext cx="1370778" cy="292503"/>
      </dsp:txXfrm>
    </dsp:sp>
    <dsp:sp modelId="{B6544BAB-6897-4FAC-B50F-69474FF0071C}">
      <dsp:nvSpPr>
        <dsp:cNvPr id="0" name=""/>
        <dsp:cNvSpPr/>
      </dsp:nvSpPr>
      <dsp:spPr>
        <a:xfrm>
          <a:off x="4830422" y="1314779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…</a:t>
          </a:r>
        </a:p>
      </dsp:txBody>
      <dsp:txXfrm>
        <a:off x="4830422" y="1314779"/>
        <a:ext cx="1769537" cy="1025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900EE-2927-4710-84B1-5EEEE0281F54}">
      <dsp:nvSpPr>
        <dsp:cNvPr id="0" name=""/>
        <dsp:cNvSpPr/>
      </dsp:nvSpPr>
      <dsp:spPr>
        <a:xfrm>
          <a:off x="3657790" y="1025931"/>
          <a:ext cx="2057401" cy="288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16"/>
              </a:lnTo>
              <a:lnTo>
                <a:pt x="2057401" y="144916"/>
              </a:lnTo>
              <a:lnTo>
                <a:pt x="2057401" y="28884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26854-1855-4E61-AC04-FA33B66C859B}">
      <dsp:nvSpPr>
        <dsp:cNvPr id="0" name=""/>
        <dsp:cNvSpPr/>
      </dsp:nvSpPr>
      <dsp:spPr>
        <a:xfrm>
          <a:off x="2949975" y="2340711"/>
          <a:ext cx="289556" cy="994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612"/>
              </a:lnTo>
              <a:lnTo>
                <a:pt x="289556" y="994612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87057-D567-4C67-BB18-D298B22BD109}">
      <dsp:nvSpPr>
        <dsp:cNvPr id="0" name=""/>
        <dsp:cNvSpPr/>
      </dsp:nvSpPr>
      <dsp:spPr>
        <a:xfrm>
          <a:off x="2949975" y="2340711"/>
          <a:ext cx="291406" cy="623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591"/>
              </a:lnTo>
              <a:lnTo>
                <a:pt x="291406" y="623591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6B506-55DD-4B6F-B854-D933B10FD2C2}">
      <dsp:nvSpPr>
        <dsp:cNvPr id="0" name=""/>
        <dsp:cNvSpPr/>
      </dsp:nvSpPr>
      <dsp:spPr>
        <a:xfrm>
          <a:off x="2949975" y="2340711"/>
          <a:ext cx="291406" cy="25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81"/>
              </a:lnTo>
              <a:lnTo>
                <a:pt x="291406" y="252281"/>
              </a:lnTo>
            </a:path>
          </a:pathLst>
        </a:custGeom>
        <a:noFill/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EE4CB-4C09-445C-BFD9-FD2E7C20AA4F}">
      <dsp:nvSpPr>
        <dsp:cNvPr id="0" name=""/>
        <dsp:cNvSpPr/>
      </dsp:nvSpPr>
      <dsp:spPr>
        <a:xfrm>
          <a:off x="3612070" y="1025931"/>
          <a:ext cx="91440" cy="288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84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590F-16E0-428A-AAC9-AB10DA634423}">
      <dsp:nvSpPr>
        <dsp:cNvPr id="0" name=""/>
        <dsp:cNvSpPr/>
      </dsp:nvSpPr>
      <dsp:spPr>
        <a:xfrm>
          <a:off x="1600389" y="1025931"/>
          <a:ext cx="2057401" cy="288848"/>
        </a:xfrm>
        <a:custGeom>
          <a:avLst/>
          <a:gdLst/>
          <a:ahLst/>
          <a:cxnLst/>
          <a:rect l="0" t="0" r="0" b="0"/>
          <a:pathLst>
            <a:path>
              <a:moveTo>
                <a:pt x="2057401" y="0"/>
              </a:moveTo>
              <a:lnTo>
                <a:pt x="2057401" y="144916"/>
              </a:lnTo>
              <a:lnTo>
                <a:pt x="0" y="144916"/>
              </a:lnTo>
              <a:lnTo>
                <a:pt x="0" y="288848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B6A7C-3E9C-4B9E-A77F-A32CAB5775F8}">
      <dsp:nvSpPr>
        <dsp:cNvPr id="0" name=""/>
        <dsp:cNvSpPr/>
      </dsp:nvSpPr>
      <dsp:spPr>
        <a:xfrm>
          <a:off x="2773021" y="0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rgbClr val="00000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MenuPage</a:t>
          </a:r>
        </a:p>
      </dsp:txBody>
      <dsp:txXfrm>
        <a:off x="2773021" y="0"/>
        <a:ext cx="1769537" cy="1025931"/>
      </dsp:txXfrm>
    </dsp:sp>
    <dsp:sp modelId="{56DB43F2-F708-4792-AA62-8021A377D822}">
      <dsp:nvSpPr>
        <dsp:cNvPr id="0" name=""/>
        <dsp:cNvSpPr/>
      </dsp:nvSpPr>
      <dsp:spPr>
        <a:xfrm>
          <a:off x="715620" y="1314779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CalendarPage</a:t>
          </a:r>
        </a:p>
      </dsp:txBody>
      <dsp:txXfrm>
        <a:off x="715620" y="1314779"/>
        <a:ext cx="1769537" cy="1025931"/>
      </dsp:txXfrm>
    </dsp:sp>
    <dsp:sp modelId="{BB2D39CD-0781-494D-8278-EE70971B1EED}">
      <dsp:nvSpPr>
        <dsp:cNvPr id="0" name=""/>
        <dsp:cNvSpPr/>
      </dsp:nvSpPr>
      <dsp:spPr>
        <a:xfrm>
          <a:off x="2773021" y="1314779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CriteresPage</a:t>
          </a:r>
        </a:p>
      </dsp:txBody>
      <dsp:txXfrm>
        <a:off x="2773021" y="1314779"/>
        <a:ext cx="1769537" cy="1025931"/>
      </dsp:txXfrm>
    </dsp:sp>
    <dsp:sp modelId="{FC266217-18ED-4F67-BD83-3090BC21CD13}">
      <dsp:nvSpPr>
        <dsp:cNvPr id="0" name=""/>
        <dsp:cNvSpPr/>
      </dsp:nvSpPr>
      <dsp:spPr>
        <a:xfrm>
          <a:off x="3241382" y="2446741"/>
          <a:ext cx="1370778" cy="292503"/>
        </a:xfrm>
        <a:prstGeom prst="rect">
          <a:avLst/>
        </a:prstGeom>
        <a:solidFill>
          <a:schemeClr val="accent4"/>
        </a:solidFill>
        <a:ln w="38100" cap="rnd" cmpd="sng" algn="ctr">
          <a:solidFill>
            <a:srgbClr val="FF000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Méthode 01</a:t>
          </a:r>
        </a:p>
      </dsp:txBody>
      <dsp:txXfrm>
        <a:off x="3241382" y="2446741"/>
        <a:ext cx="1370778" cy="292503"/>
      </dsp:txXfrm>
    </dsp:sp>
    <dsp:sp modelId="{16BFEBDD-A091-450F-A030-19DDC45C7CEF}">
      <dsp:nvSpPr>
        <dsp:cNvPr id="0" name=""/>
        <dsp:cNvSpPr/>
      </dsp:nvSpPr>
      <dsp:spPr>
        <a:xfrm>
          <a:off x="3241382" y="2818050"/>
          <a:ext cx="1370778" cy="292503"/>
        </a:xfrm>
        <a:prstGeom prst="rect">
          <a:avLst/>
        </a:prstGeom>
        <a:solidFill>
          <a:schemeClr val="accent4"/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Méthode 02</a:t>
          </a:r>
        </a:p>
      </dsp:txBody>
      <dsp:txXfrm>
        <a:off x="3241382" y="2818050"/>
        <a:ext cx="1370778" cy="292503"/>
      </dsp:txXfrm>
    </dsp:sp>
    <dsp:sp modelId="{1482C7C0-D106-42BB-AB43-7A314DE3C5CB}">
      <dsp:nvSpPr>
        <dsp:cNvPr id="0" name=""/>
        <dsp:cNvSpPr/>
      </dsp:nvSpPr>
      <dsp:spPr>
        <a:xfrm>
          <a:off x="3239531" y="3189072"/>
          <a:ext cx="1370778" cy="292503"/>
        </a:xfrm>
        <a:prstGeom prst="rect">
          <a:avLst/>
        </a:prstGeom>
        <a:solidFill>
          <a:schemeClr val="accent4"/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Méthode n</a:t>
          </a:r>
        </a:p>
      </dsp:txBody>
      <dsp:txXfrm>
        <a:off x="3239531" y="3189072"/>
        <a:ext cx="1370778" cy="292503"/>
      </dsp:txXfrm>
    </dsp:sp>
    <dsp:sp modelId="{B6544BAB-6897-4FAC-B50F-69474FF0071C}">
      <dsp:nvSpPr>
        <dsp:cNvPr id="0" name=""/>
        <dsp:cNvSpPr/>
      </dsp:nvSpPr>
      <dsp:spPr>
        <a:xfrm>
          <a:off x="4830422" y="1314779"/>
          <a:ext cx="1769537" cy="1025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FFFF"/>
              </a:solidFill>
            </a:rPr>
            <a:t>…</a:t>
          </a:r>
        </a:p>
      </dsp:txBody>
      <dsp:txXfrm>
        <a:off x="4830422" y="1314779"/>
        <a:ext cx="1769537" cy="1025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157F-CFC0-428A-B192-C929B21E5719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8E59-9547-48E6-890D-AC76663623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4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93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5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4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58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8E59-9547-48E6-890D-AC766636232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5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3AD8-6E1B-4443-9B82-73E48BD336C7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89CC-ADDD-4524-B23C-F00D051201FB}" type="datetime1">
              <a:rPr lang="fr-FR" smtClean="0"/>
              <a:t>25/07/2018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69D9-7CB8-4E45-A8E9-3B90BB648F08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3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702-DF87-45D2-9A66-4C8174059055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59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72E4-FC4D-4762-8099-A8F1F2B3B5B9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84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7A7F-8519-4077-92EE-60452B487C2A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619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A959-C359-4C77-8949-5053310B6B2E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2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1107-B689-4702-8CE7-DC5A22117EBF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98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8515-D037-4ECC-A966-2A0FF8A98241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4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96E5-F83C-4C26-84FA-B48F585CDF95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75B0-F541-49BF-ACC9-54165BA5EFAD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133A-EDD3-4E20-977E-F7187252EBBE}" type="datetime1">
              <a:rPr lang="fr-FR" smtClean="0"/>
              <a:t>25/07/2018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1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EDED-4186-4456-B339-3049CA3FC632}" type="datetime1">
              <a:rPr lang="fr-FR" smtClean="0"/>
              <a:t>25/07/2018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4949-0252-4871-8518-FC1F80EB3AD9}" type="datetime1">
              <a:rPr lang="fr-FR" smtClean="0"/>
              <a:t>25/07/2018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7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4173-F223-4195-AB8B-E86511BBE9AA}" type="datetime1">
              <a:rPr lang="fr-FR" smtClean="0"/>
              <a:t>25/07/2018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2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B0B-73F9-4839-B06B-F69F73987636}" type="datetime1">
              <a:rPr lang="fr-FR" smtClean="0"/>
              <a:t>25/07/2018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5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543F-4306-4FD0-9288-9198873ECCAB}" type="datetime1">
              <a:rPr lang="fr-FR" smtClean="0"/>
              <a:t>25/07/2018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B7E171-090E-4CFD-A855-4F6F00D5939A}" type="datetime1">
              <a:rPr lang="fr-FR" smtClean="0"/>
              <a:t>25/07/2018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DE22F6-802E-4950-A877-F1DB5BD98D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450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5FC38E-8FAC-417C-A98F-B4B74841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12" y="2042298"/>
            <a:ext cx="8639176" cy="1639099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fr-FR" sz="5400" dirty="0">
                <a:solidFill>
                  <a:srgbClr val="002060"/>
                </a:solidFill>
                <a:latin typeface="Gill Sans MT" panose="020B0502020104020203" pitchFamily="34" charset="0"/>
              </a:rPr>
              <a:t>Automatisation de la recette de </a:t>
            </a:r>
            <a:r>
              <a:rPr lang="fr-FR" sz="5400" dirty="0" err="1">
                <a:solidFill>
                  <a:srgbClr val="002060"/>
                </a:solidFill>
                <a:latin typeface="Gill Sans MT" panose="020B0502020104020203" pitchFamily="34" charset="0"/>
              </a:rPr>
              <a:t>libreplan</a:t>
            </a:r>
            <a:endParaRPr lang="fr-FR" sz="54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360187" y="4714044"/>
            <a:ext cx="4772025" cy="1638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Karim OUCHTAR (HENIX)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Christian NADER (HENIX)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Maxime CAILLIAU (HENIX)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Antoine BIANCHI-BOURGEOIS (</a:t>
            </a:r>
            <a:r>
              <a:rPr lang="fr-FR" sz="2000" dirty="0" err="1">
                <a:solidFill>
                  <a:schemeClr val="accent1"/>
                </a:solidFill>
                <a:latin typeface="Gill Sans MT" panose="020B0502020104020203" pitchFamily="34" charset="0"/>
              </a:rPr>
              <a:t>Aubay</a:t>
            </a:r>
            <a:r>
              <a:rPr lang="fr-FR" sz="2000" dirty="0">
                <a:solidFill>
                  <a:schemeClr val="accent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6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76" y="517872"/>
            <a:ext cx="1318526" cy="131852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676" y="802729"/>
            <a:ext cx="3077448" cy="7488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7C2A9A-8C52-4C2F-972C-1DA20AC9FAC3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MéTHODE     RéSULTATS    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96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2805684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1" y="1136418"/>
            <a:ext cx="2327993" cy="53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Automatisation 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2D8DE-75E2-4A7F-874F-B2A056A8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91605"/>
              </p:ext>
            </p:extLst>
          </p:nvPr>
        </p:nvGraphicFramePr>
        <p:xfrm>
          <a:off x="350520" y="1671678"/>
          <a:ext cx="11490960" cy="4316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0320">
                  <a:extLst>
                    <a:ext uri="{9D8B030D-6E8A-4147-A177-3AD203B41FA5}">
                      <a16:colId xmlns:a16="http://schemas.microsoft.com/office/drawing/2014/main" val="89540807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106471727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406658101"/>
                    </a:ext>
                  </a:extLst>
                </a:gridCol>
              </a:tblGrid>
              <a:tr h="30952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Problèmes rencontrés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Actions effectuées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Améliorations possibles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0790"/>
                  </a:ext>
                </a:extLst>
              </a:tr>
              <a:tr h="92277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ID des éléments n'est pas fixe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Création d'une méthode récupérant la partie changeante de l'ID sur la page et qui concatène avec la partie fixe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Intégrer les </a:t>
                      </a:r>
                      <a:r>
                        <a:rPr lang="fr-FR" sz="1400" b="1" u="none" strike="noStrike" dirty="0" err="1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iFrames</a:t>
                      </a:r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 dans la méthode  Simplifier la méthode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41785"/>
                  </a:ext>
                </a:extLst>
              </a:tr>
              <a:tr h="70183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La partie fixe des ID change entre Firefox et Chrome sur certaines pages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Les méthodes créées sont dédiées à un navigateur précis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Identifier toutes les pages concernées</a:t>
                      </a:r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 et g</a:t>
                      </a:r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énéraliser les méthodes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431"/>
                  </a:ext>
                </a:extLst>
              </a:tr>
              <a:tr h="605989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Vérification graphique complexe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Vérifications exclues de l'automatisation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Pousser l’étude de faisabilité pour les tests graphiques</a:t>
                      </a:r>
                    </a:p>
                  </a:txBody>
                  <a:tcPr marL="7282" marR="7282" marT="7282" marB="0"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577"/>
                  </a:ext>
                </a:extLst>
              </a:tr>
              <a:tr h="85342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Gestion complexe de la BDD pour les tests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Limitation de l'impact des tests sur la BDD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Rendre indépendant tous les tests en insérant les JDD au début et en nettoyant la BDD après exécution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43035"/>
                  </a:ext>
                </a:extLst>
              </a:tr>
              <a:tr h="92277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Non-suppressions des propriétés liées à un formulaire lors de la suppression de celui-ci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Ajout d’une requête de suppression pour les données concernées 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282" marR="7282" marT="728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Arbitrer le problème avec les développeurs</a:t>
                      </a:r>
                    </a:p>
                  </a:txBody>
                  <a:tcPr marL="7282" marR="7282" marT="7282" marB="0" anchor="ctr"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93357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5385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2805684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1" y="1136418"/>
            <a:ext cx="3992201" cy="53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Automatisation EXEMPLE 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47822-FD45-4CA8-9D7A-4B2A23AE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27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04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5FC38E-8FAC-417C-A98F-B4B74841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79" y="190796"/>
            <a:ext cx="10515600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Résultats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2A9C6-610F-47FA-B4C7-D1749AA1E316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MéTHODE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RéSULTATS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PERSPECTIVES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34D3FC-2210-4FE1-AA07-D5105BAD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672"/>
              </p:ext>
            </p:extLst>
          </p:nvPr>
        </p:nvGraphicFramePr>
        <p:xfrm>
          <a:off x="539750" y="1271660"/>
          <a:ext cx="3721100" cy="2631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335336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99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Inconvénients</a:t>
                      </a:r>
                      <a:endParaRPr lang="fr-FR" sz="199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83547"/>
                  </a:ext>
                </a:extLst>
              </a:tr>
              <a:tr h="64764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99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Méthodes fragiles sur certaines pages</a:t>
                      </a:r>
                      <a:endParaRPr lang="fr-FR" sz="199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63537"/>
                  </a:ext>
                </a:extLst>
              </a:tr>
              <a:tr h="64764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99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Spécification du logiciel amenées à changer</a:t>
                      </a:r>
                      <a:endParaRPr lang="fr-FR" sz="199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38052"/>
                  </a:ext>
                </a:extLst>
              </a:tr>
              <a:tr h="6950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99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Nécessite une gestion spécifique sur chaque navigateur</a:t>
                      </a:r>
                      <a:endParaRPr lang="fr-FR" sz="199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3338"/>
                  </a:ext>
                </a:extLst>
              </a:tr>
              <a:tr h="32880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99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Coût de la charge initiale élevé</a:t>
                      </a:r>
                      <a:endParaRPr lang="fr-FR" sz="199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727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0988E-C4EB-4896-8537-34CF1921A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39953"/>
              </p:ext>
            </p:extLst>
          </p:nvPr>
        </p:nvGraphicFramePr>
        <p:xfrm>
          <a:off x="6092827" y="1073889"/>
          <a:ext cx="4051301" cy="3027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1">
                  <a:extLst>
                    <a:ext uri="{9D8B030D-6E8A-4147-A177-3AD203B41FA5}">
                      <a16:colId xmlns:a16="http://schemas.microsoft.com/office/drawing/2014/main" val="6619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Avantages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74042"/>
                  </a:ext>
                </a:extLst>
              </a:tr>
              <a:tr h="6782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Base d'une structure d'automatisation mise en place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72211"/>
                  </a:ext>
                </a:extLst>
              </a:tr>
              <a:tr h="6782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Gain de temps important sur l'exécution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6539"/>
                  </a:ext>
                </a:extLst>
              </a:tr>
              <a:tr h="6782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Problèmes liés à l'automatisation de l'application sont connus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35814"/>
                  </a:ext>
                </a:extLst>
              </a:tr>
              <a:tr h="6782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Contribution à un projet </a:t>
                      </a:r>
                      <a:r>
                        <a:rPr lang="fr-FR" sz="2000" u="none" strike="noStrike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OpenSource</a:t>
                      </a:r>
                      <a:r>
                        <a:rPr lang="fr-FR" sz="200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actif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0727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310595-ABC8-4E30-85C6-BB4CD2AE76E1}"/>
              </a:ext>
            </a:extLst>
          </p:cNvPr>
          <p:cNvSpPr txBox="1">
            <a:spLocks/>
          </p:cNvSpPr>
          <p:nvPr/>
        </p:nvSpPr>
        <p:spPr>
          <a:xfrm>
            <a:off x="539750" y="4944429"/>
            <a:ext cx="5832475" cy="53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Résultat du POC :  </a:t>
            </a:r>
            <a:r>
              <a:rPr lang="fr-FR" sz="2400" dirty="0">
                <a:solidFill>
                  <a:schemeClr val="accent4"/>
                </a:solidFill>
                <a:latin typeface="Gill Sans MT" panose="020B0502020104020203" pitchFamily="34" charset="0"/>
              </a:rPr>
              <a:t>Automatisation réalisable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81C514-849A-4D93-99D2-85EC65A4255D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7236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5FC38E-8FAC-417C-A98F-B4B74841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10515600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perspectives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838200" y="1742359"/>
            <a:ext cx="10515600" cy="4237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fr-FR" sz="3200" dirty="0">
                <a:latin typeface="Gill Sans MT" panose="020B0502020104020203" pitchFamily="34" charset="0"/>
              </a:rPr>
              <a:t>Mise en place d’un environnement de test dédié avec intégration continue via Jenkins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>
              <a:latin typeface="Gill Sans MT" panose="020B05020201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sz="3200" dirty="0">
                <a:latin typeface="Gill Sans MT" panose="020B0502020104020203" pitchFamily="34" charset="0"/>
              </a:rPr>
              <a:t>Gestion des différences entre navigateurs à l’aide de Sélénium GRID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>
              <a:latin typeface="Gill Sans MT" panose="020B05020201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sz="3200" dirty="0">
                <a:latin typeface="Gill Sans MT" panose="020B0502020104020203" pitchFamily="34" charset="0"/>
              </a:rPr>
              <a:t>Utilisation de Squash TA pour améliorer la gestion de code </a:t>
            </a:r>
            <a:r>
              <a:rPr lang="fr-FR" sz="3200" dirty="0" err="1">
                <a:latin typeface="Gill Sans MT" panose="020B0502020104020203" pitchFamily="34" charset="0"/>
              </a:rPr>
              <a:t>DBUnit</a:t>
            </a:r>
            <a:endParaRPr lang="fr-FR" sz="32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>
              <a:latin typeface="Gill Sans MT" panose="020B05020201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DFB428-D0FC-421E-B37E-4B0EA97D16B3}"/>
              </a:ext>
            </a:extLst>
          </p:cNvPr>
          <p:cNvSpPr txBox="1">
            <a:spLocks/>
          </p:cNvSpPr>
          <p:nvPr/>
        </p:nvSpPr>
        <p:spPr>
          <a:xfrm>
            <a:off x="11579093" y="6352118"/>
            <a:ext cx="1225333" cy="50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4763D9-9EB3-4FE2-AF4C-B205EFD4507A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MéTHODE     RéSULTATS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PERSPECTIVES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B0DA5D-F5D7-4B6A-9DA5-38A0A90CCA7C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263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1278667" y="1614343"/>
            <a:ext cx="9634665" cy="2436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latin typeface="Gill Sans MT" panose="020B0502020104020203" pitchFamily="34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16176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5FC38E-8FAC-417C-A98F-B4B74841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6307601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CONTEXTE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358140" y="1566185"/>
            <a:ext cx="10761617" cy="3929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Gill Sans MT" panose="020B0502020104020203" pitchFamily="34" charset="0"/>
              </a:rPr>
              <a:t>Intervention dans le cadre d’un POC</a:t>
            </a:r>
          </a:p>
          <a:p>
            <a:pPr marL="0" indent="0">
              <a:buNone/>
            </a:pPr>
            <a:endParaRPr lang="fr-FR" sz="2400" dirty="0">
              <a:latin typeface="Gill Sans MT" panose="020B0502020104020203" pitchFamily="34" charset="0"/>
            </a:endParaRPr>
          </a:p>
          <a:p>
            <a:r>
              <a:rPr lang="fr-FR" sz="2400" dirty="0">
                <a:latin typeface="Gill Sans MT" panose="020B0502020104020203" pitchFamily="34" charset="0"/>
              </a:rPr>
              <a:t>SUT : </a:t>
            </a:r>
            <a:r>
              <a:rPr lang="fr-FR" sz="2400" dirty="0" err="1">
                <a:latin typeface="Gill Sans MT" panose="020B0502020104020203" pitchFamily="34" charset="0"/>
              </a:rPr>
              <a:t>LibrePlan</a:t>
            </a:r>
            <a:r>
              <a:rPr lang="fr-FR" sz="2400" dirty="0">
                <a:latin typeface="Gill Sans MT" panose="020B0502020104020203" pitchFamily="34" charset="0"/>
              </a:rPr>
              <a:t> (outil open source de planification, de contrôle et de suivi de projets)</a:t>
            </a:r>
          </a:p>
          <a:p>
            <a:endParaRPr lang="fr-FR" sz="2400" dirty="0">
              <a:latin typeface="Gill Sans MT" panose="020B0502020104020203" pitchFamily="34" charset="0"/>
            </a:endParaRPr>
          </a:p>
          <a:p>
            <a:r>
              <a:rPr lang="fr-FR" sz="2400" dirty="0">
                <a:latin typeface="Gill Sans MT" panose="020B0502020104020203" pitchFamily="34" charset="0"/>
              </a:rPr>
              <a:t>Livraison d’une documentation d’installation et échantillon d’un patrimoine de test (20 tests)</a:t>
            </a:r>
          </a:p>
          <a:p>
            <a:endParaRPr lang="fr-FR" sz="2400" dirty="0">
              <a:latin typeface="Gill Sans MT" panose="020B0502020104020203" pitchFamily="34" charset="0"/>
            </a:endParaRPr>
          </a:p>
          <a:p>
            <a:r>
              <a:rPr lang="fr-FR" sz="2400" dirty="0">
                <a:latin typeface="Gill Sans MT" panose="020B0502020104020203" pitchFamily="34" charset="0"/>
              </a:rPr>
              <a:t>Pas d’environnement de test dédié à l’automatisation </a:t>
            </a:r>
            <a:r>
              <a:rPr lang="fr-FR" sz="24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latin typeface="Gill Sans MT" panose="020B0502020104020203" pitchFamily="34" charset="0"/>
              </a:rPr>
              <a:t> déploiement local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55EC87-D03F-44AE-A1FE-99FF96FC0B95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MéTHODE     RéSULTATS     PERSPECTIVES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DFB428-D0FC-421E-B37E-4B0EA97D16B3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25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0" y="1136417"/>
            <a:ext cx="10886099" cy="483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Objectifs du POC:</a:t>
            </a:r>
          </a:p>
          <a:p>
            <a:pPr marL="0" indent="0">
              <a:buNone/>
            </a:pPr>
            <a:endParaRPr lang="fr-FR" sz="2400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Gill Sans MT" panose="020B0502020104020203" pitchFamily="34" charset="0"/>
              </a:rPr>
              <a:t> Evaluation de la viabilité de l’automatisation de </a:t>
            </a:r>
            <a:r>
              <a:rPr lang="fr-FR" sz="2400" dirty="0" err="1">
                <a:latin typeface="Gill Sans MT" panose="020B0502020104020203" pitchFamily="34" charset="0"/>
              </a:rPr>
              <a:t>LibrePlan</a:t>
            </a:r>
            <a:endParaRPr lang="fr-FR" sz="2400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2400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Gill Sans MT" panose="020B0502020104020203" pitchFamily="34" charset="0"/>
              </a:rPr>
              <a:t> Mise en place d’une stratégie d’automatisation de </a:t>
            </a:r>
            <a:r>
              <a:rPr lang="fr-FR" sz="2400" dirty="0" err="1">
                <a:latin typeface="Gill Sans MT" panose="020B0502020104020203" pitchFamily="34" charset="0"/>
              </a:rPr>
              <a:t>LibrePlan</a:t>
            </a:r>
            <a:endParaRPr lang="fr-FR" sz="2400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2400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Gill Sans MT" panose="020B0502020104020203" pitchFamily="34" charset="0"/>
              </a:rPr>
              <a:t> Conception de cas de tests automatisés</a:t>
            </a:r>
          </a:p>
          <a:p>
            <a:pPr marL="0" indent="0">
              <a:buNone/>
            </a:pP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928BF5-5530-47A0-B0EA-8512A0BDAC7D}"/>
              </a:ext>
            </a:extLst>
          </p:cNvPr>
          <p:cNvSpPr txBox="1">
            <a:spLocks/>
          </p:cNvSpPr>
          <p:nvPr/>
        </p:nvSpPr>
        <p:spPr>
          <a:xfrm>
            <a:off x="358140" y="370676"/>
            <a:ext cx="10515600" cy="66623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Objectifs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37FEE0-7DF2-4C3A-8865-B97E7FB5A959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OBJECTIFS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MOYENS     MéTHODE     RéSULTATS     PERSPECTIVES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CAE98C-F1A4-4A24-802F-80EFF0C0914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935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16A7D79-A210-4F57-B9A3-EDBAECA82CDE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MOYENS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MéTHODE     RéSULTATS     PERSPECTIVES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5FC38E-8FAC-417C-A98F-B4B74841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2118730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mOYENS</a:t>
            </a:r>
          </a:p>
        </p:txBody>
      </p:sp>
      <p:cxnSp>
        <p:nvCxnSpPr>
          <p:cNvPr id="16" name="Straight Connector 21">
            <a:extLst>
              <a:ext uri="{FF2B5EF4-FFF2-40B4-BE49-F238E27FC236}">
                <a16:creationId xmlns:a16="http://schemas.microsoft.com/office/drawing/2014/main" id="{32957931-4565-4BD7-8A6B-CCCABD39CE6D}"/>
              </a:ext>
            </a:extLst>
          </p:cNvPr>
          <p:cNvCxnSpPr>
            <a:cxnSpLocks/>
          </p:cNvCxnSpPr>
          <p:nvPr/>
        </p:nvCxnSpPr>
        <p:spPr>
          <a:xfrm>
            <a:off x="9994550" y="2091200"/>
            <a:ext cx="0" cy="22520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Straight Connector 24">
            <a:extLst>
              <a:ext uri="{FF2B5EF4-FFF2-40B4-BE49-F238E27FC236}">
                <a16:creationId xmlns:a16="http://schemas.microsoft.com/office/drawing/2014/main" id="{D8155115-B134-4372-B861-A203D4C012DA}"/>
              </a:ext>
            </a:extLst>
          </p:cNvPr>
          <p:cNvCxnSpPr>
            <a:cxnSpLocks/>
          </p:cNvCxnSpPr>
          <p:nvPr/>
        </p:nvCxnSpPr>
        <p:spPr>
          <a:xfrm>
            <a:off x="8925048" y="2316405"/>
            <a:ext cx="0" cy="59964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prstDash val="solid"/>
            <a:miter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17CB16-8C1B-4541-AC77-CF66CEDC89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22747" y="2963498"/>
            <a:ext cx="584954" cy="61322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FCB91921-EAE9-4FDF-BE3E-0FE06F1E7DD4}"/>
              </a:ext>
            </a:extLst>
          </p:cNvPr>
          <p:cNvCxnSpPr>
            <a:cxnSpLocks/>
          </p:cNvCxnSpPr>
          <p:nvPr/>
        </p:nvCxnSpPr>
        <p:spPr>
          <a:xfrm>
            <a:off x="11011353" y="2326414"/>
            <a:ext cx="0" cy="59964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prstDash val="solid"/>
            <a:miter/>
          </a:ln>
        </p:spPr>
      </p:cxnSp>
      <p:pic>
        <p:nvPicPr>
          <p:cNvPr id="21" name="Picture 18">
            <a:extLst>
              <a:ext uri="{FF2B5EF4-FFF2-40B4-BE49-F238E27FC236}">
                <a16:creationId xmlns:a16="http://schemas.microsoft.com/office/drawing/2014/main" id="{3A638AF4-8A98-497A-A63D-A4740C595A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7260" y="2973507"/>
            <a:ext cx="584954" cy="61344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12294E52-B1C6-4235-955B-C6E21D2B1EAC}"/>
              </a:ext>
            </a:extLst>
          </p:cNvPr>
          <p:cNvCxnSpPr>
            <a:cxnSpLocks/>
          </p:cNvCxnSpPr>
          <p:nvPr/>
        </p:nvCxnSpPr>
        <p:spPr>
          <a:xfrm>
            <a:off x="10321336" y="2326075"/>
            <a:ext cx="0" cy="59964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prstDash val="solid"/>
            <a:miter/>
          </a:ln>
        </p:spPr>
      </p:cxnSp>
      <p:pic>
        <p:nvPicPr>
          <p:cNvPr id="23" name="Picture 18">
            <a:extLst>
              <a:ext uri="{FF2B5EF4-FFF2-40B4-BE49-F238E27FC236}">
                <a16:creationId xmlns:a16="http://schemas.microsoft.com/office/drawing/2014/main" id="{8841043F-B109-4286-9831-813359CAF5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8365" y="2973168"/>
            <a:ext cx="584954" cy="61344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0B212481-DD53-423B-ABE4-C9DF621AB277}"/>
              </a:ext>
            </a:extLst>
          </p:cNvPr>
          <p:cNvCxnSpPr>
            <a:cxnSpLocks/>
          </p:cNvCxnSpPr>
          <p:nvPr/>
        </p:nvCxnSpPr>
        <p:spPr>
          <a:xfrm>
            <a:off x="9614613" y="2326075"/>
            <a:ext cx="0" cy="59964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prstDash val="solid"/>
            <a:miter/>
          </a:ln>
        </p:spPr>
      </p:cxnSp>
      <p:pic>
        <p:nvPicPr>
          <p:cNvPr id="29" name="Picture 18">
            <a:extLst>
              <a:ext uri="{FF2B5EF4-FFF2-40B4-BE49-F238E27FC236}">
                <a16:creationId xmlns:a16="http://schemas.microsoft.com/office/drawing/2014/main" id="{99E49B52-CCA4-4691-8E06-5AED79143D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1642" y="2973168"/>
            <a:ext cx="584954" cy="61344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47E4B0-4D60-48C8-A405-35AF8CE745D1}"/>
              </a:ext>
            </a:extLst>
          </p:cNvPr>
          <p:cNvCxnSpPr/>
          <p:nvPr/>
        </p:nvCxnSpPr>
        <p:spPr>
          <a:xfrm>
            <a:off x="8925048" y="2326075"/>
            <a:ext cx="208630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02082F7-3F18-4737-A650-D75139550245}"/>
              </a:ext>
            </a:extLst>
          </p:cNvPr>
          <p:cNvSpPr txBox="1">
            <a:spLocks/>
          </p:cNvSpPr>
          <p:nvPr/>
        </p:nvSpPr>
        <p:spPr>
          <a:xfrm>
            <a:off x="8912022" y="1556990"/>
            <a:ext cx="2165056" cy="61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4 automaticiens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9BA6520-7ABE-492F-8ECB-2AB5CB522BB6}"/>
              </a:ext>
            </a:extLst>
          </p:cNvPr>
          <p:cNvSpPr txBox="1">
            <a:spLocks/>
          </p:cNvSpPr>
          <p:nvPr/>
        </p:nvSpPr>
        <p:spPr>
          <a:xfrm>
            <a:off x="8752394" y="1135824"/>
            <a:ext cx="2622433" cy="53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Moyens humains :</a:t>
            </a:r>
          </a:p>
        </p:txBody>
      </p:sp>
      <p:pic>
        <p:nvPicPr>
          <p:cNvPr id="36" name="Graphique 10">
            <a:extLst>
              <a:ext uri="{FF2B5EF4-FFF2-40B4-BE49-F238E27FC236}">
                <a16:creationId xmlns:a16="http://schemas.microsoft.com/office/drawing/2014/main" id="{EE7652FB-3846-46F9-970B-B2FD9BA7A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09" y="1589023"/>
            <a:ext cx="1577852" cy="886753"/>
          </a:xfrm>
          <a:prstGeom prst="rect">
            <a:avLst/>
          </a:prstGeom>
        </p:spPr>
      </p:pic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C9C3BB31-9386-4560-8B79-CCD245AB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26208" y="2703173"/>
            <a:ext cx="1838650" cy="681838"/>
          </a:xfrm>
          <a:ln cap="flat"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FBB232-4383-4D30-BB0B-B03EC202E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4" y="3310458"/>
            <a:ext cx="886749" cy="8867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57B07F-372E-4E3A-AB4D-DF29652AC1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46" y="3308848"/>
            <a:ext cx="886749" cy="8867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48618AD-A4B8-4CD6-B400-CE91274961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06" y="3612408"/>
            <a:ext cx="907053" cy="907053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BD7E6C6-223E-4DF3-8F06-E371A99337C0}"/>
              </a:ext>
            </a:extLst>
          </p:cNvPr>
          <p:cNvSpPr txBox="1">
            <a:spLocks/>
          </p:cNvSpPr>
          <p:nvPr/>
        </p:nvSpPr>
        <p:spPr>
          <a:xfrm>
            <a:off x="8683333" y="3681754"/>
            <a:ext cx="2622433" cy="53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16,5 jours/homme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0BB5B5-0019-4CAE-957A-20C38A44A8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14" y="4746858"/>
            <a:ext cx="1007836" cy="907053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7573306-429E-4942-A751-20D57A472F60}"/>
              </a:ext>
            </a:extLst>
          </p:cNvPr>
          <p:cNvSpPr txBox="1">
            <a:spLocks/>
          </p:cNvSpPr>
          <p:nvPr/>
        </p:nvSpPr>
        <p:spPr>
          <a:xfrm>
            <a:off x="652951" y="1136417"/>
            <a:ext cx="2766020" cy="53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Moyens matériel :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A0D86-3D17-49A6-B475-656AECFC742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59" y="4429534"/>
            <a:ext cx="1540287" cy="128036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C2CEC1-6479-47CD-8BBD-977F9F0575FC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3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D98645C-027F-40E0-A83F-06EF8688946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4783" y="1828325"/>
            <a:ext cx="911677" cy="88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20FC8-3B60-4AE3-8A0A-719363615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69" y="2000643"/>
            <a:ext cx="1905000" cy="771525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057D83-A022-43E5-924D-AF5E0D1127E8}"/>
              </a:ext>
            </a:extLst>
          </p:cNvPr>
          <p:cNvSpPr txBox="1">
            <a:spLocks/>
          </p:cNvSpPr>
          <p:nvPr/>
        </p:nvSpPr>
        <p:spPr>
          <a:xfrm>
            <a:off x="4070010" y="1135824"/>
            <a:ext cx="2766020" cy="53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Outils retenus :</a:t>
            </a:r>
            <a:endParaRPr lang="fr-FR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4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10515600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030FACD-F2F2-4A78-8BFF-7A91B3BAC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202049"/>
              </p:ext>
            </p:extLst>
          </p:nvPr>
        </p:nvGraphicFramePr>
        <p:xfrm>
          <a:off x="4866132" y="2745804"/>
          <a:ext cx="4609084" cy="325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91B3EA-B2E5-4853-820A-F157B0DB9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831738"/>
              </p:ext>
            </p:extLst>
          </p:nvPr>
        </p:nvGraphicFramePr>
        <p:xfrm>
          <a:off x="358140" y="876510"/>
          <a:ext cx="11475720" cy="149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BCC495-D62B-4E65-B982-0FE4688C9206}"/>
              </a:ext>
            </a:extLst>
          </p:cNvPr>
          <p:cNvSpPr txBox="1">
            <a:spLocks/>
          </p:cNvSpPr>
          <p:nvPr/>
        </p:nvSpPr>
        <p:spPr>
          <a:xfrm>
            <a:off x="2993507" y="2757552"/>
            <a:ext cx="2622433" cy="535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Pour chaque test 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5C658C-9949-493E-8C5B-AE46082D5A2B}"/>
              </a:ext>
            </a:extLst>
          </p:cNvPr>
          <p:cNvSpPr txBox="1">
            <a:spLocks/>
          </p:cNvSpPr>
          <p:nvPr/>
        </p:nvSpPr>
        <p:spPr>
          <a:xfrm>
            <a:off x="887339" y="3934461"/>
            <a:ext cx="3978793" cy="1107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Cycle appliqué jusqu’à correction ou arbitrage de tous les problèmes rencontrés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7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10515600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0" y="1136416"/>
            <a:ext cx="10886099" cy="508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Installation de l’environnement de test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Nombreux problèmes rencontrés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Gill Sans MT" panose="020B0502020104020203" pitchFamily="34" charset="0"/>
              </a:rPr>
              <a:t>Procédure d’installation incomplète (plusieurs étapes absentes)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Gill Sans MT" panose="020B0502020104020203" pitchFamily="34" charset="0"/>
              </a:rPr>
              <a:t>Selenium 3.0 fonctionne sur </a:t>
            </a:r>
            <a:r>
              <a:rPr lang="fr-FR" sz="2400" dirty="0" err="1">
                <a:latin typeface="Gill Sans MT" panose="020B0502020104020203" pitchFamily="34" charset="0"/>
              </a:rPr>
              <a:t>jdk</a:t>
            </a:r>
            <a:r>
              <a:rPr lang="fr-FR" sz="2400" dirty="0">
                <a:latin typeface="Gill Sans MT" panose="020B0502020104020203" pitchFamily="34" charset="0"/>
              </a:rPr>
              <a:t> 1.8 mais </a:t>
            </a:r>
            <a:r>
              <a:rPr lang="fr-FR" sz="2400" dirty="0" err="1">
                <a:latin typeface="Gill Sans MT" panose="020B0502020104020203" pitchFamily="34" charset="0"/>
              </a:rPr>
              <a:t>jdk</a:t>
            </a:r>
            <a:r>
              <a:rPr lang="fr-FR" sz="2400" dirty="0">
                <a:latin typeface="Gill Sans MT" panose="020B0502020104020203" pitchFamily="34" charset="0"/>
              </a:rPr>
              <a:t> 1.7 nécessaire à </a:t>
            </a:r>
            <a:r>
              <a:rPr lang="fr-FR" sz="2400" dirty="0" err="1">
                <a:latin typeface="Gill Sans MT" panose="020B0502020104020203" pitchFamily="34" charset="0"/>
              </a:rPr>
              <a:t>LibrePlan</a:t>
            </a:r>
            <a:r>
              <a:rPr lang="fr-FR" sz="2400" dirty="0">
                <a:latin typeface="Gill Sans MT" panose="020B05020201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Gill Sans MT" panose="020B0502020104020203" pitchFamily="34" charset="0"/>
              </a:rPr>
              <a:t>Nouveaux paramétrages Tomcat nécessaires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Gill Sans MT" panose="020B0502020104020203" pitchFamily="34" charset="0"/>
              </a:rPr>
              <a:t>Fautes de frappes dans le nom des tables de la BDD à importer</a:t>
            </a:r>
          </a:p>
          <a:p>
            <a:pPr marL="0" indent="0">
              <a:buNone/>
            </a:pPr>
            <a:endParaRPr lang="fr-FR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Gill Sans MT" panose="020B0502020104020203" pitchFamily="34" charset="0"/>
              </a:rPr>
              <a:t>Une journée dédiée à la correction de ces problèmes pour la mise en </a:t>
            </a:r>
            <a:br>
              <a:rPr lang="fr-FR" sz="2400" dirty="0">
                <a:latin typeface="Gill Sans MT" panose="020B0502020104020203" pitchFamily="34" charset="0"/>
              </a:rPr>
            </a:br>
            <a:r>
              <a:rPr lang="fr-FR" sz="2400" dirty="0">
                <a:latin typeface="Gill Sans MT" panose="020B0502020104020203" pitchFamily="34" charset="0"/>
              </a:rPr>
              <a:t>place de l’environnement de 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Familiarisation avec l’application effectuée sur la version de démo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987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10515600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1" y="1136417"/>
            <a:ext cx="3873330" cy="53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Etude du patrimoine de test 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FE2CF0-E9FE-4FF6-9701-F125142FC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023158"/>
              </p:ext>
            </p:extLst>
          </p:nvPr>
        </p:nvGraphicFramePr>
        <p:xfrm>
          <a:off x="6802660" y="715963"/>
          <a:ext cx="4592288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52EC62-E798-4413-8A3F-C2DE2607CA6B}"/>
              </a:ext>
            </a:extLst>
          </p:cNvPr>
          <p:cNvSpPr txBox="1">
            <a:spLocks/>
          </p:cNvSpPr>
          <p:nvPr/>
        </p:nvSpPr>
        <p:spPr>
          <a:xfrm>
            <a:off x="358140" y="1930274"/>
            <a:ext cx="6883432" cy="3757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20 TNR dans 10 catégories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3 cas de tests exclus du périmètre d’automatisation car contenant :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Vérifications visuelles complexes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Tri de tableaux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Redimensionnement de tableaux</a:t>
            </a:r>
          </a:p>
          <a:p>
            <a:pPr lvl="1"/>
            <a:r>
              <a:rPr lang="fr-FR" dirty="0">
                <a:latin typeface="Gill Sans MT" panose="020B0502020104020203" pitchFamily="34" charset="0"/>
              </a:rPr>
              <a:t>Impression</a:t>
            </a:r>
            <a:endParaRPr lang="fr-FR" sz="24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Certains jeux de données du patrimoine sont invalides</a:t>
            </a:r>
          </a:p>
          <a:p>
            <a:pPr marL="457200" lvl="1" indent="0">
              <a:buNone/>
            </a:pPr>
            <a:endParaRPr lang="fr-FR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ECB99-80B7-4768-84FB-5F16C8A4E08D}"/>
              </a:ext>
            </a:extLst>
          </p:cNvPr>
          <p:cNvSpPr/>
          <p:nvPr/>
        </p:nvSpPr>
        <p:spPr>
          <a:xfrm>
            <a:off x="1732467" y="5602527"/>
            <a:ext cx="7567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Gill Sans MT" panose="020B0502020104020203" pitchFamily="34" charset="0"/>
              </a:rPr>
              <a:t>5 cas représentatifs sélectionnés dans le cadre du POC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2952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2805684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0" y="1136417"/>
            <a:ext cx="2291417" cy="535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Automatisation :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FC98CB-2A23-457C-BC98-EBE9B0983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851693"/>
              </p:ext>
            </p:extLst>
          </p:nvPr>
        </p:nvGraphicFramePr>
        <p:xfrm>
          <a:off x="5475406" y="231797"/>
          <a:ext cx="7315581" cy="408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1B4FA0-23A2-44E2-9EE6-79A1932589BF}"/>
              </a:ext>
            </a:extLst>
          </p:cNvPr>
          <p:cNvSpPr/>
          <p:nvPr/>
        </p:nvSpPr>
        <p:spPr>
          <a:xfrm>
            <a:off x="6187114" y="231797"/>
            <a:ext cx="1795597" cy="1039220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FFFFF"/>
                </a:solidFill>
              </a:rPr>
              <a:t>LoginPage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C25745-A51A-47A7-908F-B4B6D957ECDB}"/>
              </a:ext>
            </a:extLst>
          </p:cNvPr>
          <p:cNvSpPr txBox="1">
            <a:spLocks/>
          </p:cNvSpPr>
          <p:nvPr/>
        </p:nvSpPr>
        <p:spPr>
          <a:xfrm>
            <a:off x="358140" y="1722716"/>
            <a:ext cx="5744557" cy="535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1page web applicative = 1 </a:t>
            </a:r>
            <a:r>
              <a:rPr lang="fr-FR" sz="2400" dirty="0" err="1">
                <a:latin typeface="Gill Sans MT" panose="020B0502020104020203" pitchFamily="34" charset="0"/>
              </a:rPr>
              <a:t>pageObject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0C4BF-B1EB-425F-8946-CD532B590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1" y="2688336"/>
            <a:ext cx="5648088" cy="34733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36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E799F3-F7A8-42C5-B892-D5C5F39F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370676"/>
            <a:ext cx="2805684" cy="666233"/>
          </a:xfrm>
          <a:noFill/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Gill Sans MT" panose="020B0502020104020203" pitchFamily="34" charset="0"/>
              </a:rPr>
              <a:t>Méthode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71F98E-8B91-4549-A673-7E60D627B56A}"/>
              </a:ext>
            </a:extLst>
          </p:cNvPr>
          <p:cNvSpPr txBox="1">
            <a:spLocks/>
          </p:cNvSpPr>
          <p:nvPr/>
        </p:nvSpPr>
        <p:spPr>
          <a:xfrm>
            <a:off x="652950" y="1136417"/>
            <a:ext cx="2291417" cy="535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u="sng" dirty="0">
                <a:latin typeface="Gill Sans MT" panose="020B0502020104020203" pitchFamily="34" charset="0"/>
              </a:rPr>
              <a:t>Automatisation :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7FDD6-BAB1-4C71-8CC5-512FC13DCC37}"/>
              </a:ext>
            </a:extLst>
          </p:cNvPr>
          <p:cNvSpPr txBox="1">
            <a:spLocks/>
          </p:cNvSpPr>
          <p:nvPr/>
        </p:nvSpPr>
        <p:spPr>
          <a:xfrm>
            <a:off x="1" y="6322740"/>
            <a:ext cx="12191999" cy="5352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CONTEXTE</a:t>
            </a:r>
            <a:r>
              <a:rPr lang="fr-FR" sz="2000" dirty="0">
                <a:latin typeface="Gill Sans MT" panose="020B0502020104020203" pitchFamily="34" charset="0"/>
              </a:rPr>
              <a:t>     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OBJECTIFS     MOYENS     </a:t>
            </a:r>
            <a:r>
              <a:rPr lang="fr-FR" cap="all" spc="-1" dirty="0">
                <a:solidFill>
                  <a:srgbClr val="FFFFFF"/>
                </a:solidFill>
                <a:latin typeface="Gill Sans MT"/>
              </a:rPr>
              <a:t>MéTHODE</a:t>
            </a:r>
            <a:r>
              <a:rPr lang="fr-FR" sz="2000" cap="all" spc="-1" dirty="0">
                <a:solidFill>
                  <a:srgbClr val="6E92D2"/>
                </a:solidFill>
                <a:latin typeface="Gill Sans MT"/>
              </a:rPr>
              <a:t>     RéSULTATS     PERSPECTIVES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FC98CB-2A23-457C-BC98-EBE9B0983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65235"/>
              </p:ext>
            </p:extLst>
          </p:nvPr>
        </p:nvGraphicFramePr>
        <p:xfrm>
          <a:off x="5475406" y="231797"/>
          <a:ext cx="7315581" cy="408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1B4FA0-23A2-44E2-9EE6-79A1932589BF}"/>
              </a:ext>
            </a:extLst>
          </p:cNvPr>
          <p:cNvSpPr/>
          <p:nvPr/>
        </p:nvSpPr>
        <p:spPr>
          <a:xfrm>
            <a:off x="6187114" y="231797"/>
            <a:ext cx="1795597" cy="1039220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FFFFF"/>
                </a:solidFill>
              </a:rPr>
              <a:t>LoginPage</a:t>
            </a:r>
            <a:endParaRPr lang="fr-FR" sz="15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669C5-FA14-48F0-8128-34DD758B5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" y="3078323"/>
            <a:ext cx="7624571" cy="272671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ED486C-933D-4DB3-9F50-EC9591B68847}"/>
              </a:ext>
            </a:extLst>
          </p:cNvPr>
          <p:cNvSpPr txBox="1">
            <a:spLocks/>
          </p:cNvSpPr>
          <p:nvPr/>
        </p:nvSpPr>
        <p:spPr>
          <a:xfrm>
            <a:off x="351443" y="1806603"/>
            <a:ext cx="5744557" cy="535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Gill Sans MT" panose="020B0502020104020203" pitchFamily="34" charset="0"/>
              </a:rPr>
              <a:t>1 </a:t>
            </a:r>
            <a:r>
              <a:rPr lang="fr-FR" sz="2400" dirty="0" err="1">
                <a:latin typeface="Gill Sans MT" panose="020B0502020104020203" pitchFamily="34" charset="0"/>
              </a:rPr>
              <a:t>pageObject</a:t>
            </a:r>
            <a:r>
              <a:rPr lang="fr-FR" sz="2400" dirty="0">
                <a:latin typeface="Gill Sans MT" panose="020B0502020104020203" pitchFamily="34" charset="0"/>
              </a:rPr>
              <a:t> = plusieurs méthodes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4FF091-4F14-4014-8E2B-5CECFDE04AE2}"/>
              </a:ext>
            </a:extLst>
          </p:cNvPr>
          <p:cNvSpPr txBox="1">
            <a:spLocks/>
          </p:cNvSpPr>
          <p:nvPr/>
        </p:nvSpPr>
        <p:spPr>
          <a:xfrm>
            <a:off x="11579333" y="6389244"/>
            <a:ext cx="1225333" cy="40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2313683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ersonnalisé 11">
      <a:dk1>
        <a:srgbClr val="DEEAF3"/>
      </a:dk1>
      <a:lt1>
        <a:srgbClr val="274F6F"/>
      </a:lt1>
      <a:dk2>
        <a:srgbClr val="ACE9F8"/>
      </a:dk2>
      <a:lt2>
        <a:srgbClr val="85DEF4"/>
      </a:lt2>
      <a:accent1>
        <a:srgbClr val="132737"/>
      </a:accent1>
      <a:accent2>
        <a:srgbClr val="A50E82"/>
      </a:accent2>
      <a:accent3>
        <a:srgbClr val="14967C"/>
      </a:accent3>
      <a:accent4>
        <a:srgbClr val="6A9E1F"/>
      </a:accent4>
      <a:accent5>
        <a:srgbClr val="1A354A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1713</TotalTime>
  <Words>682</Words>
  <Application>Microsoft Office PowerPoint</Application>
  <PresentationFormat>Widescreen</PresentationFormat>
  <Paragraphs>163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Gill Sans MT</vt:lpstr>
      <vt:lpstr>Wingdings</vt:lpstr>
      <vt:lpstr>Wingdings 3</vt:lpstr>
      <vt:lpstr>Secteur</vt:lpstr>
      <vt:lpstr>Automatisation de la recette de libreplan</vt:lpstr>
      <vt:lpstr>CONTEXTE</vt:lpstr>
      <vt:lpstr>PowerPoint Presentation</vt:lpstr>
      <vt:lpstr>mOYENS</vt:lpstr>
      <vt:lpstr>Méthode</vt:lpstr>
      <vt:lpstr>Méthode</vt:lpstr>
      <vt:lpstr>Méthode</vt:lpstr>
      <vt:lpstr>Méthode</vt:lpstr>
      <vt:lpstr>Méthode</vt:lpstr>
      <vt:lpstr>Méthode</vt:lpstr>
      <vt:lpstr>Méthode</vt:lpstr>
      <vt:lpstr>Résultats</vt:lpstr>
      <vt:lpstr>perspectives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Recette : batch de facturation GenFact</dc:title>
  <dc:creator>Antoine Bianchi-Bourgeois</dc:creator>
  <cp:lastModifiedBy>Antoine BIANCHIBOURGEOIS</cp:lastModifiedBy>
  <cp:revision>195</cp:revision>
  <dcterms:created xsi:type="dcterms:W3CDTF">2018-02-18T17:09:50Z</dcterms:created>
  <dcterms:modified xsi:type="dcterms:W3CDTF">2018-07-25T11:43:44Z</dcterms:modified>
</cp:coreProperties>
</file>