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317" r:id="rId6"/>
    <p:sldId id="318" r:id="rId7"/>
    <p:sldId id="319" r:id="rId8"/>
    <p:sldId id="320" r:id="rId9"/>
    <p:sldId id="321" r:id="rId10"/>
    <p:sldId id="323" r:id="rId11"/>
    <p:sldId id="325" r:id="rId12"/>
    <p:sldId id="326" r:id="rId13"/>
    <p:sldId id="322" r:id="rId14"/>
    <p:sldId id="324" r:id="rId15"/>
    <p:sldId id="307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879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9" y="2660903"/>
            <a:ext cx="4921625" cy="1490473"/>
          </a:xfrm>
        </p:spPr>
        <p:txBody>
          <a:bodyPr/>
          <a:lstStyle/>
          <a:p>
            <a:r>
              <a:rPr lang="en-US" dirty="0"/>
              <a:t>OB CHECK SHEETS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PROGRES OB CHECK SHEETS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9B31-1FA7-984B-D92E-1FC3415E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7"/>
            <a:ext cx="10515600" cy="1325880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View User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863619-140E-0E1E-50B1-A101F3EA4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35" b="8235"/>
          <a:stretch/>
        </p:blipFill>
        <p:spPr>
          <a:xfrm>
            <a:off x="981634" y="1025762"/>
            <a:ext cx="10018058" cy="48064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97634-8CFB-11C8-91C8-8F3891CC5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81634" y="5634318"/>
            <a:ext cx="10986247" cy="1087157"/>
          </a:xfrm>
        </p:spPr>
        <p:txBody>
          <a:bodyPr/>
          <a:lstStyle/>
          <a:p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Jam (Daily 6:00-6:30), Di page </a:t>
            </a:r>
            <a:r>
              <a:rPr lang="en-US" sz="2000" dirty="0" err="1"/>
              <a:t>ini</a:t>
            </a:r>
            <a:r>
              <a:rPr lang="en-US" sz="2000" dirty="0"/>
              <a:t> user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ob</a:t>
            </a:r>
            <a:r>
              <a:rPr lang="en-US" sz="2000" dirty="0"/>
              <a:t> </a:t>
            </a:r>
            <a:r>
              <a:rPr lang="en-US" sz="2000" dirty="0" err="1"/>
              <a:t>kerjakan</a:t>
            </a:r>
            <a:r>
              <a:rPr lang="en-US" sz="2000" dirty="0"/>
              <a:t> ,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Nama,Tanggal,Jam</a:t>
            </a:r>
            <a:r>
              <a:rPr lang="en-US" sz="2000" dirty="0"/>
              <a:t>, dan photo</a:t>
            </a:r>
          </a:p>
        </p:txBody>
      </p:sp>
    </p:spTree>
    <p:extLst>
      <p:ext uri="{BB962C8B-B14F-4D97-AF65-F5344CB8AC3E}">
        <p14:creationId xmlns:p14="http://schemas.microsoft.com/office/powerpoint/2010/main" val="11632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5F39-0D14-1B99-1696-5356C377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2210158"/>
            <a:ext cx="8695944" cy="1325880"/>
          </a:xfrm>
        </p:spPr>
        <p:txBody>
          <a:bodyPr/>
          <a:lstStyle/>
          <a:p>
            <a:r>
              <a:rPr lang="en-US" dirty="0"/>
              <a:t>Progress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4F27E-E7E0-9CAE-6DC1-8723AE9D3A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0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08529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  <a:cs typeface="Calibri Light"/>
              </a:rPr>
              <a:t>Progres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  <a:cs typeface="Calibri Light"/>
              </a:rPr>
              <a:t> 40%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25530E-61F7-C99F-120E-E336DBC1E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71" r="54890" b="13511"/>
          <a:stretch/>
        </p:blipFill>
        <p:spPr>
          <a:xfrm>
            <a:off x="1053353" y="1008529"/>
            <a:ext cx="5042647" cy="380551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14D4B99-48A2-BD5C-E053-37F27D7C8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1" t="32736" r="63053" b="19201"/>
          <a:stretch/>
        </p:blipFill>
        <p:spPr>
          <a:xfrm>
            <a:off x="6905065" y="1196788"/>
            <a:ext cx="3984811" cy="3294529"/>
          </a:xfrm>
          <a:prstGeom prst="rect">
            <a:avLst/>
          </a:prstGeom>
        </p:spPr>
      </p:pic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A25EA832-1B60-448F-E67A-E2D79BD0268D}"/>
              </a:ext>
            </a:extLst>
          </p:cNvPr>
          <p:cNvSpPr txBox="1">
            <a:spLocks/>
          </p:cNvSpPr>
          <p:nvPr/>
        </p:nvSpPr>
        <p:spPr>
          <a:xfrm>
            <a:off x="964961" y="5002306"/>
            <a:ext cx="10986247" cy="9651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Note : </a:t>
            </a:r>
            <a:r>
              <a:rPr lang="en-US" sz="2000" b="1" dirty="0" err="1"/>
              <a:t>Setiap</a:t>
            </a:r>
            <a:r>
              <a:rPr lang="en-US" sz="2000" b="1" dirty="0"/>
              <a:t> 1 </a:t>
            </a:r>
            <a:r>
              <a:rPr lang="en-US" sz="2000" b="1" dirty="0" err="1"/>
              <a:t>hari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mengerjakan</a:t>
            </a:r>
            <a:r>
              <a:rPr lang="en-US" sz="2000" b="1" dirty="0"/>
              <a:t> 2 task yang </a:t>
            </a:r>
            <a:r>
              <a:rPr lang="en-US" sz="2000" b="1" dirty="0" err="1"/>
              <a:t>terdiri</a:t>
            </a:r>
            <a:r>
              <a:rPr lang="en-US" sz="2000" b="1" dirty="0"/>
              <a:t> Input , Data , </a:t>
            </a:r>
            <a:r>
              <a:rPr lang="en-US" sz="2000" b="1" dirty="0" err="1"/>
              <a:t>Tampilan</a:t>
            </a:r>
            <a:r>
              <a:rPr lang="en-US" sz="2000" b="1" dirty="0"/>
              <a:t> , </a:t>
            </a:r>
            <a:r>
              <a:rPr lang="en-US" sz="2000" b="1" dirty="0" err="1"/>
              <a:t>Tampilan</a:t>
            </a:r>
            <a:r>
              <a:rPr lang="en-US" sz="2000" b="1" dirty="0"/>
              <a:t> Tab</a:t>
            </a:r>
          </a:p>
          <a:p>
            <a:r>
              <a:rPr lang="en-US" sz="2000" b="1" dirty="0"/>
              <a:t>Jika </a:t>
            </a:r>
            <a:r>
              <a:rPr lang="en-US" sz="2000" b="1" dirty="0" err="1"/>
              <a:t>Tidak</a:t>
            </a:r>
            <a:r>
              <a:rPr lang="en-US" sz="2000" b="1" dirty="0"/>
              <a:t> Ada </a:t>
            </a:r>
            <a:r>
              <a:rPr lang="en-US" sz="2000" b="1" dirty="0" err="1"/>
              <a:t>Eror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Penginputan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Pengaplikasian</a:t>
            </a:r>
            <a:r>
              <a:rPr lang="en-US" sz="2000" b="1" dirty="0"/>
              <a:t> Data</a:t>
            </a:r>
            <a:br>
              <a:rPr lang="en-US" sz="2000" b="1" dirty="0"/>
            </a:b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Format Data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DA4694-DEBB-9E29-2739-E13F55202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95" b="22340"/>
          <a:stretch/>
        </p:blipFill>
        <p:spPr>
          <a:xfrm>
            <a:off x="839788" y="3511269"/>
            <a:ext cx="10711236" cy="2581836"/>
          </a:xfrm>
          <a:prstGeom prst="rect">
            <a:avLst/>
          </a:prstGeom>
        </p:spPr>
      </p:pic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A78F64A9-D054-225B-F929-93E0EBCA6D3D}"/>
              </a:ext>
            </a:extLst>
          </p:cNvPr>
          <p:cNvSpPr txBox="1">
            <a:spLocks/>
          </p:cNvSpPr>
          <p:nvPr/>
        </p:nvSpPr>
        <p:spPr>
          <a:xfrm>
            <a:off x="839788" y="3164168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SQL 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E68E634-4838-B144-3316-F997CCE08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7" r="16066" b="79622"/>
          <a:stretch/>
        </p:blipFill>
        <p:spPr>
          <a:xfrm>
            <a:off x="726142" y="2488967"/>
            <a:ext cx="10233211" cy="675201"/>
          </a:xfrm>
          <a:prstGeom prst="rect">
            <a:avLst/>
          </a:prstGeom>
        </p:spPr>
      </p:pic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71983C6F-2B28-7714-578B-F2837DC6EBEA}"/>
              </a:ext>
            </a:extLst>
          </p:cNvPr>
          <p:cNvSpPr txBox="1">
            <a:spLocks/>
          </p:cNvSpPr>
          <p:nvPr/>
        </p:nvSpPr>
        <p:spPr>
          <a:xfrm>
            <a:off x="839788" y="2053291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API :</a:t>
            </a: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5F39-0D14-1B99-1696-5356C377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2210158"/>
            <a:ext cx="8695944" cy="1325880"/>
          </a:xfrm>
        </p:spPr>
        <p:txBody>
          <a:bodyPr/>
          <a:lstStyle/>
          <a:p>
            <a:r>
              <a:rPr lang="en-US" dirty="0"/>
              <a:t>PAGE OB / INPUT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58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DACE-31F9-953A-5DD1-30E7D156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130"/>
            <a:ext cx="10515600" cy="1325880"/>
          </a:xfrm>
        </p:spPr>
        <p:txBody>
          <a:bodyPr/>
          <a:lstStyle/>
          <a:p>
            <a:r>
              <a:rPr lang="en-US" dirty="0"/>
              <a:t>PAGE 1 / HOME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A0B186-5237-809D-52A1-0053FE535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17" b="7747"/>
          <a:stretch/>
        </p:blipFill>
        <p:spPr>
          <a:xfrm>
            <a:off x="2030016" y="941295"/>
            <a:ext cx="8131968" cy="38324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5A4DD-E99C-3157-6586-DFF181E07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1512" y="4907449"/>
            <a:ext cx="11551024" cy="1733363"/>
          </a:xfrm>
        </p:spPr>
        <p:txBody>
          <a:bodyPr anchor="t"/>
          <a:lstStyle/>
          <a:p>
            <a:r>
              <a:rPr lang="en-US" sz="1400" dirty="0"/>
              <a:t>OB CHECKSHEETS TERDIRI DARI 3 BAGIAN RUANGAN YAITU OFFICE, CLEANROOM, WAREHOUSE</a:t>
            </a:r>
          </a:p>
          <a:p>
            <a:r>
              <a:rPr lang="en-US" sz="1600" dirty="0"/>
              <a:t>Yang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ruangan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berisikan</a:t>
            </a:r>
            <a:br>
              <a:rPr lang="en-US" sz="1600" dirty="0"/>
            </a:br>
            <a:r>
              <a:rPr lang="en-US" sz="1600" dirty="0"/>
              <a:t>Office : Office , Ruang meeting , Pantry , Lobby </a:t>
            </a:r>
            <a:r>
              <a:rPr lang="en-US" sz="1600" dirty="0" err="1"/>
              <a:t>baru</a:t>
            </a:r>
            <a:r>
              <a:rPr lang="en-US" sz="1600" dirty="0"/>
              <a:t> , Lobby Lama, Lab</a:t>
            </a:r>
          </a:p>
          <a:p>
            <a:r>
              <a:rPr lang="en-US" sz="1600" dirty="0"/>
              <a:t>Clean-room: Clean-room, Ruang Server , Ruang Spare-part</a:t>
            </a:r>
          </a:p>
          <a:p>
            <a:r>
              <a:rPr lang="en-US" sz="1600" dirty="0"/>
              <a:t>Warehouse: Warehouse , Rest Area , Changing room , Loading dock lama , Loading dock </a:t>
            </a:r>
            <a:r>
              <a:rPr lang="en-US" sz="1600" dirty="0" err="1"/>
              <a:t>Baru</a:t>
            </a:r>
            <a:r>
              <a:rPr lang="en-US" sz="1600" dirty="0"/>
              <a:t>, </a:t>
            </a:r>
            <a:r>
              <a:rPr lang="en-US" sz="1600" dirty="0" err="1"/>
              <a:t>Kantin</a:t>
            </a:r>
            <a:r>
              <a:rPr lang="en-US" sz="1600" dirty="0"/>
              <a:t> , Area Security, Area </a:t>
            </a:r>
            <a:r>
              <a:rPr lang="en-US" sz="1600" dirty="0" err="1"/>
              <a:t>Compreso</a:t>
            </a:r>
            <a:br>
              <a:rPr lang="en-US" sz="1600" dirty="0"/>
            </a:br>
            <a:r>
              <a:rPr lang="en-US" sz="1600" b="1" dirty="0"/>
              <a:t>Note :  </a:t>
            </a:r>
            <a:r>
              <a:rPr lang="en-US" sz="1600" b="1" dirty="0" err="1"/>
              <a:t>Semua</a:t>
            </a:r>
            <a:r>
              <a:rPr lang="en-US" sz="1600" b="1" dirty="0"/>
              <a:t> </a:t>
            </a:r>
            <a:r>
              <a:rPr lang="en-US" sz="1600" b="1" dirty="0" err="1"/>
              <a:t>Ruangan</a:t>
            </a:r>
            <a:r>
              <a:rPr lang="en-US" sz="1600" b="1" dirty="0"/>
              <a:t> Di </a:t>
            </a:r>
            <a:r>
              <a:rPr lang="en-US" sz="1600" b="1" dirty="0" err="1"/>
              <a:t>Sesuaikan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Excel Yang </a:t>
            </a:r>
            <a:r>
              <a:rPr lang="en-US" sz="1600" b="1" dirty="0" err="1"/>
              <a:t>Tersedia</a:t>
            </a:r>
            <a:r>
              <a:rPr lang="en-US" sz="1600" b="1" dirty="0"/>
              <a:t> </a:t>
            </a:r>
            <a:r>
              <a:rPr lang="en-US" sz="1600" b="1" dirty="0" err="1"/>
              <a:t>Beserta</a:t>
            </a:r>
            <a:r>
              <a:rPr lang="en-US" sz="1600" b="1" dirty="0"/>
              <a:t> Jam Yang </a:t>
            </a:r>
            <a:r>
              <a:rPr lang="en-US" sz="1600" b="1" dirty="0" err="1"/>
              <a:t>Tersedia</a:t>
            </a:r>
            <a:r>
              <a:rPr lang="en-US" sz="1600" b="1" dirty="0"/>
              <a:t>  , </a:t>
            </a:r>
            <a:r>
              <a:rPr lang="en-US" sz="1600" b="1" dirty="0" err="1"/>
              <a:t>Semua</a:t>
            </a:r>
            <a:r>
              <a:rPr lang="en-US" sz="1600" b="1" dirty="0"/>
              <a:t> </a:t>
            </a:r>
            <a:r>
              <a:rPr lang="en-US" sz="1600" b="1" dirty="0" err="1"/>
              <a:t>Ruangan</a:t>
            </a:r>
            <a:r>
              <a:rPr lang="en-US" sz="1600" b="1" dirty="0"/>
              <a:t> </a:t>
            </a:r>
            <a:r>
              <a:rPr lang="en-US" sz="1600" b="1" dirty="0" err="1"/>
              <a:t>Sudah</a:t>
            </a:r>
            <a:r>
              <a:rPr lang="en-US" sz="1600" b="1" dirty="0"/>
              <a:t> Di </a:t>
            </a:r>
            <a:r>
              <a:rPr lang="en-US" sz="1600" b="1" dirty="0" err="1"/>
              <a:t>Sesuaikan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Jam Yang Ada Di Excel </a:t>
            </a:r>
          </a:p>
        </p:txBody>
      </p:sp>
    </p:spTree>
    <p:extLst>
      <p:ext uri="{BB962C8B-B14F-4D97-AF65-F5344CB8AC3E}">
        <p14:creationId xmlns:p14="http://schemas.microsoft.com/office/powerpoint/2010/main" val="227285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188E-AEF4-016A-C51C-709FDD99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7" y="44450"/>
            <a:ext cx="10515600" cy="1098550"/>
          </a:xfrm>
        </p:spPr>
        <p:txBody>
          <a:bodyPr>
            <a:normAutofit/>
          </a:bodyPr>
          <a:lstStyle/>
          <a:p>
            <a:r>
              <a:rPr lang="en-US" sz="2800" dirty="0"/>
              <a:t>PAGE 2 /  INPUT SESUAI JAM DAN RUANGAN</a:t>
            </a:r>
            <a:endParaRPr lang="en-ID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8FDDB6-4558-7E93-FA00-5E6FC8A69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23" b="6952"/>
          <a:stretch/>
        </p:blipFill>
        <p:spPr>
          <a:xfrm>
            <a:off x="1529288" y="900953"/>
            <a:ext cx="8945165" cy="42358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90FDD-CE28-DCCC-96F0-D3FA262C78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9287" y="5179581"/>
            <a:ext cx="8945165" cy="1302310"/>
          </a:xfrm>
        </p:spPr>
        <p:txBody>
          <a:bodyPr anchor="t"/>
          <a:lstStyle/>
          <a:p>
            <a:endParaRPr lang="en-US" b="1" dirty="0"/>
          </a:p>
          <a:p>
            <a:endParaRPr lang="en-US" b="1" dirty="0"/>
          </a:p>
          <a:p>
            <a:r>
              <a:rPr lang="en-US" sz="1800" b="1" dirty="0"/>
              <a:t>Note : </a:t>
            </a:r>
            <a:r>
              <a:rPr lang="en-US" sz="1800" b="1" dirty="0" err="1"/>
              <a:t>Terapat</a:t>
            </a:r>
            <a:r>
              <a:rPr lang="en-US" sz="1800" b="1" dirty="0"/>
              <a:t> Dua </a:t>
            </a:r>
            <a:r>
              <a:rPr lang="en-US" sz="1800" b="1" dirty="0" err="1"/>
              <a:t>Opsi</a:t>
            </a:r>
            <a:r>
              <a:rPr lang="en-US" sz="1800" b="1" dirty="0"/>
              <a:t> Yang </a:t>
            </a:r>
            <a:r>
              <a:rPr lang="en-US" sz="1800" b="1" dirty="0" err="1"/>
              <a:t>Terdiri</a:t>
            </a:r>
            <a:r>
              <a:rPr lang="en-US" sz="1800" b="1" dirty="0"/>
              <a:t> Dari 2 Gambar Jam Yang </a:t>
            </a:r>
            <a:r>
              <a:rPr lang="en-US" sz="1800" b="1" dirty="0" err="1"/>
              <a:t>Berbeda</a:t>
            </a:r>
            <a:r>
              <a:rPr lang="en-US" sz="1800" b="1" dirty="0"/>
              <a:t> ,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Warna</a:t>
            </a:r>
            <a:r>
              <a:rPr lang="en-US" sz="1800" b="1" dirty="0"/>
              <a:t> Hijau </a:t>
            </a:r>
            <a:r>
              <a:rPr lang="en-US" sz="1800" b="1" dirty="0" err="1"/>
              <a:t>Yaitu</a:t>
            </a:r>
            <a:r>
              <a:rPr lang="en-US" sz="1800" b="1" dirty="0"/>
              <a:t> Daily </a:t>
            </a:r>
            <a:r>
              <a:rPr lang="en-US" sz="1800" b="1" dirty="0" err="1"/>
              <a:t>Sedangkan</a:t>
            </a:r>
            <a:r>
              <a:rPr lang="en-US" sz="1800" b="1" dirty="0"/>
              <a:t> </a:t>
            </a:r>
            <a:r>
              <a:rPr lang="en-US" sz="1800" b="1" dirty="0" err="1"/>
              <a:t>Kuning</a:t>
            </a:r>
            <a:r>
              <a:rPr lang="en-US" sz="1800" b="1" dirty="0"/>
              <a:t> </a:t>
            </a:r>
            <a:r>
              <a:rPr lang="en-US" sz="1800" b="1" dirty="0" err="1"/>
              <a:t>Yaitu</a:t>
            </a:r>
            <a:r>
              <a:rPr lang="en-US" sz="1800" b="1" dirty="0"/>
              <a:t> Weekly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E2289-F042-1E63-1603-280B9C29F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15" r="90845" b="71838"/>
          <a:stretch/>
        </p:blipFill>
        <p:spPr>
          <a:xfrm>
            <a:off x="5706439" y="5938358"/>
            <a:ext cx="994275" cy="47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7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486F-7CD0-BC3D-DCBF-A2A51D9D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86" y="-125246"/>
            <a:ext cx="10515600" cy="1032922"/>
          </a:xfrm>
        </p:spPr>
        <p:txBody>
          <a:bodyPr/>
          <a:lstStyle/>
          <a:p>
            <a:r>
              <a:rPr lang="en-US" dirty="0"/>
              <a:t>Page 3 / Before Input Data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60B0EA-BE68-DB68-1BEE-E35721C3F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23" b="6470"/>
          <a:stretch/>
        </p:blipFill>
        <p:spPr>
          <a:xfrm>
            <a:off x="1180114" y="907676"/>
            <a:ext cx="9564086" cy="471991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2CA9F-4EA5-6F71-228F-E38BD245A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0114" y="5627593"/>
            <a:ext cx="9564086" cy="1093881"/>
          </a:xfrm>
        </p:spPr>
        <p:txBody>
          <a:bodyPr/>
          <a:lstStyle/>
          <a:p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button jam (Daily 06:00 – 06:30) , Akan </a:t>
            </a:r>
            <a:r>
              <a:rPr lang="en-US" sz="2000" dirty="0" err="1"/>
              <a:t>keluar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di input oleh </a:t>
            </a:r>
            <a:r>
              <a:rPr lang="en-US" sz="2000" dirty="0" err="1"/>
              <a:t>ob</a:t>
            </a:r>
            <a:r>
              <a:rPr lang="en-US" sz="2000" dirty="0"/>
              <a:t> / task2 yang </a:t>
            </a:r>
            <a:r>
              <a:rPr lang="en-US" sz="2000" dirty="0" err="1"/>
              <a:t>sudah</a:t>
            </a:r>
            <a:r>
              <a:rPr lang="en-US" sz="2000" dirty="0"/>
              <a:t> di </a:t>
            </a:r>
            <a:r>
              <a:rPr lang="en-US" sz="2000" dirty="0" err="1"/>
              <a:t>kerjakan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13FF-4E36-2981-A5DB-C309DFBA4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3C17-99F6-FF71-9D3B-D7CDC9CC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437"/>
            <a:ext cx="10515600" cy="1325880"/>
          </a:xfrm>
        </p:spPr>
        <p:txBody>
          <a:bodyPr/>
          <a:lstStyle/>
          <a:p>
            <a:r>
              <a:rPr lang="en-US" dirty="0"/>
              <a:t>Page 4 / After Input Data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0128FB-39AD-4E02-7C82-82689C837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07" b="7546"/>
          <a:stretch/>
        </p:blipFill>
        <p:spPr>
          <a:xfrm>
            <a:off x="1454392" y="954741"/>
            <a:ext cx="8874574" cy="41685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ABE9B-8DAA-6AA6-8B57-B141A36E4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54392" y="5240319"/>
            <a:ext cx="8874574" cy="1325879"/>
          </a:xfrm>
        </p:spPr>
        <p:txBody>
          <a:bodyPr/>
          <a:lstStyle/>
          <a:p>
            <a:r>
              <a:rPr lang="en-US" sz="2000" dirty="0"/>
              <a:t>-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bentukan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ob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pekerjaanya</a:t>
            </a:r>
            <a:r>
              <a:rPr lang="en-US" sz="2000" dirty="0"/>
              <a:t> dan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menginput</a:t>
            </a:r>
            <a:r>
              <a:rPr lang="en-US" sz="2000" dirty="0"/>
              <a:t> task </a:t>
            </a:r>
            <a:r>
              <a:rPr lang="en-US" sz="2000" dirty="0" err="1"/>
              <a:t>nya</a:t>
            </a:r>
            <a:br>
              <a:rPr lang="en-US" sz="2000" dirty="0"/>
            </a:br>
            <a:r>
              <a:rPr lang="en-US" sz="2000" dirty="0"/>
              <a:t>-Data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segera</a:t>
            </a:r>
            <a:r>
              <a:rPr lang="en-US" sz="2000" dirty="0"/>
              <a:t> di </a:t>
            </a:r>
            <a:r>
              <a:rPr lang="en-US" sz="2000" dirty="0" err="1"/>
              <a:t>kirim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API </a:t>
            </a:r>
            <a:r>
              <a:rPr lang="en-US" sz="2000" dirty="0" err="1"/>
              <a:t>menuju</a:t>
            </a:r>
            <a:r>
              <a:rPr lang="en-US" sz="2000" dirty="0"/>
              <a:t> database ,dan data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implementasikan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 di aplikasi2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di </a:t>
            </a:r>
            <a:r>
              <a:rPr lang="en-US" sz="2000" dirty="0" err="1"/>
              <a:t>buat</a:t>
            </a:r>
            <a:r>
              <a:rPr lang="en-US" sz="2000" dirty="0"/>
              <a:t> , </a:t>
            </a:r>
            <a:r>
              <a:rPr lang="en-US" sz="2000" dirty="0" err="1"/>
              <a:t>Seperti</a:t>
            </a:r>
            <a:r>
              <a:rPr lang="en-US" sz="2000" dirty="0"/>
              <a:t> MEGA APP/ APLIKASI BESAR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7F15-07AD-A725-1FBD-FE38EA2DC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5F39-0D14-1B99-1696-5356C377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2210158"/>
            <a:ext cx="8695944" cy="1325880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User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055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819E-1D86-58EA-A460-7AF9DD4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</p:spPr>
        <p:txBody>
          <a:bodyPr/>
          <a:lstStyle/>
          <a:p>
            <a:r>
              <a:rPr lang="en-US" dirty="0"/>
              <a:t>PAGE 1/ USER HOME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761264-D617-E3FF-7106-86A1527A5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41" b="7059"/>
          <a:stretch/>
        </p:blipFill>
        <p:spPr>
          <a:xfrm>
            <a:off x="1788459" y="1325880"/>
            <a:ext cx="8431305" cy="4523591"/>
          </a:xfrm>
        </p:spPr>
      </p:pic>
    </p:spTree>
    <p:extLst>
      <p:ext uri="{BB962C8B-B14F-4D97-AF65-F5344CB8AC3E}">
        <p14:creationId xmlns:p14="http://schemas.microsoft.com/office/powerpoint/2010/main" val="12280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C016-3D39-F9F1-A5C4-DB7D31E8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"/>
            <a:ext cx="10515600" cy="1325880"/>
          </a:xfrm>
        </p:spPr>
        <p:txBody>
          <a:bodyPr/>
          <a:lstStyle/>
          <a:p>
            <a:r>
              <a:rPr lang="en-US" sz="4400" dirty="0"/>
              <a:t>PAGE 2 /  PILIH SESUAI JAM DAN RUANGAN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241B9-6670-C260-42B0-C516F0366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11" b="8235"/>
          <a:stretch/>
        </p:blipFill>
        <p:spPr>
          <a:xfrm>
            <a:off x="2030016" y="1337982"/>
            <a:ext cx="8131968" cy="4182035"/>
          </a:xfr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352AA0F-4712-8A5C-857B-7A4319F8A00C}"/>
              </a:ext>
            </a:extLst>
          </p:cNvPr>
          <p:cNvSpPr txBox="1">
            <a:spLocks/>
          </p:cNvSpPr>
          <p:nvPr/>
        </p:nvSpPr>
        <p:spPr>
          <a:xfrm>
            <a:off x="2030015" y="5520017"/>
            <a:ext cx="8131969" cy="11233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Gill Sans Nova Light" panose="020F0302020204030204" pitchFamily="34" charset="0"/>
                <a:ea typeface="+mn-ea"/>
                <a:cs typeface="Gill Sans Nova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endParaRPr lang="en-US" b="1" dirty="0"/>
          </a:p>
          <a:p>
            <a:r>
              <a:rPr lang="en-US" sz="1800" b="1" dirty="0"/>
              <a:t>Note : </a:t>
            </a:r>
            <a:r>
              <a:rPr lang="en-US" sz="1800" b="1" dirty="0" err="1"/>
              <a:t>Terapat</a:t>
            </a:r>
            <a:r>
              <a:rPr lang="en-US" sz="1800" b="1" dirty="0"/>
              <a:t> Dua </a:t>
            </a:r>
            <a:r>
              <a:rPr lang="en-US" sz="1800" b="1" dirty="0" err="1"/>
              <a:t>Opsi</a:t>
            </a:r>
            <a:r>
              <a:rPr lang="en-US" sz="1800" b="1" dirty="0"/>
              <a:t> Yang </a:t>
            </a:r>
            <a:r>
              <a:rPr lang="en-US" sz="1800" b="1" dirty="0" err="1"/>
              <a:t>Terdiri</a:t>
            </a:r>
            <a:r>
              <a:rPr lang="en-US" sz="1800" b="1" dirty="0"/>
              <a:t> Dari 2 Gambar Jam Yang </a:t>
            </a:r>
            <a:r>
              <a:rPr lang="en-US" sz="1800" b="1" dirty="0" err="1"/>
              <a:t>Berbeda</a:t>
            </a:r>
            <a:r>
              <a:rPr lang="en-US" sz="1800" b="1" dirty="0"/>
              <a:t> ,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Warna</a:t>
            </a:r>
            <a:r>
              <a:rPr lang="en-US" sz="1800" b="1" dirty="0"/>
              <a:t> Hijau </a:t>
            </a:r>
            <a:r>
              <a:rPr lang="en-US" sz="1800" b="1" dirty="0" err="1"/>
              <a:t>Yaitu</a:t>
            </a:r>
            <a:r>
              <a:rPr lang="en-US" sz="1800" b="1" dirty="0"/>
              <a:t> Daily </a:t>
            </a:r>
            <a:r>
              <a:rPr lang="en-US" sz="1800" b="1" dirty="0" err="1"/>
              <a:t>Sedangkan</a:t>
            </a:r>
            <a:r>
              <a:rPr lang="en-US" sz="1800" b="1" dirty="0"/>
              <a:t> </a:t>
            </a:r>
            <a:r>
              <a:rPr lang="en-US" sz="1800" b="1" dirty="0" err="1"/>
              <a:t>Kuning</a:t>
            </a:r>
            <a:r>
              <a:rPr lang="en-US" sz="1800" b="1" dirty="0"/>
              <a:t> </a:t>
            </a:r>
            <a:r>
              <a:rPr lang="en-US" sz="1800" b="1" dirty="0" err="1"/>
              <a:t>Yaitu</a:t>
            </a:r>
            <a:r>
              <a:rPr lang="en-US" sz="1800" b="1" dirty="0"/>
              <a:t> Weekly</a:t>
            </a:r>
          </a:p>
        </p:txBody>
      </p:sp>
    </p:spTree>
    <p:extLst>
      <p:ext uri="{BB962C8B-B14F-4D97-AF65-F5344CB8AC3E}">
        <p14:creationId xmlns:p14="http://schemas.microsoft.com/office/powerpoint/2010/main" val="351088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{F7429E74-8E42-4FDA-A23D-021E1492087E}tf56410444_win32</Template>
  <TotalTime>57</TotalTime>
  <Words>343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OB CHECK SHEETS APP</vt:lpstr>
      <vt:lpstr>PAGE OB / INPUT</vt:lpstr>
      <vt:lpstr>PAGE 1 / HOME</vt:lpstr>
      <vt:lpstr>PAGE 2 /  INPUT SESUAI JAM DAN RUANGAN</vt:lpstr>
      <vt:lpstr>Page 3 / Before Input Data</vt:lpstr>
      <vt:lpstr>Page 4 / After Input Data</vt:lpstr>
      <vt:lpstr>Tampilan User</vt:lpstr>
      <vt:lpstr>PAGE 1/ USER HOME</vt:lpstr>
      <vt:lpstr>PAGE 2 /  PILIH SESUAI JAM DAN RUANGAN</vt:lpstr>
      <vt:lpstr>Tampilan View User</vt:lpstr>
      <vt:lpstr>Progress</vt:lpstr>
      <vt:lpstr>Progres 40%</vt:lpstr>
      <vt:lpstr>Format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 CHECK SHEETS APP</dc:title>
  <dc:creator>chrisnaaaaaaaa .</dc:creator>
  <cp:lastModifiedBy>chrisnaaaaaaaa .</cp:lastModifiedBy>
  <cp:revision>1</cp:revision>
  <dcterms:created xsi:type="dcterms:W3CDTF">2023-01-24T01:03:34Z</dcterms:created>
  <dcterms:modified xsi:type="dcterms:W3CDTF">2023-01-24T02:00:48Z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