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ZuOOgjzwIzakzA78QrYCpirE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ptech Logo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644" y="1413235"/>
            <a:ext cx="7314713" cy="403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11086" y="2758716"/>
            <a:ext cx="2647950" cy="2686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>
            <a:off x="4908459" y="383481"/>
            <a:ext cx="2286000" cy="2286000"/>
            <a:chOff x="3859861" y="261215"/>
            <a:chExt cx="2286000" cy="2286000"/>
          </a:xfrm>
        </p:grpSpPr>
        <p:sp>
          <p:nvSpPr>
            <p:cNvPr id="283" name="Google Shape;283;p10"/>
            <p:cNvSpPr/>
            <p:nvPr/>
          </p:nvSpPr>
          <p:spPr>
            <a:xfrm>
              <a:off x="3859861" y="261215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4" name="Google Shape;28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8062" y="429416"/>
              <a:ext cx="1949598" cy="19495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10"/>
          <p:cNvGrpSpPr/>
          <p:nvPr/>
        </p:nvGrpSpPr>
        <p:grpSpPr>
          <a:xfrm>
            <a:off x="9430720" y="383481"/>
            <a:ext cx="2286000" cy="2286000"/>
            <a:chOff x="8635647" y="1126480"/>
            <a:chExt cx="2286000" cy="2286000"/>
          </a:xfrm>
        </p:grpSpPr>
        <p:sp>
          <p:nvSpPr>
            <p:cNvPr id="286" name="Google Shape;286;p10"/>
            <p:cNvSpPr/>
            <p:nvPr/>
          </p:nvSpPr>
          <p:spPr>
            <a:xfrm>
              <a:off x="8635647" y="112648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rgbClr val="D86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7" name="Google Shape;28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38279" y="1528606"/>
              <a:ext cx="1851806" cy="13870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10"/>
          <p:cNvGrpSpPr/>
          <p:nvPr/>
        </p:nvGrpSpPr>
        <p:grpSpPr>
          <a:xfrm>
            <a:off x="4858961" y="3554630"/>
            <a:ext cx="2286000" cy="2286000"/>
            <a:chOff x="3819451" y="3932848"/>
            <a:chExt cx="2286000" cy="2286000"/>
          </a:xfrm>
        </p:grpSpPr>
        <p:sp>
          <p:nvSpPr>
            <p:cNvPr id="289" name="Google Shape;289;p10"/>
            <p:cNvSpPr/>
            <p:nvPr/>
          </p:nvSpPr>
          <p:spPr>
            <a:xfrm>
              <a:off x="3819451" y="3932848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Google Shape;2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88615" y="4299823"/>
              <a:ext cx="1947672" cy="15520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Google Shape;291;p10"/>
          <p:cNvGrpSpPr/>
          <p:nvPr/>
        </p:nvGrpSpPr>
        <p:grpSpPr>
          <a:xfrm>
            <a:off x="9249745" y="3210436"/>
            <a:ext cx="2647950" cy="2647950"/>
            <a:chOff x="8094907" y="-40422"/>
            <a:chExt cx="2647950" cy="2647950"/>
          </a:xfrm>
        </p:grpSpPr>
        <p:sp>
          <p:nvSpPr>
            <p:cNvPr id="292" name="Google Shape;292;p10"/>
            <p:cNvSpPr/>
            <p:nvPr/>
          </p:nvSpPr>
          <p:spPr>
            <a:xfrm>
              <a:off x="8275882" y="25189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3" name="Google Shape;29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94907" y="-40422"/>
              <a:ext cx="2647950" cy="2647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10"/>
          <p:cNvGrpSpPr/>
          <p:nvPr/>
        </p:nvGrpSpPr>
        <p:grpSpPr>
          <a:xfrm>
            <a:off x="-14020" y="0"/>
            <a:ext cx="4623374" cy="6858000"/>
            <a:chOff x="3623905" y="-89797"/>
            <a:chExt cx="2791440" cy="6858000"/>
          </a:xfrm>
        </p:grpSpPr>
        <p:sp>
          <p:nvSpPr>
            <p:cNvPr id="295" name="Google Shape;295;p10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0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99" name="Google Shape;299;p10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300" name="Google Shape;300;p10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0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3" name="Google Shape;303;p10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1"/>
          <p:cNvGrpSpPr/>
          <p:nvPr/>
        </p:nvGrpSpPr>
        <p:grpSpPr>
          <a:xfrm>
            <a:off x="-14020" y="0"/>
            <a:ext cx="4623374" cy="6858000"/>
            <a:chOff x="3623905" y="-89797"/>
            <a:chExt cx="2791440" cy="6858000"/>
          </a:xfrm>
        </p:grpSpPr>
        <p:sp>
          <p:nvSpPr>
            <p:cNvPr id="309" name="Google Shape;309;p11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1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13" name="Google Shape;313;p11"/>
          <p:cNvGrpSpPr/>
          <p:nvPr/>
        </p:nvGrpSpPr>
        <p:grpSpPr>
          <a:xfrm>
            <a:off x="4908459" y="383481"/>
            <a:ext cx="2286000" cy="2286000"/>
            <a:chOff x="3859861" y="261215"/>
            <a:chExt cx="2286000" cy="2286000"/>
          </a:xfrm>
        </p:grpSpPr>
        <p:sp>
          <p:nvSpPr>
            <p:cNvPr id="314" name="Google Shape;314;p11"/>
            <p:cNvSpPr/>
            <p:nvPr/>
          </p:nvSpPr>
          <p:spPr>
            <a:xfrm>
              <a:off x="3859861" y="261215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8062" y="429416"/>
              <a:ext cx="1949598" cy="19495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11"/>
          <p:cNvGrpSpPr/>
          <p:nvPr/>
        </p:nvGrpSpPr>
        <p:grpSpPr>
          <a:xfrm>
            <a:off x="9430720" y="383481"/>
            <a:ext cx="2286000" cy="2286000"/>
            <a:chOff x="8635647" y="1126480"/>
            <a:chExt cx="2286000" cy="2286000"/>
          </a:xfrm>
        </p:grpSpPr>
        <p:sp>
          <p:nvSpPr>
            <p:cNvPr id="317" name="Google Shape;317;p11"/>
            <p:cNvSpPr/>
            <p:nvPr/>
          </p:nvSpPr>
          <p:spPr>
            <a:xfrm>
              <a:off x="8635647" y="112648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rgbClr val="D86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Google Shape;31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38279" y="1528606"/>
              <a:ext cx="1851806" cy="13870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11"/>
          <p:cNvGrpSpPr/>
          <p:nvPr/>
        </p:nvGrpSpPr>
        <p:grpSpPr>
          <a:xfrm>
            <a:off x="4858961" y="3554630"/>
            <a:ext cx="2286000" cy="2286000"/>
            <a:chOff x="3819451" y="3932848"/>
            <a:chExt cx="2286000" cy="2286000"/>
          </a:xfrm>
        </p:grpSpPr>
        <p:sp>
          <p:nvSpPr>
            <p:cNvPr id="320" name="Google Shape;320;p11"/>
            <p:cNvSpPr/>
            <p:nvPr/>
          </p:nvSpPr>
          <p:spPr>
            <a:xfrm>
              <a:off x="3819451" y="3932848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88615" y="4299823"/>
              <a:ext cx="1947672" cy="15520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11"/>
          <p:cNvGrpSpPr/>
          <p:nvPr/>
        </p:nvGrpSpPr>
        <p:grpSpPr>
          <a:xfrm>
            <a:off x="9249745" y="3210436"/>
            <a:ext cx="2647950" cy="2647950"/>
            <a:chOff x="8094907" y="-40422"/>
            <a:chExt cx="2647950" cy="2647950"/>
          </a:xfrm>
        </p:grpSpPr>
        <p:sp>
          <p:nvSpPr>
            <p:cNvPr id="323" name="Google Shape;323;p11"/>
            <p:cNvSpPr/>
            <p:nvPr/>
          </p:nvSpPr>
          <p:spPr>
            <a:xfrm>
              <a:off x="8275882" y="25189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" name="Google Shape;324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94907" y="-40422"/>
              <a:ext cx="2647950" cy="2647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11"/>
          <p:cNvSpPr txBox="1"/>
          <p:nvPr/>
        </p:nvSpPr>
        <p:spPr>
          <a:xfrm>
            <a:off x="5084518" y="7948715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9950023" y="7948715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914351" y="11124086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9523712" y="11089960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330" name="Google Shape;330;p11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331" name="Google Shape;331;p11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3" name="Google Shape;333;p11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2"/>
          <p:cNvGrpSpPr/>
          <p:nvPr/>
        </p:nvGrpSpPr>
        <p:grpSpPr>
          <a:xfrm>
            <a:off x="4908459" y="383481"/>
            <a:ext cx="2286000" cy="2286000"/>
            <a:chOff x="3859861" y="261215"/>
            <a:chExt cx="2286000" cy="2286000"/>
          </a:xfrm>
        </p:grpSpPr>
        <p:sp>
          <p:nvSpPr>
            <p:cNvPr id="339" name="Google Shape;339;p12"/>
            <p:cNvSpPr/>
            <p:nvPr/>
          </p:nvSpPr>
          <p:spPr>
            <a:xfrm>
              <a:off x="3859861" y="261215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8062" y="429416"/>
              <a:ext cx="1949598" cy="19495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12"/>
          <p:cNvGrpSpPr/>
          <p:nvPr/>
        </p:nvGrpSpPr>
        <p:grpSpPr>
          <a:xfrm>
            <a:off x="9430720" y="383481"/>
            <a:ext cx="2286000" cy="2286000"/>
            <a:chOff x="8635647" y="1126480"/>
            <a:chExt cx="2286000" cy="2286000"/>
          </a:xfrm>
        </p:grpSpPr>
        <p:sp>
          <p:nvSpPr>
            <p:cNvPr id="342" name="Google Shape;342;p12"/>
            <p:cNvSpPr/>
            <p:nvPr/>
          </p:nvSpPr>
          <p:spPr>
            <a:xfrm>
              <a:off x="8635647" y="112648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rgbClr val="D86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38279" y="1528606"/>
              <a:ext cx="1851806" cy="13870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12"/>
          <p:cNvGrpSpPr/>
          <p:nvPr/>
        </p:nvGrpSpPr>
        <p:grpSpPr>
          <a:xfrm>
            <a:off x="4858961" y="3554630"/>
            <a:ext cx="2286000" cy="2286000"/>
            <a:chOff x="3819451" y="3932848"/>
            <a:chExt cx="2286000" cy="2286000"/>
          </a:xfrm>
        </p:grpSpPr>
        <p:sp>
          <p:nvSpPr>
            <p:cNvPr id="345" name="Google Shape;345;p12"/>
            <p:cNvSpPr/>
            <p:nvPr/>
          </p:nvSpPr>
          <p:spPr>
            <a:xfrm>
              <a:off x="3819451" y="3932848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6" name="Google Shape;34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88615" y="4299823"/>
              <a:ext cx="1947672" cy="15520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12"/>
          <p:cNvGrpSpPr/>
          <p:nvPr/>
        </p:nvGrpSpPr>
        <p:grpSpPr>
          <a:xfrm>
            <a:off x="9249745" y="3210436"/>
            <a:ext cx="2647950" cy="2647950"/>
            <a:chOff x="8094907" y="-40422"/>
            <a:chExt cx="2647950" cy="2647950"/>
          </a:xfrm>
        </p:grpSpPr>
        <p:sp>
          <p:nvSpPr>
            <p:cNvPr id="348" name="Google Shape;348;p12"/>
            <p:cNvSpPr/>
            <p:nvPr/>
          </p:nvSpPr>
          <p:spPr>
            <a:xfrm>
              <a:off x="8275882" y="251890"/>
              <a:ext cx="2286000" cy="2286000"/>
            </a:xfrm>
            <a:prstGeom prst="flowChartConnector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94907" y="-40422"/>
              <a:ext cx="2647950" cy="2647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12"/>
          <p:cNvGrpSpPr/>
          <p:nvPr/>
        </p:nvGrpSpPr>
        <p:grpSpPr>
          <a:xfrm>
            <a:off x="-14020" y="0"/>
            <a:ext cx="4623374" cy="6858000"/>
            <a:chOff x="3623905" y="-89797"/>
            <a:chExt cx="2791440" cy="6858000"/>
          </a:xfrm>
        </p:grpSpPr>
        <p:sp>
          <p:nvSpPr>
            <p:cNvPr id="351" name="Google Shape;351;p12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12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353" name="Google Shape;353;p12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2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55" name="Google Shape;355;p12"/>
          <p:cNvSpPr txBox="1"/>
          <p:nvPr/>
        </p:nvSpPr>
        <p:spPr>
          <a:xfrm>
            <a:off x="5198292" y="2786779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10063797" y="2786779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5028125" y="5962150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/>
          </a:p>
        </p:txBody>
      </p:sp>
      <p:sp>
        <p:nvSpPr>
          <p:cNvPr id="358" name="Google Shape;358;p12"/>
          <p:cNvSpPr txBox="1"/>
          <p:nvPr/>
        </p:nvSpPr>
        <p:spPr>
          <a:xfrm>
            <a:off x="9637486" y="5928024"/>
            <a:ext cx="1947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/>
          </a:p>
        </p:txBody>
      </p:sp>
      <p:grpSp>
        <p:nvGrpSpPr>
          <p:cNvPr id="359" name="Google Shape;359;p12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360" name="Google Shape;360;p12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361" name="Google Shape;361;p12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2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63" name="Google Shape;363;p12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3"/>
          <p:cNvGrpSpPr/>
          <p:nvPr/>
        </p:nvGrpSpPr>
        <p:grpSpPr>
          <a:xfrm>
            <a:off x="-14020" y="0"/>
            <a:ext cx="4623374" cy="6858000"/>
            <a:chOff x="3623905" y="-89797"/>
            <a:chExt cx="2791440" cy="6858000"/>
          </a:xfrm>
        </p:grpSpPr>
        <p:sp>
          <p:nvSpPr>
            <p:cNvPr id="370" name="Google Shape;370;p13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13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372" name="Google Shape;372;p13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3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74" name="Google Shape;374;p13"/>
          <p:cNvGrpSpPr/>
          <p:nvPr/>
        </p:nvGrpSpPr>
        <p:grpSpPr>
          <a:xfrm>
            <a:off x="0" y="0"/>
            <a:ext cx="4623374" cy="6858000"/>
            <a:chOff x="7470845" y="0"/>
            <a:chExt cx="2803833" cy="6858000"/>
          </a:xfrm>
        </p:grpSpPr>
        <p:grpSp>
          <p:nvGrpSpPr>
            <p:cNvPr id="375" name="Google Shape;375;p13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376" name="Google Shape;376;p13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3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78" name="Google Shape;378;p13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3"/>
          <p:cNvGrpSpPr/>
          <p:nvPr/>
        </p:nvGrpSpPr>
        <p:grpSpPr>
          <a:xfrm>
            <a:off x="4736727" y="837010"/>
            <a:ext cx="7265146" cy="5006180"/>
            <a:chOff x="4762500" y="404018"/>
            <a:chExt cx="7265146" cy="5006180"/>
          </a:xfrm>
        </p:grpSpPr>
        <p:pic>
          <p:nvPicPr>
            <p:cNvPr id="380" name="Google Shape;38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2500" y="404018"/>
              <a:ext cx="3556000" cy="2364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62500" y="3045617"/>
              <a:ext cx="3556000" cy="2364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71646" y="404018"/>
              <a:ext cx="3556000" cy="2364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71646" y="3045617"/>
              <a:ext cx="3556000" cy="23645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7" y="0"/>
            <a:ext cx="1213338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ptech Logo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8396" y="193228"/>
            <a:ext cx="3695207" cy="175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9104" y="2550348"/>
            <a:ext cx="2754182" cy="279381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-5200195" y="3429000"/>
            <a:ext cx="52001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 </a:t>
            </a: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</a:t>
            </a:r>
            <a:endParaRPr b="1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b="1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2285328" y="3362478"/>
            <a:ext cx="83101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Student1513994 – Lê Thành Vinh(Leader)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ptech Logo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189" y="157761"/>
            <a:ext cx="3695207" cy="175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6827" y="0"/>
            <a:ext cx="2002856" cy="20316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4454064" y="5851934"/>
            <a:ext cx="8478454" cy="68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Ngo Trung Kien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-261313" y="3843456"/>
            <a:ext cx="55168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TRAVEL SMART</a:t>
            </a:r>
            <a:endParaRPr b="1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b="1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020916" y="3258681"/>
            <a:ext cx="831013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 Văn Hiếu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Thành Vinh 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Thế Hiếu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Tiến Đạt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Đức Dũng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>
            <a:off x="8102026" y="0"/>
            <a:ext cx="4623374" cy="6858000"/>
            <a:chOff x="7470845" y="0"/>
            <a:chExt cx="2803833" cy="6858000"/>
          </a:xfrm>
        </p:grpSpPr>
        <p:grpSp>
          <p:nvGrpSpPr>
            <p:cNvPr id="118" name="Google Shape;118;p4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b="0" i="0" sz="4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5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b="0" i="0" sz="3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1" name="Google Shape;121;p4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4040277" y="0"/>
            <a:ext cx="4623374" cy="6858000"/>
            <a:chOff x="3623905" y="-89797"/>
            <a:chExt cx="2791440" cy="6858000"/>
          </a:xfrm>
        </p:grpSpPr>
        <p:sp>
          <p:nvSpPr>
            <p:cNvPr id="123" name="Google Shape;123;p4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4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b="0" i="0" sz="4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5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b="0" i="0" sz="3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27" name="Google Shape;127;p4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128" name="Google Shape;128;p4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b="0" i="0" lang="en-US" sz="3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b="0" i="0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4275962" y="7908458"/>
            <a:ext cx="2743200" cy="3414863"/>
            <a:chOff x="5079877" y="2757338"/>
            <a:chExt cx="2743200" cy="3414863"/>
          </a:xfrm>
        </p:grpSpPr>
        <p:sp>
          <p:nvSpPr>
            <p:cNvPr id="136" name="Google Shape;136;p5"/>
            <p:cNvSpPr/>
            <p:nvPr/>
          </p:nvSpPr>
          <p:spPr>
            <a:xfrm rot="-5400000">
              <a:off x="4744045" y="309316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5211943" y="3568916"/>
              <a:ext cx="220786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passion for adventure and a desire to challenge oneself through traveling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-5065607" y="1562964"/>
            <a:ext cx="3414863" cy="2743200"/>
            <a:chOff x="5086030" y="685799"/>
            <a:chExt cx="3414863" cy="2743200"/>
          </a:xfrm>
        </p:grpSpPr>
        <p:sp>
          <p:nvSpPr>
            <p:cNvPr id="139" name="Google Shape;139;p5"/>
            <p:cNvSpPr/>
            <p:nvPr/>
          </p:nvSpPr>
          <p:spPr>
            <a:xfrm>
              <a:off x="5086030" y="6857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5305090" y="865725"/>
              <a:ext cx="23674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has become one of the popular activities for adventure seekers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7019928" y="-4816706"/>
            <a:ext cx="2743200" cy="3420788"/>
            <a:chOff x="7826859" y="679875"/>
            <a:chExt cx="2743200" cy="3420788"/>
          </a:xfrm>
        </p:grpSpPr>
        <p:sp>
          <p:nvSpPr>
            <p:cNvPr id="142" name="Google Shape;142;p5"/>
            <p:cNvSpPr/>
            <p:nvPr/>
          </p:nvSpPr>
          <p:spPr>
            <a:xfrm rot="5400000">
              <a:off x="7491027" y="1021631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8498522" y="679875"/>
              <a:ext cx="1972169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offers benefits for health, mental well-being, and social interaction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" name="Google Shape;148;p5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13527177" y="0"/>
            <a:ext cx="4623374" cy="6858000"/>
            <a:chOff x="3623905" y="-89797"/>
            <a:chExt cx="2791440" cy="6858000"/>
          </a:xfrm>
        </p:grpSpPr>
        <p:sp>
          <p:nvSpPr>
            <p:cNvPr id="150" name="Google Shape;150;p5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5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54" name="Google Shape;154;p5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155" name="Google Shape;155;p5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6"/>
          <p:cNvGrpSpPr/>
          <p:nvPr/>
        </p:nvGrpSpPr>
        <p:grpSpPr>
          <a:xfrm>
            <a:off x="13263453" y="743287"/>
            <a:ext cx="2743200" cy="3420788"/>
            <a:chOff x="7826859" y="679875"/>
            <a:chExt cx="2743200" cy="3420788"/>
          </a:xfrm>
        </p:grpSpPr>
        <p:sp>
          <p:nvSpPr>
            <p:cNvPr id="163" name="Google Shape;163;p6"/>
            <p:cNvSpPr/>
            <p:nvPr/>
          </p:nvSpPr>
          <p:spPr>
            <a:xfrm rot="5400000">
              <a:off x="7491027" y="1021631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8498522" y="679875"/>
              <a:ext cx="1972169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offers benefits for health, mental well-being, and social interaction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-4881922" y="2747180"/>
            <a:ext cx="2743200" cy="3414863"/>
            <a:chOff x="5079877" y="2757338"/>
            <a:chExt cx="2743200" cy="3414863"/>
          </a:xfrm>
        </p:grpSpPr>
        <p:sp>
          <p:nvSpPr>
            <p:cNvPr id="166" name="Google Shape;166;p6"/>
            <p:cNvSpPr/>
            <p:nvPr/>
          </p:nvSpPr>
          <p:spPr>
            <a:xfrm rot="-5400000">
              <a:off x="4744045" y="309316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5211943" y="3568916"/>
              <a:ext cx="220786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passion for adventure and a desire to challenge oneself through traveling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169" name="Google Shape;169;p6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173" name="Google Shape;173;p6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174" name="Google Shape;174;p6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Google Shape;176;p6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3527177" y="0"/>
            <a:ext cx="4623374" cy="6858000"/>
            <a:chOff x="3623905" y="-89797"/>
            <a:chExt cx="2791440" cy="68580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6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82" name="Google Shape;182;p6"/>
          <p:cNvGrpSpPr/>
          <p:nvPr/>
        </p:nvGrpSpPr>
        <p:grpSpPr>
          <a:xfrm>
            <a:off x="7313475" y="8993731"/>
            <a:ext cx="3414863" cy="2743200"/>
            <a:chOff x="7164097" y="3428999"/>
            <a:chExt cx="3414863" cy="2743200"/>
          </a:xfrm>
        </p:grpSpPr>
        <p:sp>
          <p:nvSpPr>
            <p:cNvPr id="183" name="Google Shape;183;p6"/>
            <p:cNvSpPr/>
            <p:nvPr/>
          </p:nvSpPr>
          <p:spPr>
            <a:xfrm rot="10800000">
              <a:off x="7164097" y="34289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8363751" y="4131205"/>
              <a:ext cx="21528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about travel, providing guidelines for safe journeys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4976664" y="474969"/>
            <a:ext cx="3414863" cy="2743200"/>
            <a:chOff x="5086030" y="685799"/>
            <a:chExt cx="3414863" cy="2743200"/>
          </a:xfrm>
        </p:grpSpPr>
        <p:sp>
          <p:nvSpPr>
            <p:cNvPr id="186" name="Google Shape;186;p6"/>
            <p:cNvSpPr/>
            <p:nvPr/>
          </p:nvSpPr>
          <p:spPr>
            <a:xfrm>
              <a:off x="5086030" y="6857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5305090" y="865725"/>
              <a:ext cx="23674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has become one of the popular activities for adventure seekers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7"/>
          <p:cNvGrpSpPr/>
          <p:nvPr/>
        </p:nvGrpSpPr>
        <p:grpSpPr>
          <a:xfrm>
            <a:off x="-4881922" y="2747180"/>
            <a:ext cx="2743200" cy="3414863"/>
            <a:chOff x="5079877" y="2757338"/>
            <a:chExt cx="2743200" cy="3414863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4744045" y="309316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5211943" y="3568916"/>
              <a:ext cx="220786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passion for adventure and a desire to challenge oneself through traveling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196" name="Google Shape;196;p7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200" name="Google Shape;200;p7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13527177" y="0"/>
            <a:ext cx="4623374" cy="6858000"/>
            <a:chOff x="3623905" y="-89797"/>
            <a:chExt cx="2791440" cy="6858000"/>
          </a:xfrm>
        </p:grpSpPr>
        <p:sp>
          <p:nvSpPr>
            <p:cNvPr id="205" name="Google Shape;205;p7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7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207" name="Google Shape;207;p7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09" name="Google Shape;209;p7"/>
          <p:cNvGrpSpPr/>
          <p:nvPr/>
        </p:nvGrpSpPr>
        <p:grpSpPr>
          <a:xfrm>
            <a:off x="7313475" y="8993731"/>
            <a:ext cx="3414863" cy="2743200"/>
            <a:chOff x="7164097" y="3428999"/>
            <a:chExt cx="3414863" cy="2743200"/>
          </a:xfrm>
        </p:grpSpPr>
        <p:sp>
          <p:nvSpPr>
            <p:cNvPr id="210" name="Google Shape;210;p7"/>
            <p:cNvSpPr/>
            <p:nvPr/>
          </p:nvSpPr>
          <p:spPr>
            <a:xfrm rot="10800000">
              <a:off x="7164097" y="34289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8363751" y="4131205"/>
              <a:ext cx="21528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about travel, providing guidelines for safe journeys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4976664" y="474969"/>
            <a:ext cx="3414863" cy="2743200"/>
            <a:chOff x="5086030" y="685799"/>
            <a:chExt cx="3414863" cy="2743200"/>
          </a:xfrm>
        </p:grpSpPr>
        <p:sp>
          <p:nvSpPr>
            <p:cNvPr id="213" name="Google Shape;213;p7"/>
            <p:cNvSpPr/>
            <p:nvPr/>
          </p:nvSpPr>
          <p:spPr>
            <a:xfrm>
              <a:off x="5086030" y="6857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5305090" y="865725"/>
              <a:ext cx="23674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has become one of the popular activities for adventure seekers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7722983" y="474969"/>
            <a:ext cx="2743200" cy="3420788"/>
            <a:chOff x="7826859" y="679875"/>
            <a:chExt cx="2743200" cy="3420788"/>
          </a:xfrm>
        </p:grpSpPr>
        <p:sp>
          <p:nvSpPr>
            <p:cNvPr id="216" name="Google Shape;216;p7"/>
            <p:cNvSpPr/>
            <p:nvPr/>
          </p:nvSpPr>
          <p:spPr>
            <a:xfrm rot="5400000">
              <a:off x="7491027" y="1021631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8498522" y="679875"/>
              <a:ext cx="1972169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offers benefits for health, mental well-being, and social interaction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8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223" name="Google Shape;223;p8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0" name="Google Shape;230;p8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3527177" y="0"/>
            <a:ext cx="4623374" cy="6858000"/>
            <a:chOff x="3623905" y="-89797"/>
            <a:chExt cx="2791440" cy="6858000"/>
          </a:xfrm>
        </p:grpSpPr>
        <p:sp>
          <p:nvSpPr>
            <p:cNvPr id="232" name="Google Shape;232;p8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36" name="Google Shape;236;p8"/>
          <p:cNvGrpSpPr/>
          <p:nvPr/>
        </p:nvGrpSpPr>
        <p:grpSpPr>
          <a:xfrm>
            <a:off x="7313475" y="8993731"/>
            <a:ext cx="3414863" cy="2743200"/>
            <a:chOff x="7164097" y="3428999"/>
            <a:chExt cx="3414863" cy="2743200"/>
          </a:xfrm>
        </p:grpSpPr>
        <p:sp>
          <p:nvSpPr>
            <p:cNvPr id="237" name="Google Shape;237;p8"/>
            <p:cNvSpPr/>
            <p:nvPr/>
          </p:nvSpPr>
          <p:spPr>
            <a:xfrm rot="10800000">
              <a:off x="7164097" y="34289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8363751" y="4131205"/>
              <a:ext cx="21528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about travel, providing guidelines for safe journeys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9" name="Google Shape;239;p8"/>
          <p:cNvGrpSpPr/>
          <p:nvPr/>
        </p:nvGrpSpPr>
        <p:grpSpPr>
          <a:xfrm>
            <a:off x="4976664" y="474969"/>
            <a:ext cx="3414863" cy="2743200"/>
            <a:chOff x="5086030" y="685799"/>
            <a:chExt cx="3414863" cy="2743200"/>
          </a:xfrm>
        </p:grpSpPr>
        <p:sp>
          <p:nvSpPr>
            <p:cNvPr id="240" name="Google Shape;240;p8"/>
            <p:cNvSpPr/>
            <p:nvPr/>
          </p:nvSpPr>
          <p:spPr>
            <a:xfrm>
              <a:off x="5086030" y="6857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5305090" y="865725"/>
              <a:ext cx="23674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has become one of the popular activities for adventure seekers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7722983" y="474969"/>
            <a:ext cx="2743200" cy="3420788"/>
            <a:chOff x="7826859" y="679875"/>
            <a:chExt cx="2743200" cy="3420788"/>
          </a:xfrm>
        </p:grpSpPr>
        <p:sp>
          <p:nvSpPr>
            <p:cNvPr id="243" name="Google Shape;243;p8"/>
            <p:cNvSpPr/>
            <p:nvPr/>
          </p:nvSpPr>
          <p:spPr>
            <a:xfrm rot="5400000">
              <a:off x="7491027" y="1021631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8498522" y="679875"/>
              <a:ext cx="1972169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offers benefits for health, mental well-being, and social interaction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>
            <a:off x="4973544" y="2570199"/>
            <a:ext cx="2743200" cy="3414863"/>
            <a:chOff x="5079877" y="2757338"/>
            <a:chExt cx="2743200" cy="3414863"/>
          </a:xfrm>
        </p:grpSpPr>
        <p:sp>
          <p:nvSpPr>
            <p:cNvPr id="246" name="Google Shape;246;p8"/>
            <p:cNvSpPr/>
            <p:nvPr/>
          </p:nvSpPr>
          <p:spPr>
            <a:xfrm rot="-5400000">
              <a:off x="4744045" y="309316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5211943" y="3568916"/>
              <a:ext cx="220786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passion for adventure and a desire to challenge oneself through traveling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9"/>
          <p:cNvGrpSpPr/>
          <p:nvPr/>
        </p:nvGrpSpPr>
        <p:grpSpPr>
          <a:xfrm>
            <a:off x="7722983" y="474969"/>
            <a:ext cx="2743200" cy="3420788"/>
            <a:chOff x="7826859" y="679875"/>
            <a:chExt cx="2743200" cy="3420788"/>
          </a:xfrm>
        </p:grpSpPr>
        <p:sp>
          <p:nvSpPr>
            <p:cNvPr id="253" name="Google Shape;253;p9"/>
            <p:cNvSpPr/>
            <p:nvPr/>
          </p:nvSpPr>
          <p:spPr>
            <a:xfrm rot="5400000">
              <a:off x="7491027" y="1021631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8498522" y="679875"/>
              <a:ext cx="1972169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offers benefits for health, mental well-being, and social interaction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9"/>
          <p:cNvGrpSpPr/>
          <p:nvPr/>
        </p:nvGrpSpPr>
        <p:grpSpPr>
          <a:xfrm>
            <a:off x="4976664" y="474969"/>
            <a:ext cx="3414863" cy="2743200"/>
            <a:chOff x="5086030" y="685799"/>
            <a:chExt cx="3414863" cy="2743200"/>
          </a:xfrm>
        </p:grpSpPr>
        <p:sp>
          <p:nvSpPr>
            <p:cNvPr id="256" name="Google Shape;256;p9"/>
            <p:cNvSpPr/>
            <p:nvPr/>
          </p:nvSpPr>
          <p:spPr>
            <a:xfrm>
              <a:off x="5086030" y="6857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5305090" y="865725"/>
              <a:ext cx="23674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Traveling has become one of the popular activities for adventure seekers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8" name="Google Shape;258;p9"/>
          <p:cNvGrpSpPr/>
          <p:nvPr/>
        </p:nvGrpSpPr>
        <p:grpSpPr>
          <a:xfrm>
            <a:off x="4973544" y="2570199"/>
            <a:ext cx="2743200" cy="3414863"/>
            <a:chOff x="5079877" y="2757338"/>
            <a:chExt cx="2743200" cy="3414863"/>
          </a:xfrm>
        </p:grpSpPr>
        <p:sp>
          <p:nvSpPr>
            <p:cNvPr id="259" name="Google Shape;259;p9"/>
            <p:cNvSpPr/>
            <p:nvPr/>
          </p:nvSpPr>
          <p:spPr>
            <a:xfrm rot="-5400000">
              <a:off x="4744045" y="309316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48A9DD"/>
                </a:gs>
                <a:gs pos="50000">
                  <a:srgbClr val="04A2DE"/>
                </a:gs>
                <a:gs pos="100000">
                  <a:srgbClr val="0092CC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5211943" y="3568916"/>
              <a:ext cx="220786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passion for adventure and a desire to challenge oneself through traveling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" name="Google Shape;261;p9"/>
          <p:cNvGrpSpPr/>
          <p:nvPr/>
        </p:nvGrpSpPr>
        <p:grpSpPr>
          <a:xfrm>
            <a:off x="0" y="0"/>
            <a:ext cx="4623374" cy="6858000"/>
            <a:chOff x="-4525" y="-1"/>
            <a:chExt cx="2802701" cy="6858000"/>
          </a:xfrm>
        </p:grpSpPr>
        <p:sp>
          <p:nvSpPr>
            <p:cNvPr id="262" name="Google Shape;262;p9"/>
            <p:cNvSpPr/>
            <p:nvPr/>
          </p:nvSpPr>
          <p:spPr>
            <a:xfrm>
              <a:off x="-4525" y="-1"/>
              <a:ext cx="2490282" cy="6858000"/>
            </a:xfrm>
            <a:prstGeom prst="rect">
              <a:avLst/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201869" y="2228667"/>
              <a:ext cx="2075230" cy="2708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Chapter</a:t>
              </a: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Introduction</a:t>
              </a:r>
              <a:endParaRPr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rot="5400000">
              <a:off x="2216819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74F6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7588926" y="0"/>
            <a:ext cx="4623374" cy="6858000"/>
            <a:chOff x="7470845" y="0"/>
            <a:chExt cx="2803833" cy="6858000"/>
          </a:xfrm>
        </p:grpSpPr>
        <p:grpSp>
          <p:nvGrpSpPr>
            <p:cNvPr id="266" name="Google Shape;266;p9"/>
            <p:cNvGrpSpPr/>
            <p:nvPr/>
          </p:nvGrpSpPr>
          <p:grpSpPr>
            <a:xfrm>
              <a:off x="7470845" y="0"/>
              <a:ext cx="2490282" cy="6858000"/>
              <a:chOff x="7470845" y="0"/>
              <a:chExt cx="2490282" cy="6858000"/>
            </a:xfrm>
          </p:grpSpPr>
          <p:sp>
            <p:nvSpPr>
              <p:cNvPr id="267" name="Google Shape;267;p9"/>
              <p:cNvSpPr/>
              <p:nvPr/>
            </p:nvSpPr>
            <p:spPr>
              <a:xfrm>
                <a:off x="7470845" y="0"/>
                <a:ext cx="2490282" cy="6858000"/>
              </a:xfrm>
              <a:prstGeom prst="rect">
                <a:avLst/>
              </a:prstGeom>
              <a:solidFill>
                <a:srgbClr val="93DC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 txBox="1"/>
              <p:nvPr/>
            </p:nvSpPr>
            <p:spPr>
              <a:xfrm>
                <a:off x="7668881" y="2321004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Image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9" name="Google Shape;269;p9"/>
            <p:cNvSpPr/>
            <p:nvPr/>
          </p:nvSpPr>
          <p:spPr>
            <a:xfrm rot="5400000">
              <a:off x="9693321" y="1247443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93D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3527177" y="0"/>
            <a:ext cx="4623374" cy="6858000"/>
            <a:chOff x="3623905" y="-89797"/>
            <a:chExt cx="2791440" cy="68580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5833988" y="1157638"/>
              <a:ext cx="849163" cy="313551"/>
            </a:xfrm>
            <a:prstGeom prst="triangle">
              <a:avLst>
                <a:gd fmla="val 50000" name="adj"/>
              </a:avLst>
            </a:prstGeom>
            <a:solidFill>
              <a:srgbClr val="0B76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3623905" y="-89797"/>
              <a:ext cx="2490282" cy="6858000"/>
              <a:chOff x="2447399" y="0"/>
              <a:chExt cx="2490282" cy="6858000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2447399" y="0"/>
                <a:ext cx="2490282" cy="6858000"/>
              </a:xfrm>
              <a:prstGeom prst="rect">
                <a:avLst/>
              </a:prstGeom>
              <a:solidFill>
                <a:srgbClr val="0B76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 txBox="1"/>
              <p:nvPr/>
            </p:nvSpPr>
            <p:spPr>
              <a:xfrm>
                <a:off x="2646504" y="2274833"/>
                <a:ext cx="2075230" cy="2616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Chapter II</a:t>
                </a:r>
                <a:endParaRPr sz="4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Technology</a:t>
                </a:r>
                <a:endParaRPr sz="3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75" name="Google Shape;275;p9"/>
          <p:cNvGrpSpPr/>
          <p:nvPr/>
        </p:nvGrpSpPr>
        <p:grpSpPr>
          <a:xfrm>
            <a:off x="7058974" y="3241860"/>
            <a:ext cx="3414863" cy="2743200"/>
            <a:chOff x="7164097" y="3428999"/>
            <a:chExt cx="3414863" cy="2743200"/>
          </a:xfrm>
        </p:grpSpPr>
        <p:sp>
          <p:nvSpPr>
            <p:cNvPr id="276" name="Google Shape;276;p9"/>
            <p:cNvSpPr/>
            <p:nvPr/>
          </p:nvSpPr>
          <p:spPr>
            <a:xfrm rot="10800000">
              <a:off x="7164097" y="3428999"/>
              <a:ext cx="3414863" cy="2743200"/>
            </a:xfrm>
            <a:custGeom>
              <a:rect b="b" l="l" r="r" t="t"/>
              <a:pathLst>
                <a:path extrusionOk="0" h="2743200" w="3414863">
                  <a:moveTo>
                    <a:pt x="0" y="0"/>
                  </a:moveTo>
                  <a:lnTo>
                    <a:pt x="2743200" y="0"/>
                  </a:lnTo>
                  <a:lnTo>
                    <a:pt x="2743200" y="687225"/>
                  </a:lnTo>
                  <a:lnTo>
                    <a:pt x="2867276" y="699733"/>
                  </a:lnTo>
                  <a:cubicBezTo>
                    <a:pt x="3179783" y="763681"/>
                    <a:pt x="3414863" y="1040188"/>
                    <a:pt x="3414863" y="1371600"/>
                  </a:cubicBezTo>
                  <a:cubicBezTo>
                    <a:pt x="3414863" y="1703013"/>
                    <a:pt x="3179783" y="1979519"/>
                    <a:pt x="2867276" y="2043467"/>
                  </a:cubicBezTo>
                  <a:lnTo>
                    <a:pt x="2743200" y="2055975"/>
                  </a:lnTo>
                  <a:lnTo>
                    <a:pt x="2743200" y="2743200"/>
                  </a:lnTo>
                  <a:lnTo>
                    <a:pt x="2055443" y="2743200"/>
                  </a:lnTo>
                  <a:lnTo>
                    <a:pt x="2043467" y="2624404"/>
                  </a:lnTo>
                  <a:cubicBezTo>
                    <a:pt x="1979519" y="2311897"/>
                    <a:pt x="1703013" y="2076817"/>
                    <a:pt x="1371600" y="2076817"/>
                  </a:cubicBezTo>
                  <a:cubicBezTo>
                    <a:pt x="1040188" y="2076817"/>
                    <a:pt x="763682" y="2311897"/>
                    <a:pt x="699733" y="2624404"/>
                  </a:cubicBezTo>
                  <a:lnTo>
                    <a:pt x="687758" y="2743200"/>
                  </a:lnTo>
                  <a:lnTo>
                    <a:pt x="0" y="2743200"/>
                  </a:lnTo>
                  <a:close/>
                </a:path>
              </a:pathLst>
            </a:custGeom>
            <a:gradFill>
              <a:gsLst>
                <a:gs pos="0">
                  <a:srgbClr val="9ACEF4"/>
                </a:gs>
                <a:gs pos="50000">
                  <a:srgbClr val="8DC3EA"/>
                </a:gs>
                <a:gs pos="100000">
                  <a:srgbClr val="78BDED"/>
                </a:gs>
              </a:gsLst>
              <a:lin ang="5400000" scaled="0"/>
            </a:gra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8363751" y="4131205"/>
              <a:ext cx="21528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about travel, providing guidelines for safe journeys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2024-08-19T10:47:55Z</dcterms:created>
  <dc:creator>le vinh</dc:creator>
</cp:coreProperties>
</file>