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79" r:id="rId3"/>
    <p:sldId id="280" r:id="rId4"/>
    <p:sldId id="281" r:id="rId5"/>
    <p:sldId id="282" r:id="rId6"/>
    <p:sldId id="283" r:id="rId7"/>
    <p:sldId id="263" r:id="rId8"/>
    <p:sldId id="276" r:id="rId9"/>
    <p:sldId id="277" r:id="rId10"/>
    <p:sldId id="278" r:id="rId11"/>
    <p:sldId id="285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1351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slide </a:t>
            </a:r>
            <a:r>
              <a:rPr lang="en-US" dirty="0" err="1" smtClean="0"/>
              <a:t>descibe</a:t>
            </a:r>
            <a:r>
              <a:rPr lang="en-US" dirty="0" smtClean="0"/>
              <a:t> reality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0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slide is</a:t>
            </a:r>
            <a:r>
              <a:rPr lang="en-US" baseline="0" dirty="0" smtClean="0"/>
              <a:t> magic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0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slide is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06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slide </a:t>
            </a:r>
            <a:r>
              <a:rPr lang="en-US" smtClean="0"/>
              <a:t>is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06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Calibri" pitchFamily="34" charset="0"/>
          <a:ea typeface="Calibri" pitchFamily="34" charset="0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Calibri" pitchFamily="34" charset="0"/>
          <a:ea typeface="Calibri" pitchFamily="34" charset="0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ck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00"/>
            <a:ext cx="2939351" cy="466446"/>
          </a:xfrm>
          <a:prstGeom prst="rect">
            <a:avLst/>
          </a:prstGeom>
        </p:spPr>
      </p:pic>
      <p:pic>
        <p:nvPicPr>
          <p:cNvPr id="3" name="Picture 2" descr="dastardl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2590800" cy="1054547"/>
          </a:xfrm>
          <a:prstGeom prst="rect">
            <a:avLst/>
          </a:prstGeom>
        </p:spPr>
      </p:pic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048000"/>
            <a:ext cx="7772400" cy="327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alibri" pitchFamily="34" charset="0"/>
              </a:rPr>
              <a:t>Chris Nicholls</a:t>
            </a:r>
            <a:endParaRPr lang="en" sz="3200" b="1" dirty="0">
              <a:solidFill>
                <a:srgbClr val="000000"/>
              </a:solidFill>
              <a:latin typeface="Calibri" pitchFamily="34" charset="0"/>
            </a:endParaRPr>
          </a:p>
          <a:p>
            <a:pPr lvl="0" algn="r"/>
            <a:r>
              <a:rPr lang="en-US" sz="2400" dirty="0" smtClean="0"/>
              <a:t>@</a:t>
            </a:r>
            <a:r>
              <a:rPr lang="en-US" sz="2400" dirty="0" err="1" smtClean="0"/>
              <a:t>chris_nicholls</a:t>
            </a:r>
            <a:endParaRPr lang="en-US" sz="2400" dirty="0" smtClean="0"/>
          </a:p>
          <a:p>
            <a:pPr lvl="0" algn="r"/>
            <a:r>
              <a:rPr lang="en" sz="2400" dirty="0" smtClean="0"/>
              <a:t>Salesforc</a:t>
            </a:r>
            <a:r>
              <a:rPr lang="en-US" sz="2800" dirty="0" smtClean="0">
                <a:latin typeface="Calibri" pitchFamily="34" charset="0"/>
              </a:rPr>
              <a:t>e</a:t>
            </a:r>
          </a:p>
          <a:p>
            <a:pPr lvl="0" algn="r" rtl="0">
              <a:buNone/>
            </a:pPr>
            <a:endParaRPr lang="en-US" sz="2800" dirty="0"/>
          </a:p>
          <a:p>
            <a:pPr lvl="0" algn="r"/>
            <a:r>
              <a:rPr lang="en-US" sz="2800" b="1" dirty="0" smtClean="0">
                <a:solidFill>
                  <a:srgbClr val="000000"/>
                </a:solidFill>
              </a:rPr>
              <a:t>Creative Consultant:</a:t>
            </a:r>
          </a:p>
          <a:p>
            <a:pPr lvl="0" algn="r"/>
            <a:r>
              <a:rPr lang="en-US" sz="2800" b="1" dirty="0" smtClean="0">
                <a:solidFill>
                  <a:srgbClr val="000000"/>
                </a:solidFill>
              </a:rPr>
              <a:t>Trevor Bernard</a:t>
            </a:r>
          </a:p>
          <a:p>
            <a:pPr algn="r"/>
            <a:r>
              <a:rPr lang="en" sz="2800" dirty="0" smtClean="0">
                <a:solidFill>
                  <a:srgbClr val="000000"/>
                </a:solidFill>
              </a:rPr>
              <a:t>@</a:t>
            </a:r>
            <a:r>
              <a:rPr lang="en" sz="2800" dirty="0">
                <a:solidFill>
                  <a:srgbClr val="000000"/>
                </a:solidFill>
              </a:rPr>
              <a:t>trevorbernard</a:t>
            </a:r>
            <a:endParaRPr lang="en" sz="2800" dirty="0">
              <a:solidFill>
                <a:srgbClr val="000000"/>
              </a:solidFill>
            </a:endParaRPr>
          </a:p>
          <a:p>
            <a:pPr lvl="0" algn="r"/>
            <a:endParaRPr lang="en-US" sz="2800" b="1" dirty="0" smtClean="0">
              <a:solidFill>
                <a:srgbClr val="000000"/>
              </a:solidFill>
            </a:endParaRPr>
          </a:p>
          <a:p>
            <a:pPr lvl="0" algn="r" rtl="0">
              <a:buNone/>
            </a:pPr>
            <a:endParaRPr lang="en-US" sz="2800" dirty="0"/>
          </a:p>
          <a:p>
            <a:pPr lvl="0" algn="r" rtl="0">
              <a:buNone/>
            </a:pPr>
            <a:endParaRPr lang="en-US" sz="2800" dirty="0"/>
          </a:p>
          <a:p>
            <a:pPr lvl="0" algn="r" rtl="0">
              <a:buNone/>
            </a:pPr>
            <a:endParaRPr lang="en" sz="2800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533400"/>
            <a:ext cx="867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0 to Web Application in 60 minutes</a:t>
            </a:r>
            <a:endParaRPr lang="en-US" sz="4000" b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erek\Downloads\5005673112_9375237e5a_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1" b="29303"/>
          <a:stretch/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53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685800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sz="4400" dirty="0" smtClean="0"/>
              <a:t>Resources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4572000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github.com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chrisnicholls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todomvc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github.com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chrisnicholls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todo-api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python.org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flask.pocoo.org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todomvc.com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www.linkedin.com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/in/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cnicholls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www.linkedin.com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/in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trevorbernard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5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1093330" cy="990600"/>
          </a:xfrm>
          <a:prstGeom prst="rect">
            <a:avLst/>
          </a:prstGeom>
        </p:spPr>
      </p:pic>
      <p:pic>
        <p:nvPicPr>
          <p:cNvPr id="6" name="Picture 5" descr="mob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4400" y="3733800"/>
            <a:ext cx="773758" cy="1496943"/>
          </a:xfrm>
          <a:prstGeom prst="rect">
            <a:avLst/>
          </a:prstGeom>
        </p:spPr>
      </p:pic>
      <p:pic>
        <p:nvPicPr>
          <p:cNvPr id="7" name="Picture 6" descr="x86-rack-servers-clip-ar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438400"/>
            <a:ext cx="1889125" cy="1600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981200" y="37338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7400" y="23622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databa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057400"/>
            <a:ext cx="1661849" cy="23622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715000" y="3429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4267200"/>
            <a:ext cx="120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62800" y="4572000"/>
            <a:ext cx="95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" y="457200"/>
            <a:ext cx="80734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Architecture of Web/Mobile Applications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3124200"/>
            <a:ext cx="55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5410200"/>
            <a:ext cx="713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9374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1371600"/>
            <a:ext cx="5257800" cy="434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x86-rack-servers-clip-a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438400"/>
            <a:ext cx="1889125" cy="16002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057400" y="23622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057400"/>
            <a:ext cx="1661849" cy="23622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715000" y="3429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4267200"/>
            <a:ext cx="120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62800" y="4572000"/>
            <a:ext cx="95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</a:p>
        </p:txBody>
      </p:sp>
      <p:pic>
        <p:nvPicPr>
          <p:cNvPr id="5" name="Picture 4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1093330" cy="990600"/>
          </a:xfrm>
          <a:prstGeom prst="rect">
            <a:avLst/>
          </a:prstGeom>
        </p:spPr>
      </p:pic>
      <p:pic>
        <p:nvPicPr>
          <p:cNvPr id="6" name="Picture 5" descr="mobi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4400" y="3733800"/>
            <a:ext cx="773758" cy="14969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981200" y="37338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457200"/>
            <a:ext cx="80734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Architecture of Web/Mobile Applications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3124200"/>
            <a:ext cx="55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5410200"/>
            <a:ext cx="713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1473578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x86-rack-servers-clip-a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438400"/>
            <a:ext cx="1889125" cy="16002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057400" y="23622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219200"/>
            <a:ext cx="536080" cy="7620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410200" y="19812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4267200"/>
            <a:ext cx="120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86600" y="2286000"/>
            <a:ext cx="1042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r>
              <a:rPr lang="en-US" b="1" dirty="0" smtClean="0"/>
              <a:t>s</a:t>
            </a:r>
          </a:p>
        </p:txBody>
      </p:sp>
      <p:pic>
        <p:nvPicPr>
          <p:cNvPr id="5" name="Picture 4" descr="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1093330" cy="990600"/>
          </a:xfrm>
          <a:prstGeom prst="rect">
            <a:avLst/>
          </a:prstGeom>
        </p:spPr>
      </p:pic>
      <p:pic>
        <p:nvPicPr>
          <p:cNvPr id="6" name="Picture 5" descr="mobi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4400" y="3733800"/>
            <a:ext cx="773758" cy="14969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981200" y="37338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457200"/>
            <a:ext cx="80734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Architecture of Web/Mobile Applications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3124200"/>
            <a:ext cx="55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5410200"/>
            <a:ext cx="713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</a:p>
        </p:txBody>
      </p:sp>
      <p:pic>
        <p:nvPicPr>
          <p:cNvPr id="16" name="Picture 15" descr="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219200"/>
            <a:ext cx="536080" cy="762000"/>
          </a:xfrm>
          <a:prstGeom prst="rect">
            <a:avLst/>
          </a:prstGeom>
        </p:spPr>
      </p:pic>
      <p:pic>
        <p:nvPicPr>
          <p:cNvPr id="17" name="Picture 16" descr="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47800"/>
            <a:ext cx="536080" cy="762000"/>
          </a:xfrm>
          <a:prstGeom prst="rect">
            <a:avLst/>
          </a:prstGeom>
        </p:spPr>
      </p:pic>
      <p:pic>
        <p:nvPicPr>
          <p:cNvPr id="19" name="Picture 18" descr="x86-rack-servers-clip-a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743200"/>
            <a:ext cx="899583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400" y="3581400"/>
            <a:ext cx="2050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Party Integrations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86400" y="40386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91400" y="40386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pic>
        <p:nvPicPr>
          <p:cNvPr id="25" name="Picture 24" descr="other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724400"/>
            <a:ext cx="1257300" cy="12573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239000" y="6172200"/>
            <a:ext cx="123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Goes On</a:t>
            </a:r>
          </a:p>
        </p:txBody>
      </p:sp>
    </p:spTree>
    <p:extLst>
      <p:ext uri="{BB962C8B-B14F-4D97-AF65-F5344CB8AC3E}">
        <p14:creationId xmlns:p14="http://schemas.microsoft.com/office/powerpoint/2010/main" val="358962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2057400" y="23622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mp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1093330" cy="990600"/>
          </a:xfrm>
          <a:prstGeom prst="rect">
            <a:avLst/>
          </a:prstGeom>
        </p:spPr>
      </p:pic>
      <p:pic>
        <p:nvPicPr>
          <p:cNvPr id="6" name="Picture 5" descr="mob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4400" y="3733800"/>
            <a:ext cx="773758" cy="14969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981200" y="37338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457200"/>
            <a:ext cx="80734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Architecture of Web/Mobile Applications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3124200"/>
            <a:ext cx="55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5410200"/>
            <a:ext cx="713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</a:p>
        </p:txBody>
      </p:sp>
      <p:pic>
        <p:nvPicPr>
          <p:cNvPr id="2" name="Picture 1" descr="magic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71600"/>
            <a:ext cx="480075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2057400" y="23622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mp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1093330" cy="990600"/>
          </a:xfrm>
          <a:prstGeom prst="rect">
            <a:avLst/>
          </a:prstGeom>
        </p:spPr>
      </p:pic>
      <p:pic>
        <p:nvPicPr>
          <p:cNvPr id="6" name="Picture 5" descr="mob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4400" y="3733800"/>
            <a:ext cx="773758" cy="14969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981200" y="37338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457200"/>
            <a:ext cx="80734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Architecture of Web/Mobile Applications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3124200"/>
            <a:ext cx="55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5410200"/>
            <a:ext cx="713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</a:p>
        </p:txBody>
      </p:sp>
      <p:pic>
        <p:nvPicPr>
          <p:cNvPr id="3" name="Picture 2" descr="clou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71600"/>
            <a:ext cx="458080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0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541800" y="402625"/>
            <a:ext cx="4546799" cy="9185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b="1" dirty="0"/>
              <a:t>GET /person HTTP/1.1</a:t>
            </a:r>
          </a:p>
          <a:p>
            <a:pPr lvl="0" rtl="0">
              <a:buNone/>
            </a:pPr>
            <a:r>
              <a:rPr lang="en" sz="2400" b="1" dirty="0"/>
              <a:t>Host: localhost</a:t>
            </a:r>
          </a:p>
          <a:p>
            <a:endParaRPr lang="en" sz="2400" b="1" dirty="0"/>
          </a:p>
        </p:txBody>
      </p:sp>
      <p:sp>
        <p:nvSpPr>
          <p:cNvPr id="75" name="Shape 75"/>
          <p:cNvSpPr/>
          <p:nvPr/>
        </p:nvSpPr>
        <p:spPr>
          <a:xfrm>
            <a:off x="5889875" y="3172037"/>
            <a:ext cx="4762500" cy="31527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6" name="Shape 76"/>
          <p:cNvSpPr/>
          <p:nvPr/>
        </p:nvSpPr>
        <p:spPr>
          <a:xfrm>
            <a:off x="5319950" y="813150"/>
            <a:ext cx="2143880" cy="2232359"/>
          </a:xfrm>
          <a:custGeom>
            <a:avLst/>
            <a:gdLst/>
            <a:ahLst/>
            <a:cxnLst/>
            <a:rect l="0" t="0" r="0" b="0"/>
            <a:pathLst>
              <a:path w="89599" h="89599" extrusionOk="0">
                <a:moveTo>
                  <a:pt x="0" y="0"/>
                </a:moveTo>
                <a:cubicBezTo>
                  <a:pt x="13194" y="4704"/>
                  <a:pt x="64233" y="13295"/>
                  <a:pt x="79167" y="28229"/>
                </a:cubicBezTo>
                <a:cubicBezTo>
                  <a:pt x="94100" y="43162"/>
                  <a:pt x="87860" y="79370"/>
                  <a:pt x="89599" y="89599"/>
                </a:cubicBezTo>
              </a:path>
            </a:pathLst>
          </a:custGeom>
          <a:noFill/>
          <a:ln w="3810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77" name="Shape 77"/>
          <p:cNvSpPr txBox="1"/>
          <p:nvPr/>
        </p:nvSpPr>
        <p:spPr>
          <a:xfrm>
            <a:off x="541800" y="1697250"/>
            <a:ext cx="4546799" cy="34635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Content-Encoding:gzip</a:t>
            </a:r>
          </a:p>
          <a:p>
            <a:pPr lvl="0" rtl="0"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Content-Type:application/json</a:t>
            </a:r>
          </a:p>
          <a:p>
            <a:pPr lvl="0" rtl="0"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Date:Tue, 26 Nov 2013 03:58:51 GMT</a:t>
            </a:r>
          </a:p>
          <a:p>
            <a:pPr lvl="0" rtl="0"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Transfer-Encoding:chunked</a:t>
            </a:r>
          </a:p>
          <a:p>
            <a:pPr lvl="0" rtl="0"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Vary:Accept-Encoding, User-Agent</a:t>
            </a:r>
          </a:p>
          <a:p>
            <a:endParaRPr lang="en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"name":"Derek",</a:t>
            </a:r>
          </a:p>
          <a:p>
            <a:pPr lvl="0" rtl="0"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"email":"derek@hatchard.net",</a:t>
            </a:r>
          </a:p>
          <a:p>
            <a:pPr lvl="0" rtl="0"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"city":"New Maryland"</a:t>
            </a:r>
          </a:p>
          <a:p>
            <a:pPr lvl="0" rtl="0"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"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3352800" y="5160750"/>
            <a:ext cx="2400550" cy="684650"/>
          </a:xfrm>
          <a:custGeom>
            <a:avLst/>
            <a:gdLst/>
            <a:ahLst/>
            <a:cxnLst/>
            <a:rect l="0" t="0" r="0" b="0"/>
            <a:pathLst>
              <a:path w="133784" h="22706" extrusionOk="0">
                <a:moveTo>
                  <a:pt x="133784" y="22706"/>
                </a:moveTo>
                <a:cubicBezTo>
                  <a:pt x="114759" y="21990"/>
                  <a:pt x="41935" y="22195"/>
                  <a:pt x="19638" y="18411"/>
                </a:cubicBezTo>
                <a:cubicBezTo>
                  <a:pt x="-2659" y="14626"/>
                  <a:pt x="3273" y="3068"/>
                  <a:pt x="0" y="0"/>
                </a:cubicBezTo>
              </a:path>
            </a:pathLst>
          </a:custGeom>
          <a:noFill/>
          <a:ln w="3810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80" name="Shape 80"/>
          <p:cNvSpPr/>
          <p:nvPr/>
        </p:nvSpPr>
        <p:spPr>
          <a:xfrm>
            <a:off x="2157475" y="2039939"/>
            <a:ext cx="2143800" cy="251999"/>
          </a:xfrm>
          <a:prstGeom prst="roundRect">
            <a:avLst>
              <a:gd name="adj" fmla="val 16667"/>
            </a:avLst>
          </a:prstGeom>
          <a:noFill/>
          <a:ln w="38100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6973075" y="783775"/>
            <a:ext cx="1815000" cy="918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buNone/>
            </a:pPr>
            <a:r>
              <a:rPr lang="en"/>
              <a:t>HTTP request with session cookie and various headers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546500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sz="4400" dirty="0" smtClean="0"/>
              <a:t>Web Services in the Real World</a:t>
            </a:r>
            <a:br>
              <a:rPr lang="en-US" sz="4400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aka APIs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981200"/>
            <a:ext cx="8686800" cy="4572000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https://dev.twitter.com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https://developers.facebook.com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http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://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developer.nytimes.com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developer.salesforce.com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code.exacttarget.com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developers.google.com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thecatapi.com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http://www.programmableweb.com/apis/directory</a:t>
            </a:r>
          </a:p>
        </p:txBody>
      </p:sp>
    </p:spTree>
    <p:extLst>
      <p:ext uri="{BB962C8B-B14F-4D97-AF65-F5344CB8AC3E}">
        <p14:creationId xmlns:p14="http://schemas.microsoft.com/office/powerpoint/2010/main" val="193798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438400"/>
            <a:ext cx="8686800" cy="1546500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sz="3600" b="0" dirty="0" smtClean="0"/>
              <a:t>Get your Twitter feed via API:</a:t>
            </a:r>
            <a:br>
              <a:rPr lang="en-US" sz="3600" b="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600" dirty="0" smtClean="0"/>
              <a:t>https</a:t>
            </a:r>
            <a:r>
              <a:rPr lang="en-US" sz="2600" dirty="0"/>
              <a:t>://</a:t>
            </a:r>
            <a:r>
              <a:rPr lang="en-US" sz="2600" dirty="0" err="1"/>
              <a:t>api.twitter.com</a:t>
            </a:r>
            <a:r>
              <a:rPr lang="en-US" sz="2600" dirty="0"/>
              <a:t>/1.1/statuses/</a:t>
            </a:r>
            <a:r>
              <a:rPr lang="en-US" sz="2600" dirty="0" err="1"/>
              <a:t>home_timeline.json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9938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254</Words>
  <Application>Microsoft Macintosh PowerPoint</Application>
  <PresentationFormat>On-screen Show (4:3)</PresentationFormat>
  <Paragraphs>73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simple-light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Services in the Real World aka APIs</vt:lpstr>
      <vt:lpstr>Get your Twitter feed via API:  https://api.twitter.com/1.1/statuses/home_timeline.json</vt:lpstr>
      <vt:lpstr>PowerPoint Presentation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Christopher Nicholls</cp:lastModifiedBy>
  <cp:revision>90</cp:revision>
  <dcterms:modified xsi:type="dcterms:W3CDTF">2015-03-20T15:13:19Z</dcterms:modified>
</cp:coreProperties>
</file>