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006F"/>
    <a:srgbClr val="A00070"/>
    <a:srgbClr val="9D2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7"/>
    <p:restoredTop sz="99899" autoAdjust="0"/>
  </p:normalViewPr>
  <p:slideViewPr>
    <p:cSldViewPr snapToObjects="1">
      <p:cViewPr varScale="1">
        <p:scale>
          <a:sx n="122" d="100"/>
          <a:sy n="122" d="100"/>
        </p:scale>
        <p:origin x="14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0D64F-0F91-CA4D-A00C-DA50E32C1A8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E98B2-B171-D049-AE7E-95CA10C81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4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47C0-8110-2843-BA42-50C8596EABC9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4E5A-3343-B34D-8631-0CEE4C5D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2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47C0-8110-2843-BA42-50C8596EABC9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4E5A-3343-B34D-8631-0CEE4C5D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2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47C0-8110-2843-BA42-50C8596EABC9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4E5A-3343-B34D-8631-0CEE4C5D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4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47C0-8110-2843-BA42-50C8596EABC9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4E5A-3343-B34D-8631-0CEE4C5D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0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47C0-8110-2843-BA42-50C8596EABC9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4E5A-3343-B34D-8631-0CEE4C5D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1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47C0-8110-2843-BA42-50C8596EABC9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4E5A-3343-B34D-8631-0CEE4C5D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9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47C0-8110-2843-BA42-50C8596EABC9}" type="datetimeFigureOut">
              <a:rPr lang="en-US" smtClean="0"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4E5A-3343-B34D-8631-0CEE4C5D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8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47C0-8110-2843-BA42-50C8596EABC9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4E5A-3343-B34D-8631-0CEE4C5D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47C0-8110-2843-BA42-50C8596EABC9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4E5A-3343-B34D-8631-0CEE4C5D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02567"/>
      </p:ext>
    </p:extLst>
  </p:cSld>
  <p:clrMapOvr>
    <a:masterClrMapping/>
  </p:clrMapOvr>
</p:sldLayou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51</Words>
  <Application>Microsoft Macintosh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XebiaLabs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Johnston</dc:creator>
  <cp:lastModifiedBy>Hes Siemelink</cp:lastModifiedBy>
  <cp:revision>15</cp:revision>
  <dcterms:created xsi:type="dcterms:W3CDTF">2015-07-28T13:31:00Z</dcterms:created>
  <dcterms:modified xsi:type="dcterms:W3CDTF">2017-12-05T14:17:32Z</dcterms:modified>
</cp:coreProperties>
</file>