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f663fb12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f663fb12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0ec7d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c0ec7d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0ec7d5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c0ec7d5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0ec7d5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0ec7d5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0ec7d59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c0ec7d59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0ec7d59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0ec7d59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3ab96e9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03ab96e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03ab96e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03ab96e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crosof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01550" y="12936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Movie Recommendations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by; Mustafa Furkan Kolanci, Chris O’Malley, and Andy Schmeck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September 15th,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Objective: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Recommend </a:t>
            </a: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that significantly contribute to the most </a:t>
            </a: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profitable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movies.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577725" y="21013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84350" y="21032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84350" y="20958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7177725" y="2142450"/>
            <a:ext cx="895500" cy="85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353075" y="2263950"/>
            <a:ext cx="5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065675" y="2142450"/>
            <a:ext cx="895500" cy="85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121700" y="2142450"/>
            <a:ext cx="895500" cy="85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294500" y="2263950"/>
            <a:ext cx="5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230825" y="2263950"/>
            <a:ext cx="5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73725" y="3441325"/>
            <a:ext cx="227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Make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Most Profitable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Genre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Film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429750" y="3441325"/>
            <a:ext cx="227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Most Profitable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Director </a:t>
            </a:r>
            <a:endParaRPr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485775" y="3441325"/>
            <a:ext cx="227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Partner with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Most Successful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62825" y="13270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money regardless of movie popularity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78D4"/>
      </a:dk1>
      <a:lt1>
        <a:srgbClr val="EFF6FC"/>
      </a:lt1>
      <a:dk2>
        <a:srgbClr val="00519E"/>
      </a:dk2>
      <a:lt2>
        <a:srgbClr val="C7E0F4"/>
      </a:lt2>
      <a:accent1>
        <a:srgbClr val="737373"/>
      </a:accent1>
      <a:accent2>
        <a:srgbClr val="FFB900"/>
      </a:accent2>
      <a:accent3>
        <a:srgbClr val="00A4EF"/>
      </a:accent3>
      <a:accent4>
        <a:srgbClr val="7FBA00"/>
      </a:accent4>
      <a:accent5>
        <a:srgbClr val="F25022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