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E73FE-A230-4883-9C10-40FA91D6195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DB4BA2-6D0D-431D-9DD3-180821B85A1A}">
      <dgm:prSet/>
      <dgm:spPr/>
      <dgm:t>
        <a:bodyPr/>
        <a:lstStyle/>
        <a:p>
          <a:pPr>
            <a:defRPr cap="all"/>
          </a:pPr>
          <a:r>
            <a:rPr lang="de-CH"/>
            <a:t>Einleitung</a:t>
          </a:r>
          <a:endParaRPr lang="en-US"/>
        </a:p>
      </dgm:t>
    </dgm:pt>
    <dgm:pt modelId="{673981A6-2FF7-4269-918B-402959C703EB}" type="parTrans" cxnId="{B324928A-63A1-4AFB-9759-B7775E5CE404}">
      <dgm:prSet/>
      <dgm:spPr/>
      <dgm:t>
        <a:bodyPr/>
        <a:lstStyle/>
        <a:p>
          <a:endParaRPr lang="en-US"/>
        </a:p>
      </dgm:t>
    </dgm:pt>
    <dgm:pt modelId="{19F6DADC-B610-41C1-93D6-BDAFE99C6ED2}" type="sibTrans" cxnId="{B324928A-63A1-4AFB-9759-B7775E5CE404}">
      <dgm:prSet/>
      <dgm:spPr/>
      <dgm:t>
        <a:bodyPr/>
        <a:lstStyle/>
        <a:p>
          <a:endParaRPr lang="en-US"/>
        </a:p>
      </dgm:t>
    </dgm:pt>
    <dgm:pt modelId="{06294729-E405-4161-A93C-E305287797E5}">
      <dgm:prSet/>
      <dgm:spPr/>
      <dgm:t>
        <a:bodyPr/>
        <a:lstStyle/>
        <a:p>
          <a:pPr>
            <a:defRPr cap="all"/>
          </a:pPr>
          <a:r>
            <a:rPr lang="de-CH"/>
            <a:t>Realisierung</a:t>
          </a:r>
          <a:endParaRPr lang="en-US"/>
        </a:p>
      </dgm:t>
    </dgm:pt>
    <dgm:pt modelId="{1967BCB7-54B3-4C3A-87AB-5EAD23AA6062}" type="parTrans" cxnId="{E876A4B0-8C53-4574-B9BB-4FF63182F48B}">
      <dgm:prSet/>
      <dgm:spPr/>
      <dgm:t>
        <a:bodyPr/>
        <a:lstStyle/>
        <a:p>
          <a:endParaRPr lang="en-US"/>
        </a:p>
      </dgm:t>
    </dgm:pt>
    <dgm:pt modelId="{F0FE6CBA-E1BE-440E-B4FB-9D511716F746}" type="sibTrans" cxnId="{E876A4B0-8C53-4574-B9BB-4FF63182F48B}">
      <dgm:prSet/>
      <dgm:spPr/>
      <dgm:t>
        <a:bodyPr/>
        <a:lstStyle/>
        <a:p>
          <a:endParaRPr lang="en-US"/>
        </a:p>
      </dgm:t>
    </dgm:pt>
    <dgm:pt modelId="{CDE3C0AB-BD2F-46F7-B348-8DB72A67B4E4}">
      <dgm:prSet/>
      <dgm:spPr/>
      <dgm:t>
        <a:bodyPr/>
        <a:lstStyle/>
        <a:p>
          <a:pPr>
            <a:defRPr cap="all"/>
          </a:pPr>
          <a:r>
            <a:rPr lang="de-CH"/>
            <a:t>Reflexion</a:t>
          </a:r>
          <a:endParaRPr lang="en-US"/>
        </a:p>
      </dgm:t>
    </dgm:pt>
    <dgm:pt modelId="{8EAAFFB3-219C-4524-BEFB-8808C39D4A4E}" type="parTrans" cxnId="{395E1FD4-430A-4C4A-A61A-35FBE8343154}">
      <dgm:prSet/>
      <dgm:spPr/>
      <dgm:t>
        <a:bodyPr/>
        <a:lstStyle/>
        <a:p>
          <a:endParaRPr lang="en-US"/>
        </a:p>
      </dgm:t>
    </dgm:pt>
    <dgm:pt modelId="{C0136135-6A99-4AB0-9945-2CAF025503BA}" type="sibTrans" cxnId="{395E1FD4-430A-4C4A-A61A-35FBE8343154}">
      <dgm:prSet/>
      <dgm:spPr/>
      <dgm:t>
        <a:bodyPr/>
        <a:lstStyle/>
        <a:p>
          <a:endParaRPr lang="en-US"/>
        </a:p>
      </dgm:t>
    </dgm:pt>
    <dgm:pt modelId="{E5E26105-6FCC-4EBB-A285-2F1F2DF009D0}" type="pres">
      <dgm:prSet presAssocID="{07DE73FE-A230-4883-9C10-40FA91D6195C}" presName="root" presStyleCnt="0">
        <dgm:presLayoutVars>
          <dgm:dir/>
          <dgm:resizeHandles val="exact"/>
        </dgm:presLayoutVars>
      </dgm:prSet>
      <dgm:spPr/>
    </dgm:pt>
    <dgm:pt modelId="{6A6EE764-D852-4286-B15B-60F71AF9A27E}" type="pres">
      <dgm:prSet presAssocID="{1CDB4BA2-6D0D-431D-9DD3-180821B85A1A}" presName="compNode" presStyleCnt="0"/>
      <dgm:spPr/>
    </dgm:pt>
    <dgm:pt modelId="{F9E8B231-6E96-43F9-B232-09B08392A956}" type="pres">
      <dgm:prSet presAssocID="{1CDB4BA2-6D0D-431D-9DD3-180821B85A1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EC0AA2-7651-4AC1-875F-F96251BA7814}" type="pres">
      <dgm:prSet presAssocID="{1CDB4BA2-6D0D-431D-9DD3-180821B85A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AD970A3C-4788-4E83-A525-8823A74476D0}" type="pres">
      <dgm:prSet presAssocID="{1CDB4BA2-6D0D-431D-9DD3-180821B85A1A}" presName="spaceRect" presStyleCnt="0"/>
      <dgm:spPr/>
    </dgm:pt>
    <dgm:pt modelId="{87BAE3E5-FD87-4E30-85AC-3024D33F5F50}" type="pres">
      <dgm:prSet presAssocID="{1CDB4BA2-6D0D-431D-9DD3-180821B85A1A}" presName="textRect" presStyleLbl="revTx" presStyleIdx="0" presStyleCnt="3">
        <dgm:presLayoutVars>
          <dgm:chMax val="1"/>
          <dgm:chPref val="1"/>
        </dgm:presLayoutVars>
      </dgm:prSet>
      <dgm:spPr/>
    </dgm:pt>
    <dgm:pt modelId="{2AC34B59-5BAD-4FFC-998B-C7C1CD2D32AB}" type="pres">
      <dgm:prSet presAssocID="{19F6DADC-B610-41C1-93D6-BDAFE99C6ED2}" presName="sibTrans" presStyleCnt="0"/>
      <dgm:spPr/>
    </dgm:pt>
    <dgm:pt modelId="{B98033CD-EC5F-4D4A-AA08-D1EAE8D7A15A}" type="pres">
      <dgm:prSet presAssocID="{06294729-E405-4161-A93C-E305287797E5}" presName="compNode" presStyleCnt="0"/>
      <dgm:spPr/>
    </dgm:pt>
    <dgm:pt modelId="{22FA194B-B1EF-49EB-B4B1-135E765EF5DD}" type="pres">
      <dgm:prSet presAssocID="{06294729-E405-4161-A93C-E305287797E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CB3F910-509B-41F9-9A64-33630D113C3C}" type="pres">
      <dgm:prSet presAssocID="{06294729-E405-4161-A93C-E305287797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D6B984A2-3FBB-4E20-AE50-6469A8AC2205}" type="pres">
      <dgm:prSet presAssocID="{06294729-E405-4161-A93C-E305287797E5}" presName="spaceRect" presStyleCnt="0"/>
      <dgm:spPr/>
    </dgm:pt>
    <dgm:pt modelId="{48F0BB4C-FBEF-4AF0-8A56-B9216D4C6268}" type="pres">
      <dgm:prSet presAssocID="{06294729-E405-4161-A93C-E305287797E5}" presName="textRect" presStyleLbl="revTx" presStyleIdx="1" presStyleCnt="3">
        <dgm:presLayoutVars>
          <dgm:chMax val="1"/>
          <dgm:chPref val="1"/>
        </dgm:presLayoutVars>
      </dgm:prSet>
      <dgm:spPr/>
    </dgm:pt>
    <dgm:pt modelId="{0A713DB3-A320-4111-8D29-74A6B279172A}" type="pres">
      <dgm:prSet presAssocID="{F0FE6CBA-E1BE-440E-B4FB-9D511716F746}" presName="sibTrans" presStyleCnt="0"/>
      <dgm:spPr/>
    </dgm:pt>
    <dgm:pt modelId="{A899B08E-E8C1-4EDB-9358-F99EDE5484AE}" type="pres">
      <dgm:prSet presAssocID="{CDE3C0AB-BD2F-46F7-B348-8DB72A67B4E4}" presName="compNode" presStyleCnt="0"/>
      <dgm:spPr/>
    </dgm:pt>
    <dgm:pt modelId="{5BF2DD8E-ABA8-4A5C-AB52-E0F6D43DC79E}" type="pres">
      <dgm:prSet presAssocID="{CDE3C0AB-BD2F-46F7-B348-8DB72A67B4E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C58563-0A67-4C68-977D-6F0848534A9A}" type="pres">
      <dgm:prSet presAssocID="{CDE3C0AB-BD2F-46F7-B348-8DB72A67B4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3A69BB8-367D-4FF4-A9B0-26C0048896A9}" type="pres">
      <dgm:prSet presAssocID="{CDE3C0AB-BD2F-46F7-B348-8DB72A67B4E4}" presName="spaceRect" presStyleCnt="0"/>
      <dgm:spPr/>
    </dgm:pt>
    <dgm:pt modelId="{CF6EA765-D766-4BDC-AF7F-8716EC0BF105}" type="pres">
      <dgm:prSet presAssocID="{CDE3C0AB-BD2F-46F7-B348-8DB72A67B4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31B668-22B0-41D3-BC5E-41B89EA14775}" type="presOf" srcId="{07DE73FE-A230-4883-9C10-40FA91D6195C}" destId="{E5E26105-6FCC-4EBB-A285-2F1F2DF009D0}" srcOrd="0" destOrd="0" presId="urn:microsoft.com/office/officeart/2018/5/layout/IconLeafLabelList"/>
    <dgm:cxn modelId="{B324928A-63A1-4AFB-9759-B7775E5CE404}" srcId="{07DE73FE-A230-4883-9C10-40FA91D6195C}" destId="{1CDB4BA2-6D0D-431D-9DD3-180821B85A1A}" srcOrd="0" destOrd="0" parTransId="{673981A6-2FF7-4269-918B-402959C703EB}" sibTransId="{19F6DADC-B610-41C1-93D6-BDAFE99C6ED2}"/>
    <dgm:cxn modelId="{938ECDA3-3A52-46FF-AB76-F8705D3CCB7F}" type="presOf" srcId="{1CDB4BA2-6D0D-431D-9DD3-180821B85A1A}" destId="{87BAE3E5-FD87-4E30-85AC-3024D33F5F50}" srcOrd="0" destOrd="0" presId="urn:microsoft.com/office/officeart/2018/5/layout/IconLeafLabelList"/>
    <dgm:cxn modelId="{E876A4B0-8C53-4574-B9BB-4FF63182F48B}" srcId="{07DE73FE-A230-4883-9C10-40FA91D6195C}" destId="{06294729-E405-4161-A93C-E305287797E5}" srcOrd="1" destOrd="0" parTransId="{1967BCB7-54B3-4C3A-87AB-5EAD23AA6062}" sibTransId="{F0FE6CBA-E1BE-440E-B4FB-9D511716F746}"/>
    <dgm:cxn modelId="{395E1FD4-430A-4C4A-A61A-35FBE8343154}" srcId="{07DE73FE-A230-4883-9C10-40FA91D6195C}" destId="{CDE3C0AB-BD2F-46F7-B348-8DB72A67B4E4}" srcOrd="2" destOrd="0" parTransId="{8EAAFFB3-219C-4524-BEFB-8808C39D4A4E}" sibTransId="{C0136135-6A99-4AB0-9945-2CAF025503BA}"/>
    <dgm:cxn modelId="{CA55C0DB-4DA4-4A65-AB22-BA6EC1C6CE81}" type="presOf" srcId="{CDE3C0AB-BD2F-46F7-B348-8DB72A67B4E4}" destId="{CF6EA765-D766-4BDC-AF7F-8716EC0BF105}" srcOrd="0" destOrd="0" presId="urn:microsoft.com/office/officeart/2018/5/layout/IconLeafLabelList"/>
    <dgm:cxn modelId="{F083C0EC-2349-4196-9643-ED1B40F231CB}" type="presOf" srcId="{06294729-E405-4161-A93C-E305287797E5}" destId="{48F0BB4C-FBEF-4AF0-8A56-B9216D4C6268}" srcOrd="0" destOrd="0" presId="urn:microsoft.com/office/officeart/2018/5/layout/IconLeafLabelList"/>
    <dgm:cxn modelId="{247423C2-5B08-4390-8C08-92395927BC9E}" type="presParOf" srcId="{E5E26105-6FCC-4EBB-A285-2F1F2DF009D0}" destId="{6A6EE764-D852-4286-B15B-60F71AF9A27E}" srcOrd="0" destOrd="0" presId="urn:microsoft.com/office/officeart/2018/5/layout/IconLeafLabelList"/>
    <dgm:cxn modelId="{52C2C5AD-B822-4601-B5DB-8270D52396FF}" type="presParOf" srcId="{6A6EE764-D852-4286-B15B-60F71AF9A27E}" destId="{F9E8B231-6E96-43F9-B232-09B08392A956}" srcOrd="0" destOrd="0" presId="urn:microsoft.com/office/officeart/2018/5/layout/IconLeafLabelList"/>
    <dgm:cxn modelId="{BCFC5271-4757-456E-A9DC-CA645FF7C6FA}" type="presParOf" srcId="{6A6EE764-D852-4286-B15B-60F71AF9A27E}" destId="{50EC0AA2-7651-4AC1-875F-F96251BA7814}" srcOrd="1" destOrd="0" presId="urn:microsoft.com/office/officeart/2018/5/layout/IconLeafLabelList"/>
    <dgm:cxn modelId="{C42E6E02-E830-44F7-AF0A-527DACD86FC1}" type="presParOf" srcId="{6A6EE764-D852-4286-B15B-60F71AF9A27E}" destId="{AD970A3C-4788-4E83-A525-8823A74476D0}" srcOrd="2" destOrd="0" presId="urn:microsoft.com/office/officeart/2018/5/layout/IconLeafLabelList"/>
    <dgm:cxn modelId="{1FD2E00D-8B51-4B40-90CD-153577DAAE1B}" type="presParOf" srcId="{6A6EE764-D852-4286-B15B-60F71AF9A27E}" destId="{87BAE3E5-FD87-4E30-85AC-3024D33F5F50}" srcOrd="3" destOrd="0" presId="urn:microsoft.com/office/officeart/2018/5/layout/IconLeafLabelList"/>
    <dgm:cxn modelId="{1FEAC444-4D7C-4AF9-80F5-8F0AA9EE82D9}" type="presParOf" srcId="{E5E26105-6FCC-4EBB-A285-2F1F2DF009D0}" destId="{2AC34B59-5BAD-4FFC-998B-C7C1CD2D32AB}" srcOrd="1" destOrd="0" presId="urn:microsoft.com/office/officeart/2018/5/layout/IconLeafLabelList"/>
    <dgm:cxn modelId="{265619A1-4252-426D-B6E8-CD7454E51897}" type="presParOf" srcId="{E5E26105-6FCC-4EBB-A285-2F1F2DF009D0}" destId="{B98033CD-EC5F-4D4A-AA08-D1EAE8D7A15A}" srcOrd="2" destOrd="0" presId="urn:microsoft.com/office/officeart/2018/5/layout/IconLeafLabelList"/>
    <dgm:cxn modelId="{DBB64349-0B8E-4764-9280-15AA65913EB1}" type="presParOf" srcId="{B98033CD-EC5F-4D4A-AA08-D1EAE8D7A15A}" destId="{22FA194B-B1EF-49EB-B4B1-135E765EF5DD}" srcOrd="0" destOrd="0" presId="urn:microsoft.com/office/officeart/2018/5/layout/IconLeafLabelList"/>
    <dgm:cxn modelId="{69F9BBF9-5618-4F34-B1C6-D4D133DADC58}" type="presParOf" srcId="{B98033CD-EC5F-4D4A-AA08-D1EAE8D7A15A}" destId="{6CB3F910-509B-41F9-9A64-33630D113C3C}" srcOrd="1" destOrd="0" presId="urn:microsoft.com/office/officeart/2018/5/layout/IconLeafLabelList"/>
    <dgm:cxn modelId="{547378A5-0565-4A01-9139-BDDB10C11823}" type="presParOf" srcId="{B98033CD-EC5F-4D4A-AA08-D1EAE8D7A15A}" destId="{D6B984A2-3FBB-4E20-AE50-6469A8AC2205}" srcOrd="2" destOrd="0" presId="urn:microsoft.com/office/officeart/2018/5/layout/IconLeafLabelList"/>
    <dgm:cxn modelId="{900A3AB4-5D26-4C42-9786-DC135B1D9CE0}" type="presParOf" srcId="{B98033CD-EC5F-4D4A-AA08-D1EAE8D7A15A}" destId="{48F0BB4C-FBEF-4AF0-8A56-B9216D4C6268}" srcOrd="3" destOrd="0" presId="urn:microsoft.com/office/officeart/2018/5/layout/IconLeafLabelList"/>
    <dgm:cxn modelId="{BCD43C13-D955-494E-B65A-55A1FC90BA52}" type="presParOf" srcId="{E5E26105-6FCC-4EBB-A285-2F1F2DF009D0}" destId="{0A713DB3-A320-4111-8D29-74A6B279172A}" srcOrd="3" destOrd="0" presId="urn:microsoft.com/office/officeart/2018/5/layout/IconLeafLabelList"/>
    <dgm:cxn modelId="{59348798-BDAB-4784-AA18-29F7EDBCDDDA}" type="presParOf" srcId="{E5E26105-6FCC-4EBB-A285-2F1F2DF009D0}" destId="{A899B08E-E8C1-4EDB-9358-F99EDE5484AE}" srcOrd="4" destOrd="0" presId="urn:microsoft.com/office/officeart/2018/5/layout/IconLeafLabelList"/>
    <dgm:cxn modelId="{4346D09D-C3D7-47A1-B8FE-BC28E77B588C}" type="presParOf" srcId="{A899B08E-E8C1-4EDB-9358-F99EDE5484AE}" destId="{5BF2DD8E-ABA8-4A5C-AB52-E0F6D43DC79E}" srcOrd="0" destOrd="0" presId="urn:microsoft.com/office/officeart/2018/5/layout/IconLeafLabelList"/>
    <dgm:cxn modelId="{4DD05DF8-A0BB-4A19-9988-D51E66D153AC}" type="presParOf" srcId="{A899B08E-E8C1-4EDB-9358-F99EDE5484AE}" destId="{D3C58563-0A67-4C68-977D-6F0848534A9A}" srcOrd="1" destOrd="0" presId="urn:microsoft.com/office/officeart/2018/5/layout/IconLeafLabelList"/>
    <dgm:cxn modelId="{E8491B05-08DB-4CEA-8AA8-CBCEB9DAB309}" type="presParOf" srcId="{A899B08E-E8C1-4EDB-9358-F99EDE5484AE}" destId="{33A69BB8-367D-4FF4-A9B0-26C0048896A9}" srcOrd="2" destOrd="0" presId="urn:microsoft.com/office/officeart/2018/5/layout/IconLeafLabelList"/>
    <dgm:cxn modelId="{38A3CDAA-B263-4114-944C-F08EE33E29E2}" type="presParOf" srcId="{A899B08E-E8C1-4EDB-9358-F99EDE5484AE}" destId="{CF6EA765-D766-4BDC-AF7F-8716EC0BF1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AD821-AC2C-4BFA-94B9-3A80B00D065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40E868-0C08-468A-9D58-3B81F24055EF}">
      <dgm:prSet/>
      <dgm:spPr/>
      <dgm:t>
        <a:bodyPr/>
        <a:lstStyle/>
        <a:p>
          <a:r>
            <a:rPr lang="de-CH" dirty="0"/>
            <a:t>Shift Register Out</a:t>
          </a:r>
          <a:endParaRPr lang="en-US" dirty="0"/>
        </a:p>
      </dgm:t>
    </dgm:pt>
    <dgm:pt modelId="{7045329E-E380-4A8B-9DB2-B57C8B82974B}" type="parTrans" cxnId="{F595860D-81F7-4DC7-A395-3F68555BDDA4}">
      <dgm:prSet/>
      <dgm:spPr/>
      <dgm:t>
        <a:bodyPr/>
        <a:lstStyle/>
        <a:p>
          <a:endParaRPr lang="en-US"/>
        </a:p>
      </dgm:t>
    </dgm:pt>
    <dgm:pt modelId="{3D9A9B22-2E55-4F4A-AB97-DBAF04234226}" type="sibTrans" cxnId="{F595860D-81F7-4DC7-A395-3F68555BDDA4}">
      <dgm:prSet/>
      <dgm:spPr/>
      <dgm:t>
        <a:bodyPr/>
        <a:lstStyle/>
        <a:p>
          <a:endParaRPr lang="en-US"/>
        </a:p>
      </dgm:t>
    </dgm:pt>
    <dgm:pt modelId="{A39E7E82-8767-4186-B8EA-3E199FAE204B}">
      <dgm:prSet/>
      <dgm:spPr/>
      <dgm:t>
        <a:bodyPr/>
        <a:lstStyle/>
        <a:p>
          <a:r>
            <a:rPr lang="de-CH" dirty="0"/>
            <a:t>Shift Register In</a:t>
          </a:r>
          <a:endParaRPr lang="en-US" dirty="0"/>
        </a:p>
      </dgm:t>
    </dgm:pt>
    <dgm:pt modelId="{419921EF-5F6D-48EE-8E76-74E6A55864B6}" type="parTrans" cxnId="{C42F6BC7-DF80-4559-B814-EC36C06996B9}">
      <dgm:prSet/>
      <dgm:spPr/>
      <dgm:t>
        <a:bodyPr/>
        <a:lstStyle/>
        <a:p>
          <a:endParaRPr lang="en-US"/>
        </a:p>
      </dgm:t>
    </dgm:pt>
    <dgm:pt modelId="{69A8FC5F-B7F9-4A8E-898A-A9D73AF1A46A}" type="sibTrans" cxnId="{C42F6BC7-DF80-4559-B814-EC36C06996B9}">
      <dgm:prSet/>
      <dgm:spPr/>
      <dgm:t>
        <a:bodyPr/>
        <a:lstStyle/>
        <a:p>
          <a:endParaRPr lang="en-US"/>
        </a:p>
      </dgm:t>
    </dgm:pt>
    <dgm:pt modelId="{770A7C43-AAF3-42D2-8B12-3B951AA73C9B}">
      <dgm:prSet/>
      <dgm:spPr/>
      <dgm:t>
        <a:bodyPr/>
        <a:lstStyle/>
        <a:p>
          <a:r>
            <a:rPr lang="de-CH" dirty="0"/>
            <a:t>Queue</a:t>
          </a:r>
          <a:endParaRPr lang="en-US" dirty="0"/>
        </a:p>
      </dgm:t>
    </dgm:pt>
    <dgm:pt modelId="{D625C849-E9E3-4C28-97F1-8F98A519EC97}" type="parTrans" cxnId="{8A126E50-484F-4555-B9A4-32309B6966DE}">
      <dgm:prSet/>
      <dgm:spPr/>
      <dgm:t>
        <a:bodyPr/>
        <a:lstStyle/>
        <a:p>
          <a:endParaRPr lang="en-US"/>
        </a:p>
      </dgm:t>
    </dgm:pt>
    <dgm:pt modelId="{139EFE3E-ACC3-4327-97D4-B6518953EBA3}" type="sibTrans" cxnId="{8A126E50-484F-4555-B9A4-32309B6966DE}">
      <dgm:prSet/>
      <dgm:spPr/>
      <dgm:t>
        <a:bodyPr/>
        <a:lstStyle/>
        <a:p>
          <a:endParaRPr lang="en-US"/>
        </a:p>
      </dgm:t>
    </dgm:pt>
    <dgm:pt modelId="{14D4ADC8-C855-4C43-B75E-BAD8C08B8C90}">
      <dgm:prSet/>
      <dgm:spPr/>
      <dgm:t>
        <a:bodyPr/>
        <a:lstStyle/>
        <a:p>
          <a:r>
            <a:rPr lang="de-CH"/>
            <a:t>Timed Interrupts</a:t>
          </a:r>
          <a:endParaRPr lang="en-US"/>
        </a:p>
      </dgm:t>
    </dgm:pt>
    <dgm:pt modelId="{5C6E8214-11F3-4CB9-873C-34A82F2BD4F3}" type="parTrans" cxnId="{B9CAF414-660D-4FA9-BE83-32A7C0847C8D}">
      <dgm:prSet/>
      <dgm:spPr/>
      <dgm:t>
        <a:bodyPr/>
        <a:lstStyle/>
        <a:p>
          <a:endParaRPr lang="en-US"/>
        </a:p>
      </dgm:t>
    </dgm:pt>
    <dgm:pt modelId="{5AF1ABB4-FE10-4E92-BAE6-34C811595B92}" type="sibTrans" cxnId="{B9CAF414-660D-4FA9-BE83-32A7C0847C8D}">
      <dgm:prSet/>
      <dgm:spPr/>
      <dgm:t>
        <a:bodyPr/>
        <a:lstStyle/>
        <a:p>
          <a:endParaRPr lang="en-US"/>
        </a:p>
      </dgm:t>
    </dgm:pt>
    <dgm:pt modelId="{9996901F-DAE3-4F58-B7DF-923107C7193B}">
      <dgm:prSet/>
      <dgm:spPr/>
      <dgm:t>
        <a:bodyPr/>
        <a:lstStyle/>
        <a:p>
          <a:r>
            <a:rPr lang="de-CH" dirty="0"/>
            <a:t>Ampelkonfiguration</a:t>
          </a:r>
          <a:endParaRPr lang="en-US" dirty="0"/>
        </a:p>
      </dgm:t>
    </dgm:pt>
    <dgm:pt modelId="{1CA7F89C-1768-4E81-B6C8-6E5C244F4E57}" type="parTrans" cxnId="{78F4AD05-AF35-45F8-90BD-B05D8F0721CD}">
      <dgm:prSet/>
      <dgm:spPr/>
      <dgm:t>
        <a:bodyPr/>
        <a:lstStyle/>
        <a:p>
          <a:endParaRPr lang="de-CH"/>
        </a:p>
      </dgm:t>
    </dgm:pt>
    <dgm:pt modelId="{92F93B2C-E071-4081-9D20-2927B666C8E1}" type="sibTrans" cxnId="{78F4AD05-AF35-45F8-90BD-B05D8F0721CD}">
      <dgm:prSet/>
      <dgm:spPr/>
      <dgm:t>
        <a:bodyPr/>
        <a:lstStyle/>
        <a:p>
          <a:endParaRPr lang="de-CH"/>
        </a:p>
      </dgm:t>
    </dgm:pt>
    <dgm:pt modelId="{EF3A91FD-3691-41AC-8C29-843365E7BB43}" type="pres">
      <dgm:prSet presAssocID="{5F9AD821-AC2C-4BFA-94B9-3A80B00D0653}" presName="linear" presStyleCnt="0">
        <dgm:presLayoutVars>
          <dgm:animLvl val="lvl"/>
          <dgm:resizeHandles val="exact"/>
        </dgm:presLayoutVars>
      </dgm:prSet>
      <dgm:spPr/>
    </dgm:pt>
    <dgm:pt modelId="{D640CEDA-3698-484F-84DD-6CA3045F2F75}" type="pres">
      <dgm:prSet presAssocID="{9D40E868-0C08-468A-9D58-3B81F24055E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E59351-6EEA-47AD-83DE-AD0E9D7AFB37}" type="pres">
      <dgm:prSet presAssocID="{3D9A9B22-2E55-4F4A-AB97-DBAF04234226}" presName="spacer" presStyleCnt="0"/>
      <dgm:spPr/>
    </dgm:pt>
    <dgm:pt modelId="{F7820C7B-A02E-4F43-815C-435CD8B50F65}" type="pres">
      <dgm:prSet presAssocID="{A39E7E82-8767-4186-B8EA-3E199FAE20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B13A3B-F413-425F-9C42-A2B369E517B8}" type="pres">
      <dgm:prSet presAssocID="{69A8FC5F-B7F9-4A8E-898A-A9D73AF1A46A}" presName="spacer" presStyleCnt="0"/>
      <dgm:spPr/>
    </dgm:pt>
    <dgm:pt modelId="{A9B37BD5-2DD2-4A66-929E-3DAD91FA1916}" type="pres">
      <dgm:prSet presAssocID="{9996901F-DAE3-4F58-B7DF-923107C719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7552A0-1D67-476F-8E42-9F53E8123368}" type="pres">
      <dgm:prSet presAssocID="{92F93B2C-E071-4081-9D20-2927B666C8E1}" presName="spacer" presStyleCnt="0"/>
      <dgm:spPr/>
    </dgm:pt>
    <dgm:pt modelId="{A49F5184-EF3A-46C6-B6C0-F5427729F6F0}" type="pres">
      <dgm:prSet presAssocID="{770A7C43-AAF3-42D2-8B12-3B951AA73C9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1D9122-4581-45D1-93F1-2DB1400F6197}" type="pres">
      <dgm:prSet presAssocID="{139EFE3E-ACC3-4327-97D4-B6518953EBA3}" presName="spacer" presStyleCnt="0"/>
      <dgm:spPr/>
    </dgm:pt>
    <dgm:pt modelId="{E2743F19-C9B5-44A8-802B-C98220306287}" type="pres">
      <dgm:prSet presAssocID="{14D4ADC8-C855-4C43-B75E-BAD8C08B8C9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8F4AD05-AF35-45F8-90BD-B05D8F0721CD}" srcId="{5F9AD821-AC2C-4BFA-94B9-3A80B00D0653}" destId="{9996901F-DAE3-4F58-B7DF-923107C7193B}" srcOrd="2" destOrd="0" parTransId="{1CA7F89C-1768-4E81-B6C8-6E5C244F4E57}" sibTransId="{92F93B2C-E071-4081-9D20-2927B666C8E1}"/>
    <dgm:cxn modelId="{F595860D-81F7-4DC7-A395-3F68555BDDA4}" srcId="{5F9AD821-AC2C-4BFA-94B9-3A80B00D0653}" destId="{9D40E868-0C08-468A-9D58-3B81F24055EF}" srcOrd="0" destOrd="0" parTransId="{7045329E-E380-4A8B-9DB2-B57C8B82974B}" sibTransId="{3D9A9B22-2E55-4F4A-AB97-DBAF04234226}"/>
    <dgm:cxn modelId="{B9CAF414-660D-4FA9-BE83-32A7C0847C8D}" srcId="{5F9AD821-AC2C-4BFA-94B9-3A80B00D0653}" destId="{14D4ADC8-C855-4C43-B75E-BAD8C08B8C90}" srcOrd="4" destOrd="0" parTransId="{5C6E8214-11F3-4CB9-873C-34A82F2BD4F3}" sibTransId="{5AF1ABB4-FE10-4E92-BAE6-34C811595B92}"/>
    <dgm:cxn modelId="{C3F7AD40-696D-4319-80FA-DA66A782C27F}" type="presOf" srcId="{14D4ADC8-C855-4C43-B75E-BAD8C08B8C90}" destId="{E2743F19-C9B5-44A8-802B-C98220306287}" srcOrd="0" destOrd="0" presId="urn:microsoft.com/office/officeart/2005/8/layout/vList2"/>
    <dgm:cxn modelId="{97E90269-C8C9-4DA1-881C-17D1A67C0097}" type="presOf" srcId="{9996901F-DAE3-4F58-B7DF-923107C7193B}" destId="{A9B37BD5-2DD2-4A66-929E-3DAD91FA1916}" srcOrd="0" destOrd="0" presId="urn:microsoft.com/office/officeart/2005/8/layout/vList2"/>
    <dgm:cxn modelId="{8A126E50-484F-4555-B9A4-32309B6966DE}" srcId="{5F9AD821-AC2C-4BFA-94B9-3A80B00D0653}" destId="{770A7C43-AAF3-42D2-8B12-3B951AA73C9B}" srcOrd="3" destOrd="0" parTransId="{D625C849-E9E3-4C28-97F1-8F98A519EC97}" sibTransId="{139EFE3E-ACC3-4327-97D4-B6518953EBA3}"/>
    <dgm:cxn modelId="{6815545A-8917-4618-B5E7-1B58FFA3F1DA}" type="presOf" srcId="{770A7C43-AAF3-42D2-8B12-3B951AA73C9B}" destId="{A49F5184-EF3A-46C6-B6C0-F5427729F6F0}" srcOrd="0" destOrd="0" presId="urn:microsoft.com/office/officeart/2005/8/layout/vList2"/>
    <dgm:cxn modelId="{CA753596-6A74-453B-B1E7-9641EEB7D440}" type="presOf" srcId="{9D40E868-0C08-468A-9D58-3B81F24055EF}" destId="{D640CEDA-3698-484F-84DD-6CA3045F2F75}" srcOrd="0" destOrd="0" presId="urn:microsoft.com/office/officeart/2005/8/layout/vList2"/>
    <dgm:cxn modelId="{D3C8F69A-2D6E-4F73-B7EE-F3518C01F1A5}" type="presOf" srcId="{A39E7E82-8767-4186-B8EA-3E199FAE204B}" destId="{F7820C7B-A02E-4F43-815C-435CD8B50F65}" srcOrd="0" destOrd="0" presId="urn:microsoft.com/office/officeart/2005/8/layout/vList2"/>
    <dgm:cxn modelId="{B70FF3C5-0031-4349-B32F-5B889B58BA10}" type="presOf" srcId="{5F9AD821-AC2C-4BFA-94B9-3A80B00D0653}" destId="{EF3A91FD-3691-41AC-8C29-843365E7BB43}" srcOrd="0" destOrd="0" presId="urn:microsoft.com/office/officeart/2005/8/layout/vList2"/>
    <dgm:cxn modelId="{C42F6BC7-DF80-4559-B814-EC36C06996B9}" srcId="{5F9AD821-AC2C-4BFA-94B9-3A80B00D0653}" destId="{A39E7E82-8767-4186-B8EA-3E199FAE204B}" srcOrd="1" destOrd="0" parTransId="{419921EF-5F6D-48EE-8E76-74E6A55864B6}" sibTransId="{69A8FC5F-B7F9-4A8E-898A-A9D73AF1A46A}"/>
    <dgm:cxn modelId="{25ABDE7D-7B1A-4DA3-961B-84F5E0A016BF}" type="presParOf" srcId="{EF3A91FD-3691-41AC-8C29-843365E7BB43}" destId="{D640CEDA-3698-484F-84DD-6CA3045F2F75}" srcOrd="0" destOrd="0" presId="urn:microsoft.com/office/officeart/2005/8/layout/vList2"/>
    <dgm:cxn modelId="{5CCB6DE2-EC61-4665-A6BD-DA9B06BAAE8C}" type="presParOf" srcId="{EF3A91FD-3691-41AC-8C29-843365E7BB43}" destId="{B8E59351-6EEA-47AD-83DE-AD0E9D7AFB37}" srcOrd="1" destOrd="0" presId="urn:microsoft.com/office/officeart/2005/8/layout/vList2"/>
    <dgm:cxn modelId="{6AA4FEBA-DEA7-4D48-9EF7-C99A7D8B58D3}" type="presParOf" srcId="{EF3A91FD-3691-41AC-8C29-843365E7BB43}" destId="{F7820C7B-A02E-4F43-815C-435CD8B50F65}" srcOrd="2" destOrd="0" presId="urn:microsoft.com/office/officeart/2005/8/layout/vList2"/>
    <dgm:cxn modelId="{3E8153C3-ECD6-4137-84DC-08CCD7665960}" type="presParOf" srcId="{EF3A91FD-3691-41AC-8C29-843365E7BB43}" destId="{34B13A3B-F413-425F-9C42-A2B369E517B8}" srcOrd="3" destOrd="0" presId="urn:microsoft.com/office/officeart/2005/8/layout/vList2"/>
    <dgm:cxn modelId="{3511410E-3A69-42EA-8452-495F8C2B16C8}" type="presParOf" srcId="{EF3A91FD-3691-41AC-8C29-843365E7BB43}" destId="{A9B37BD5-2DD2-4A66-929E-3DAD91FA1916}" srcOrd="4" destOrd="0" presId="urn:microsoft.com/office/officeart/2005/8/layout/vList2"/>
    <dgm:cxn modelId="{6BD7E686-A1E7-4CDC-AC53-9940CE427408}" type="presParOf" srcId="{EF3A91FD-3691-41AC-8C29-843365E7BB43}" destId="{1A7552A0-1D67-476F-8E42-9F53E8123368}" srcOrd="5" destOrd="0" presId="urn:microsoft.com/office/officeart/2005/8/layout/vList2"/>
    <dgm:cxn modelId="{A21D90CD-D61B-423F-88FA-7852592294EC}" type="presParOf" srcId="{EF3A91FD-3691-41AC-8C29-843365E7BB43}" destId="{A49F5184-EF3A-46C6-B6C0-F5427729F6F0}" srcOrd="6" destOrd="0" presId="urn:microsoft.com/office/officeart/2005/8/layout/vList2"/>
    <dgm:cxn modelId="{3B464352-7199-46A5-8C32-75AD25D93CEC}" type="presParOf" srcId="{EF3A91FD-3691-41AC-8C29-843365E7BB43}" destId="{D01D9122-4581-45D1-93F1-2DB1400F6197}" srcOrd="7" destOrd="0" presId="urn:microsoft.com/office/officeart/2005/8/layout/vList2"/>
    <dgm:cxn modelId="{A317B475-1B78-41EC-B9C2-9B385DA1E358}" type="presParOf" srcId="{EF3A91FD-3691-41AC-8C29-843365E7BB43}" destId="{E2743F19-C9B5-44A8-802B-C982203062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8B231-6E96-43F9-B232-09B08392A956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C0AA2-7651-4AC1-875F-F96251BA781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AE3E5-FD87-4E30-85AC-3024D33F5F50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Einleitung</a:t>
          </a:r>
          <a:endParaRPr lang="en-US" sz="4000" kern="1200"/>
        </a:p>
      </dsp:txBody>
      <dsp:txXfrm>
        <a:off x="93445" y="3018902"/>
        <a:ext cx="3206250" cy="720000"/>
      </dsp:txXfrm>
    </dsp:sp>
    <dsp:sp modelId="{22FA194B-B1EF-49EB-B4B1-135E765EF5DD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3F910-509B-41F9-9A64-33630D113C3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0BB4C-FBEF-4AF0-8A56-B9216D4C626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Realisierung</a:t>
          </a:r>
          <a:endParaRPr lang="en-US" sz="4000" kern="1200"/>
        </a:p>
      </dsp:txBody>
      <dsp:txXfrm>
        <a:off x="3860789" y="3018902"/>
        <a:ext cx="3206250" cy="720000"/>
      </dsp:txXfrm>
    </dsp:sp>
    <dsp:sp modelId="{5BF2DD8E-ABA8-4A5C-AB52-E0F6D43DC79E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58563-0A67-4C68-977D-6F0848534A9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EA765-D766-4BDC-AF7F-8716EC0BF10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Reflexion</a:t>
          </a:r>
          <a:endParaRPr lang="en-US" sz="40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0CEDA-3698-484F-84DD-6CA3045F2F75}">
      <dsp:nvSpPr>
        <dsp:cNvPr id="0" name=""/>
        <dsp:cNvSpPr/>
      </dsp:nvSpPr>
      <dsp:spPr>
        <a:xfrm>
          <a:off x="0" y="48126"/>
          <a:ext cx="6367912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 dirty="0"/>
            <a:t>Shift Register Out</a:t>
          </a:r>
          <a:endParaRPr lang="en-US" sz="4800" kern="1200" dirty="0"/>
        </a:p>
      </dsp:txBody>
      <dsp:txXfrm>
        <a:off x="56201" y="104327"/>
        <a:ext cx="6255510" cy="1038877"/>
      </dsp:txXfrm>
    </dsp:sp>
    <dsp:sp modelId="{F7820C7B-A02E-4F43-815C-435CD8B50F65}">
      <dsp:nvSpPr>
        <dsp:cNvPr id="0" name=""/>
        <dsp:cNvSpPr/>
      </dsp:nvSpPr>
      <dsp:spPr>
        <a:xfrm>
          <a:off x="0" y="1337646"/>
          <a:ext cx="6367912" cy="115127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 dirty="0"/>
            <a:t>Shift Register In</a:t>
          </a:r>
          <a:endParaRPr lang="en-US" sz="4800" kern="1200" dirty="0"/>
        </a:p>
      </dsp:txBody>
      <dsp:txXfrm>
        <a:off x="56201" y="1393847"/>
        <a:ext cx="6255510" cy="1038877"/>
      </dsp:txXfrm>
    </dsp:sp>
    <dsp:sp modelId="{A9B37BD5-2DD2-4A66-929E-3DAD91FA1916}">
      <dsp:nvSpPr>
        <dsp:cNvPr id="0" name=""/>
        <dsp:cNvSpPr/>
      </dsp:nvSpPr>
      <dsp:spPr>
        <a:xfrm>
          <a:off x="0" y="2627166"/>
          <a:ext cx="6367912" cy="11512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 dirty="0"/>
            <a:t>Ampelkonfiguration</a:t>
          </a:r>
          <a:endParaRPr lang="en-US" sz="4800" kern="1200" dirty="0"/>
        </a:p>
      </dsp:txBody>
      <dsp:txXfrm>
        <a:off x="56201" y="2683367"/>
        <a:ext cx="6255510" cy="1038877"/>
      </dsp:txXfrm>
    </dsp:sp>
    <dsp:sp modelId="{A49F5184-EF3A-46C6-B6C0-F5427729F6F0}">
      <dsp:nvSpPr>
        <dsp:cNvPr id="0" name=""/>
        <dsp:cNvSpPr/>
      </dsp:nvSpPr>
      <dsp:spPr>
        <a:xfrm>
          <a:off x="0" y="3916686"/>
          <a:ext cx="6367912" cy="115127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 dirty="0"/>
            <a:t>Queue</a:t>
          </a:r>
          <a:endParaRPr lang="en-US" sz="4800" kern="1200" dirty="0"/>
        </a:p>
      </dsp:txBody>
      <dsp:txXfrm>
        <a:off x="56201" y="3972887"/>
        <a:ext cx="6255510" cy="1038877"/>
      </dsp:txXfrm>
    </dsp:sp>
    <dsp:sp modelId="{E2743F19-C9B5-44A8-802B-C98220306287}">
      <dsp:nvSpPr>
        <dsp:cNvPr id="0" name=""/>
        <dsp:cNvSpPr/>
      </dsp:nvSpPr>
      <dsp:spPr>
        <a:xfrm>
          <a:off x="0" y="5206206"/>
          <a:ext cx="6367912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/>
            <a:t>Timed Interrupts</a:t>
          </a:r>
          <a:endParaRPr lang="en-US" sz="4800" kern="1200"/>
        </a:p>
      </dsp:txBody>
      <dsp:txXfrm>
        <a:off x="56201" y="5262407"/>
        <a:ext cx="6255510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81596-B7C5-4ACC-B860-58267DFB6917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64DDB-55B3-4973-9255-39ABE1D663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41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, wann eine Ampelschaltung umgestellt werden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64DDB-55B3-4973-9255-39ABE1D6634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65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https://drive.google.com/file/d/1SFWNpjLfrfJSFlRaE-nkVhIn2RrcvT63/view?usp=sharing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64DDB-55B3-4973-9255-39ABE1D6634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32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B8DD9-9BE8-47F4-B6C2-906833F3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76A838-ADCA-4BB2-8628-879016CA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DDEA3-04A1-4B83-9046-0228190C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42FD6A-4893-4221-8601-2EC17272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C78674-9378-45EE-88A9-6A88E112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51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EFD4D-0F25-44CB-9B77-F689A04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A73435-BA14-4811-9F4D-B888F475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6F85D-FF6B-4A38-A444-59ECB5E6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52A69-FF15-4C73-97DD-C6BFCA5C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3FC64-CBB8-405A-837F-79E08BC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329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68FFD0-4995-4556-8FB4-AB009B53B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9CE1A0-E71C-4409-924B-CC7F43E3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9DDFE5-37F9-4905-AA55-765B0B30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DC029-549A-4A6B-8ABC-FA470174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26A83-70AD-45B6-8DC8-02B1FF4F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76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C0AD-4623-4584-9969-9A16787E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02FDB-6E71-4CC2-8034-C759B442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A78E5-2F03-4607-A22E-C0A68961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92078-0683-4A4E-9291-7D35F354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7BBEF-AA2C-4B09-9595-D952C385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9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228DC-1151-4B82-A862-CC8E532F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36B9C-D01E-47CC-9CB3-70031E9D4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AF786-EB77-46CA-A0F8-5144AA40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775F7-BA98-4B45-9745-5F2C447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6E2C0-CF15-47C2-BE0B-07DF418A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60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4A123-0D63-46C8-8179-57F0C750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2EF4A-58C9-4905-9693-F188C7888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E0DFD0-1223-4034-A925-4880D5988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D20BCC-B5CC-45CC-8260-A04F560A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8F410B-098E-4CC0-A33C-79C01CC5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14233A-43AC-46DB-98FC-066F3647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27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CE242-F471-4904-8B84-ACCD7693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0085CC-E144-4B1D-A482-9918FD2A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A3AB0B-188A-459A-A13E-62A8ED5E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B64D69-2828-456A-9711-5208E5FA0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165054-C07B-4991-820F-DEFE85D9D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B4A964-B997-4B58-8BDD-CE7FD27B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80FABF-A992-4455-873C-81C98809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45E10E-C7C6-4B54-BE1B-DF8473C4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707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FA296-66A2-496B-9A96-11CA3700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1B91D-C17E-47D1-AEDC-7F0AFFB6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50ED1A-8ED2-4815-81D6-83713653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D4D91-15ED-48EB-ACEC-758516A3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94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DE3C82-BD79-49A0-9057-66117ABE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68A9A7-06C3-4CAD-ACEF-C58F0531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C6D17-CD03-4E3C-B968-6E470B01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688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17BC6-1747-4CA2-B22D-1C92014C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33CF58-8720-48F5-9B40-8ED1BA5F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9786A4-3AD0-43A0-9E5B-6689C499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DF1FE-096E-499F-8CCA-ED77998B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59C56-81E7-4CE4-86B7-504C2FBA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8EA6C-35D2-4B21-9902-130C5794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28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C13A8-18FB-41FE-8B5C-8EEE7C80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69DBC7-F49E-4545-B956-426F46A30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01ADFF-DE8E-48F5-8321-A7BAC8DA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37B521-DB65-4C9E-A2EB-13F724EC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BD5CD-94AF-4B34-95BE-D7276611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BF38A-2040-4D94-B4C5-791AB067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612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0380FD-8411-4B85-8137-93879AF2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4E5058-F36A-46E5-9198-29F3837A2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250D3-624D-4D77-96B5-1D3F69EF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446F-AB7B-496D-83DD-525DC4E3B05F}" type="datetimeFigureOut">
              <a:rPr lang="de-CH" smtClean="0"/>
              <a:t>01.02.2021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DCF53-8B45-49EE-A5C3-0DC6E3FE6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DE0A9-0893-478C-9C01-ED769AFA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75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E6169B-19A4-4775-B45C-09ED176A5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CH" sz="4000">
                <a:solidFill>
                  <a:schemeClr val="bg2"/>
                </a:solidFill>
              </a:rPr>
              <a:t>M424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30F294-955E-410A-9FBF-A5C1205AD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de-CH" sz="1800" dirty="0"/>
              <a:t>Mikroprozessoranwendungen realisieren</a:t>
            </a:r>
          </a:p>
        </p:txBody>
      </p:sp>
    </p:spTree>
    <p:extLst>
      <p:ext uri="{BB962C8B-B14F-4D97-AF65-F5344CB8AC3E}">
        <p14:creationId xmlns:p14="http://schemas.microsoft.com/office/powerpoint/2010/main" val="346120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 descr="Ein Bild, das Elektronik, Schaltkreis, Kabel, Verbinder enthält.&#10;&#10;Automatisch generierte Beschreibung">
            <a:extLst>
              <a:ext uri="{FF2B5EF4-FFF2-40B4-BE49-F238E27FC236}">
                <a16:creationId xmlns:a16="http://schemas.microsoft.com/office/drawing/2014/main" id="{D657178A-F068-4AC5-AB23-876F3C81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54" b="110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3EE97-FEB5-43BF-8835-B35EB11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Reflexion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277BF4-2689-42E8-980B-2B22EB993A27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Planung</a:t>
            </a:r>
            <a:r>
              <a:rPr lang="en-US" sz="2000" dirty="0"/>
              <a:t> </a:t>
            </a:r>
            <a:r>
              <a:rPr lang="en-US" sz="2000" dirty="0" err="1"/>
              <a:t>ohne</a:t>
            </a:r>
            <a:r>
              <a:rPr lang="en-US" sz="2000" dirty="0"/>
              <a:t> </a:t>
            </a:r>
            <a:r>
              <a:rPr lang="en-US" sz="2000" dirty="0" err="1"/>
              <a:t>spezifisches</a:t>
            </a:r>
            <a:r>
              <a:rPr lang="en-US" sz="2000" dirty="0"/>
              <a:t> </a:t>
            </a:r>
            <a:r>
              <a:rPr lang="en-US" sz="2000" dirty="0" err="1"/>
              <a:t>vorwissen</a:t>
            </a:r>
            <a:endParaRPr lang="en-US" sz="2000" dirty="0"/>
          </a:p>
          <a:p>
            <a:r>
              <a:rPr lang="en-US" sz="2000" dirty="0" err="1"/>
              <a:t>Zeitaufwändig</a:t>
            </a:r>
            <a:endParaRPr lang="en-US" sz="2000" dirty="0"/>
          </a:p>
          <a:p>
            <a:r>
              <a:rPr lang="en-US" sz="2000" dirty="0" err="1"/>
              <a:t>Wenig</a:t>
            </a:r>
            <a:r>
              <a:rPr lang="en-US" sz="2000" dirty="0"/>
              <a:t> Coding</a:t>
            </a:r>
          </a:p>
          <a:p>
            <a:r>
              <a:rPr lang="en-US" sz="2000" dirty="0"/>
              <a:t>Hardware / </a:t>
            </a:r>
            <a:r>
              <a:rPr lang="en-US" sz="2000" dirty="0" err="1"/>
              <a:t>Lieferung</a:t>
            </a:r>
            <a:endParaRPr lang="en-US" sz="2000" dirty="0"/>
          </a:p>
          <a:p>
            <a:r>
              <a:rPr lang="en-US" sz="2000" dirty="0" err="1"/>
              <a:t>Präsentation</a:t>
            </a:r>
            <a:r>
              <a:rPr lang="en-US" sz="2000" dirty="0"/>
              <a:t> </a:t>
            </a:r>
            <a:r>
              <a:rPr lang="en-US" sz="2000" dirty="0" err="1"/>
              <a:t>hätte</a:t>
            </a:r>
            <a:r>
              <a:rPr lang="en-US" sz="2000" dirty="0"/>
              <a:t> 1 </a:t>
            </a:r>
            <a:r>
              <a:rPr lang="en-US" sz="2000" dirty="0" err="1"/>
              <a:t>Woche</a:t>
            </a:r>
            <a:r>
              <a:rPr lang="en-US" sz="2000" dirty="0"/>
              <a:t> </a:t>
            </a:r>
            <a:r>
              <a:rPr lang="en-US" sz="2000" dirty="0" err="1"/>
              <a:t>später</a:t>
            </a:r>
            <a:r>
              <a:rPr lang="en-US" sz="2000" dirty="0"/>
              <a:t> </a:t>
            </a:r>
            <a:r>
              <a:rPr lang="en-US" sz="2000" dirty="0" err="1"/>
              <a:t>stattfinden</a:t>
            </a:r>
            <a:r>
              <a:rPr lang="en-US" sz="2000" dirty="0"/>
              <a:t> </a:t>
            </a:r>
            <a:r>
              <a:rPr lang="en-US" sz="2000" dirty="0" err="1"/>
              <a:t>sollen</a:t>
            </a:r>
            <a:endParaRPr lang="en-US" sz="2000" dirty="0"/>
          </a:p>
        </p:txBody>
      </p:sp>
      <p:sp>
        <p:nvSpPr>
          <p:cNvPr id="6" name="Additionszeichen 5">
            <a:extLst>
              <a:ext uri="{FF2B5EF4-FFF2-40B4-BE49-F238E27FC236}">
                <a16:creationId xmlns:a16="http://schemas.microsoft.com/office/drawing/2014/main" id="{41785EE0-FC5D-4209-BB94-8956F46C13B8}"/>
              </a:ext>
            </a:extLst>
          </p:cNvPr>
          <p:cNvSpPr/>
          <p:nvPr/>
        </p:nvSpPr>
        <p:spPr>
          <a:xfrm>
            <a:off x="5862618" y="778212"/>
            <a:ext cx="463685" cy="428017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Minuszeichen 6">
            <a:extLst>
              <a:ext uri="{FF2B5EF4-FFF2-40B4-BE49-F238E27FC236}">
                <a16:creationId xmlns:a16="http://schemas.microsoft.com/office/drawing/2014/main" id="{2E529526-1DFE-444F-8084-60221E2FE588}"/>
              </a:ext>
            </a:extLst>
          </p:cNvPr>
          <p:cNvSpPr/>
          <p:nvPr/>
        </p:nvSpPr>
        <p:spPr>
          <a:xfrm>
            <a:off x="9781790" y="778211"/>
            <a:ext cx="537328" cy="428017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87BC7F4-9ECE-4743-A7AF-E50652FF4AB5}"/>
              </a:ext>
            </a:extLst>
          </p:cNvPr>
          <p:cNvSpPr txBox="1">
            <a:spLocks/>
          </p:cNvSpPr>
          <p:nvPr/>
        </p:nvSpPr>
        <p:spPr>
          <a:xfrm>
            <a:off x="4495609" y="1412488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Eigenes</a:t>
            </a:r>
            <a:r>
              <a:rPr lang="en-US" sz="2000" dirty="0"/>
              <a:t> </a:t>
            </a:r>
            <a:r>
              <a:rPr lang="en-US" sz="2000" dirty="0" err="1"/>
              <a:t>Projekt</a:t>
            </a:r>
            <a:r>
              <a:rPr lang="en-US" sz="2000" dirty="0"/>
              <a:t> </a:t>
            </a:r>
            <a:r>
              <a:rPr lang="en-US" sz="2000" dirty="0" err="1"/>
              <a:t>Umgesetzt</a:t>
            </a:r>
            <a:endParaRPr lang="en-US" sz="2000" dirty="0"/>
          </a:p>
          <a:p>
            <a:r>
              <a:rPr lang="en-US" sz="2000" dirty="0"/>
              <a:t>Es </a:t>
            </a:r>
            <a:r>
              <a:rPr lang="en-US" sz="2000" dirty="0" err="1"/>
              <a:t>Funktioniert</a:t>
            </a:r>
            <a:r>
              <a:rPr lang="en-US" sz="2000" dirty="0"/>
              <a:t>!</a:t>
            </a:r>
          </a:p>
          <a:p>
            <a:r>
              <a:rPr lang="en-US" sz="2000" dirty="0" err="1"/>
              <a:t>Vieles</a:t>
            </a:r>
            <a:r>
              <a:rPr lang="en-US" sz="2000" dirty="0"/>
              <a:t> </a:t>
            </a:r>
            <a:r>
              <a:rPr lang="en-US" sz="2000" dirty="0" err="1"/>
              <a:t>gelernt</a:t>
            </a:r>
            <a:endParaRPr lang="en-US" sz="2000" dirty="0"/>
          </a:p>
          <a:p>
            <a:r>
              <a:rPr lang="en-US" sz="2000" dirty="0" err="1"/>
              <a:t>Überblick</a:t>
            </a:r>
            <a:r>
              <a:rPr lang="en-US" sz="2000" dirty="0"/>
              <a:t> </a:t>
            </a:r>
            <a:r>
              <a:rPr lang="en-US" sz="2000" dirty="0" err="1"/>
              <a:t>behalten</a:t>
            </a:r>
            <a:r>
              <a:rPr lang="en-US" sz="2000" dirty="0"/>
              <a:t> </a:t>
            </a:r>
            <a:r>
              <a:rPr lang="en-US" sz="2000" dirty="0" err="1"/>
              <a:t>durch</a:t>
            </a:r>
            <a:r>
              <a:rPr lang="en-US" sz="2000" dirty="0"/>
              <a:t> </a:t>
            </a:r>
            <a:r>
              <a:rPr lang="en-US" sz="2000" dirty="0" err="1"/>
              <a:t>sehr</a:t>
            </a:r>
            <a:r>
              <a:rPr lang="en-US" sz="2000" dirty="0"/>
              <a:t> </a:t>
            </a:r>
            <a:r>
              <a:rPr lang="en-US" sz="2000" dirty="0" err="1"/>
              <a:t>gute</a:t>
            </a:r>
            <a:r>
              <a:rPr lang="en-US" sz="2000" dirty="0"/>
              <a:t> </a:t>
            </a:r>
            <a:r>
              <a:rPr lang="en-US" sz="2000" dirty="0" err="1"/>
              <a:t>Planung</a:t>
            </a:r>
            <a:r>
              <a:rPr lang="en-US" sz="2000" dirty="0"/>
              <a:t> &amp; </a:t>
            </a:r>
            <a:r>
              <a:rPr lang="en-US" sz="2000" dirty="0" err="1"/>
              <a:t>Vorbereitung</a:t>
            </a:r>
            <a:endParaRPr lang="en-US" sz="20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837660A-626C-4884-8BEF-CDD9623B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5511"/>
            <a:ext cx="10515600" cy="7314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03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89811-EF86-4F24-8973-3749C8FB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7639EA-C9D1-44CA-BBC0-30625E7CD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E4CB3E84-719D-44B6-A2F1-15E226F2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DE45E2-0D26-42CE-B95F-81CE7BD3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C6524F4-8BB0-45DD-823A-A57F10EC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6073"/>
            <a:ext cx="4665725" cy="4388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 err="1"/>
              <a:t>Fragen</a:t>
            </a:r>
            <a:r>
              <a:rPr lang="en-US" sz="8800" dirty="0"/>
              <a:t>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419667-6EB3-488D-8BD4-9D972AC1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Viele Fragezeichen vor schwarzem Hintergrund">
            <a:extLst>
              <a:ext uri="{FF2B5EF4-FFF2-40B4-BE49-F238E27FC236}">
                <a16:creationId xmlns:a16="http://schemas.microsoft.com/office/drawing/2014/main" id="{330C51E3-EF06-476F-9F48-66BDFF414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2" r="1" b="1"/>
          <a:stretch/>
        </p:blipFill>
        <p:spPr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ln w="203200">
            <a:noFill/>
          </a:ln>
        </p:spPr>
      </p:pic>
    </p:spTree>
    <p:extLst>
      <p:ext uri="{BB962C8B-B14F-4D97-AF65-F5344CB8AC3E}">
        <p14:creationId xmlns:p14="http://schemas.microsoft.com/office/powerpoint/2010/main" val="12010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e vor klarem Hintergrund">
            <a:extLst>
              <a:ext uri="{FF2B5EF4-FFF2-40B4-BE49-F238E27FC236}">
                <a16:creationId xmlns:a16="http://schemas.microsoft.com/office/drawing/2014/main" id="{3BD338EA-23A1-44C9-B645-C9ACC9F21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BD31F0-14F4-4731-8767-273C014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Vielen Dank für Ihre Aufmerksahmkeit </a:t>
            </a:r>
          </a:p>
        </p:txBody>
      </p:sp>
    </p:spTree>
    <p:extLst>
      <p:ext uri="{BB962C8B-B14F-4D97-AF65-F5344CB8AC3E}">
        <p14:creationId xmlns:p14="http://schemas.microsoft.com/office/powerpoint/2010/main" val="311506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785DEB-55E3-40EE-811D-6527066D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6BB66BA-475D-4939-BFD0-52C58B79A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81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41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49C7BA-8D27-468C-85E2-264279CE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000000"/>
                </a:solidFill>
              </a:rPr>
              <a:t>Einleitung / Problemstellung</a:t>
            </a: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EDA10D8-25E8-47F1-AE30-8090E9844DC9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/>
          </a:blip>
          <a:srcRect r="1500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6179744F-496C-4F5E-B430-2D0127D4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3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7B62DB7-0E7C-4C97-9AF2-8EE81EA6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de-CH" sz="3700">
                <a:solidFill>
                  <a:schemeClr val="bg1"/>
                </a:solidFill>
              </a:rPr>
              <a:t>Teilkomponenten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EA9D5D8-3A56-4606-8635-0712113DB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7723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5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451D5-1F1A-441E-BA2E-B646E307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Shift Register Out (LEDs)</a:t>
            </a:r>
          </a:p>
        </p:txBody>
      </p:sp>
      <p:pic>
        <p:nvPicPr>
          <p:cNvPr id="1026" name="Picture 2" descr="SN74HC165N Texas Instruments | 296-8251-5-ND DigiKey Electronics">
            <a:extLst>
              <a:ext uri="{FF2B5EF4-FFF2-40B4-BE49-F238E27FC236}">
                <a16:creationId xmlns:a16="http://schemas.microsoft.com/office/drawing/2014/main" id="{45C1D7A6-18A3-4B0F-95C4-4FC2513DBF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-Depth: How 74HC595 Shift Register Works &amp; Interface with Arduino">
            <a:extLst>
              <a:ext uri="{FF2B5EF4-FFF2-40B4-BE49-F238E27FC236}">
                <a16:creationId xmlns:a16="http://schemas.microsoft.com/office/drawing/2014/main" id="{381F41C2-5DFD-446F-BD69-5CDE5647ED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800225"/>
            <a:ext cx="63341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7E41AF-9416-4C8F-A237-88C66FBDC7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89540" y="1825625"/>
            <a:ext cx="9612919" cy="3548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6E24588-8893-4D63-84AC-8F66251BDFF8}"/>
              </a:ext>
            </a:extLst>
          </p:cNvPr>
          <p:cNvSpPr txBox="1"/>
          <p:nvPr/>
        </p:nvSpPr>
        <p:spPr>
          <a:xfrm>
            <a:off x="3392152" y="5508969"/>
            <a:ext cx="369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[00000000] [11111111] [00001111]</a:t>
            </a:r>
          </a:p>
          <a:p>
            <a:r>
              <a:rPr lang="de-CH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0                  255                 15</a:t>
            </a:r>
            <a:endParaRPr lang="de-CH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898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56960-B11D-43AB-92A6-E1D16E6A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Shift Register In (Sensoren / Schalter)</a:t>
            </a:r>
          </a:p>
        </p:txBody>
      </p:sp>
      <p:pic>
        <p:nvPicPr>
          <p:cNvPr id="3074" name="Picture 2" descr="In-Depth: How 74HC595 Shift Register Works &amp; Interface with Arduino">
            <a:extLst>
              <a:ext uri="{FF2B5EF4-FFF2-40B4-BE49-F238E27FC236}">
                <a16:creationId xmlns:a16="http://schemas.microsoft.com/office/drawing/2014/main" id="{034A7530-5236-428A-80B4-BF21DE8EFD5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32" y="2175010"/>
            <a:ext cx="8003936" cy="250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2483544-9877-46D0-A360-8CE9C18DE2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5644" y="1690688"/>
            <a:ext cx="4460712" cy="3812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984B5FF-0251-41CE-A666-A1F3C1542EF9}"/>
              </a:ext>
            </a:extLst>
          </p:cNvPr>
          <p:cNvSpPr txBox="1"/>
          <p:nvPr/>
        </p:nvSpPr>
        <p:spPr>
          <a:xfrm>
            <a:off x="4884656" y="5729072"/>
            <a:ext cx="24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[10000000] [00000000]</a:t>
            </a:r>
          </a:p>
        </p:txBody>
      </p:sp>
    </p:spTree>
    <p:extLst>
      <p:ext uri="{BB962C8B-B14F-4D97-AF65-F5344CB8AC3E}">
        <p14:creationId xmlns:p14="http://schemas.microsoft.com/office/powerpoint/2010/main" val="12582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5AE056B-5996-48F2-8145-91CBD7C2444C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2" r="17581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F1ED4C-1B93-4501-B097-81D69CDF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000000"/>
                </a:solidFill>
              </a:rPr>
              <a:t>Ampelkonfiguration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178FD5-1AFE-4928-BEF0-C7115D08C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293441"/>
              </p:ext>
            </p:extLst>
          </p:nvPr>
        </p:nvGraphicFramePr>
        <p:xfrm>
          <a:off x="804693" y="2110107"/>
          <a:ext cx="4653427" cy="3467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672">
                  <a:extLst>
                    <a:ext uri="{9D8B030D-6E8A-4147-A177-3AD203B41FA5}">
                      <a16:colId xmlns:a16="http://schemas.microsoft.com/office/drawing/2014/main" val="21941744"/>
                    </a:ext>
                  </a:extLst>
                </a:gridCol>
                <a:gridCol w="993312">
                  <a:extLst>
                    <a:ext uri="{9D8B030D-6E8A-4147-A177-3AD203B41FA5}">
                      <a16:colId xmlns:a16="http://schemas.microsoft.com/office/drawing/2014/main" val="2744119443"/>
                    </a:ext>
                  </a:extLst>
                </a:gridCol>
                <a:gridCol w="993312">
                  <a:extLst>
                    <a:ext uri="{9D8B030D-6E8A-4147-A177-3AD203B41FA5}">
                      <a16:colId xmlns:a16="http://schemas.microsoft.com/office/drawing/2014/main" val="3735320497"/>
                    </a:ext>
                  </a:extLst>
                </a:gridCol>
                <a:gridCol w="993312">
                  <a:extLst>
                    <a:ext uri="{9D8B030D-6E8A-4147-A177-3AD203B41FA5}">
                      <a16:colId xmlns:a16="http://schemas.microsoft.com/office/drawing/2014/main" val="2718814109"/>
                    </a:ext>
                  </a:extLst>
                </a:gridCol>
                <a:gridCol w="1339819">
                  <a:extLst>
                    <a:ext uri="{9D8B030D-6E8A-4147-A177-3AD203B41FA5}">
                      <a16:colId xmlns:a16="http://schemas.microsoft.com/office/drawing/2014/main" val="2384832486"/>
                    </a:ext>
                  </a:extLst>
                </a:gridCol>
              </a:tblGrid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ID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1. Byte in Dez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2. Byte in Dez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3. Byte in Dez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Sensor IDs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633881545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0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  0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255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240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Default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127186683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34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221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240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1,  5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874007362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137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118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240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0,  3,  7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225151368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3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  4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251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180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2, 12, 13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758031107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4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16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239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105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4,  8,  9, 14, 15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589160849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5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64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191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225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6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748537678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6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129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126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150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10, 11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75077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3FB6DE-3F0F-4622-9CF2-8E2192D1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ircular Flowchart">
            <a:extLst>
              <a:ext uri="{FF2B5EF4-FFF2-40B4-BE49-F238E27FC236}">
                <a16:creationId xmlns:a16="http://schemas.microsoft.com/office/drawing/2014/main" id="{64374759-1FAA-4945-B9A8-00F0531B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DEF86-8BB5-4A10-A255-AE1175CA2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3"/>
            <a:ext cx="4977578" cy="554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rgbClr val="000000"/>
                </a:solidFill>
              </a:rPr>
              <a:t>Array[6]:            [0, 0, 0, 0, 0, 0]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64EF6A3-1067-41F9-9BCA-A22BEAC62B0F}"/>
              </a:ext>
            </a:extLst>
          </p:cNvPr>
          <p:cNvSpPr txBox="1">
            <a:spLocks/>
          </p:cNvSpPr>
          <p:nvPr/>
        </p:nvSpPr>
        <p:spPr>
          <a:xfrm>
            <a:off x="6090574" y="2874018"/>
            <a:ext cx="4977578" cy="55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000" dirty="0">
                <a:solidFill>
                  <a:srgbClr val="000000"/>
                </a:solidFill>
              </a:rPr>
              <a:t>Neuer Eintrag:  [3, 0, 0, 0, 0, 0]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3ED395D-A08D-4A1A-81C0-C1D8239F6430}"/>
              </a:ext>
            </a:extLst>
          </p:cNvPr>
          <p:cNvSpPr txBox="1">
            <a:spLocks/>
          </p:cNvSpPr>
          <p:nvPr/>
        </p:nvSpPr>
        <p:spPr>
          <a:xfrm>
            <a:off x="6090574" y="3326354"/>
            <a:ext cx="4977578" cy="55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000" dirty="0">
                <a:solidFill>
                  <a:srgbClr val="000000"/>
                </a:solidFill>
              </a:rPr>
              <a:t>Neuer Eintrag:  [3, 5, 0, 0, 0, 0]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35FC78A-25D8-43DC-B155-67B32E802329}"/>
              </a:ext>
            </a:extLst>
          </p:cNvPr>
          <p:cNvSpPr txBox="1">
            <a:spLocks/>
          </p:cNvSpPr>
          <p:nvPr/>
        </p:nvSpPr>
        <p:spPr>
          <a:xfrm>
            <a:off x="5614876" y="3881335"/>
            <a:ext cx="5453275" cy="55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000" dirty="0">
                <a:solidFill>
                  <a:srgbClr val="000000"/>
                </a:solidFill>
              </a:rPr>
              <a:t>Q-POP:  </a:t>
            </a:r>
            <a:r>
              <a:rPr lang="de-CH" sz="2000" dirty="0" err="1">
                <a:solidFill>
                  <a:srgbClr val="000000"/>
                </a:solidFill>
              </a:rPr>
              <a:t>return</a:t>
            </a:r>
            <a:r>
              <a:rPr lang="de-CH" sz="2000" dirty="0">
                <a:solidFill>
                  <a:srgbClr val="000000"/>
                </a:solidFill>
              </a:rPr>
              <a:t> 3 -&gt;  [5, 0, 0, 0, 0, 0]</a:t>
            </a:r>
          </a:p>
        </p:txBody>
      </p:sp>
    </p:spTree>
    <p:extLst>
      <p:ext uri="{BB962C8B-B14F-4D97-AF65-F5344CB8AC3E}">
        <p14:creationId xmlns:p14="http://schemas.microsoft.com/office/powerpoint/2010/main" val="3566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A46E77A-67BF-4D43-BB83-2D17252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 dirty="0" err="1">
                <a:solidFill>
                  <a:srgbClr val="000000"/>
                </a:solidFill>
              </a:rPr>
              <a:t>Timed</a:t>
            </a:r>
            <a:r>
              <a:rPr lang="de-CH" dirty="0">
                <a:solidFill>
                  <a:srgbClr val="000000"/>
                </a:solidFill>
              </a:rPr>
              <a:t> Interrupt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oppuhr">
            <a:extLst>
              <a:ext uri="{FF2B5EF4-FFF2-40B4-BE49-F238E27FC236}">
                <a16:creationId xmlns:a16="http://schemas.microsoft.com/office/drawing/2014/main" id="{B95DC87F-5E3B-489A-8642-9193AF3EE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F2E854-A5D9-4990-8C30-5ACD3C225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50691" y="2156515"/>
            <a:ext cx="6067612" cy="3352315"/>
          </a:xfrm>
        </p:spPr>
      </p:pic>
    </p:spTree>
    <p:extLst>
      <p:ext uri="{BB962C8B-B14F-4D97-AF65-F5344CB8AC3E}">
        <p14:creationId xmlns:p14="http://schemas.microsoft.com/office/powerpoint/2010/main" val="11082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81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M424</vt:lpstr>
      <vt:lpstr>Inhaltsverzeichnis</vt:lpstr>
      <vt:lpstr>Einleitung / Problemstellung</vt:lpstr>
      <vt:lpstr>Teilkomponenten</vt:lpstr>
      <vt:lpstr>Shift Register Out (LEDs)</vt:lpstr>
      <vt:lpstr>Shift Register In (Sensoren / Schalter)</vt:lpstr>
      <vt:lpstr>Ampelkonfiguration</vt:lpstr>
      <vt:lpstr>Queue</vt:lpstr>
      <vt:lpstr>Timed Interrupt</vt:lpstr>
      <vt:lpstr>PowerPoint-Präsentation</vt:lpstr>
      <vt:lpstr>Reflexion</vt:lpstr>
      <vt:lpstr>Fragen?</vt:lpstr>
      <vt:lpstr>Vielen Dank für Ihre Aufmerksahmkeit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M424</dc:title>
  <dc:creator>Christopher OConnor</dc:creator>
  <cp:lastModifiedBy>Christopher OConnor</cp:lastModifiedBy>
  <cp:revision>19</cp:revision>
  <dcterms:created xsi:type="dcterms:W3CDTF">2021-02-01T09:38:08Z</dcterms:created>
  <dcterms:modified xsi:type="dcterms:W3CDTF">2021-02-01T11:53:42Z</dcterms:modified>
</cp:coreProperties>
</file>