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3D4673-2E42-4788-AB9F-CFB80543FA89}" type="doc">
      <dgm:prSet loTypeId="urn:microsoft.com/office/officeart/2005/8/layout/list1" loCatId="list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AACF129-2FB2-44FB-A9E0-7C25D1ECFE21}">
      <dgm:prSet/>
      <dgm:spPr/>
      <dgm:t>
        <a:bodyPr/>
        <a:lstStyle/>
        <a:p>
          <a:r>
            <a:rPr lang="en-GB" baseline="0"/>
            <a:t>Einfache Anwendung</a:t>
          </a:r>
          <a:endParaRPr lang="en-US"/>
        </a:p>
      </dgm:t>
    </dgm:pt>
    <dgm:pt modelId="{4BFC66BE-9A08-4A76-B1A5-763F6D5D7960}" type="parTrans" cxnId="{23F0EBEC-E120-4D5E-9EB8-9A18F8CA8430}">
      <dgm:prSet/>
      <dgm:spPr/>
      <dgm:t>
        <a:bodyPr/>
        <a:lstStyle/>
        <a:p>
          <a:endParaRPr lang="en-US"/>
        </a:p>
      </dgm:t>
    </dgm:pt>
    <dgm:pt modelId="{FAA91DE9-7A08-428B-94ED-7FFFD54FE5FD}" type="sibTrans" cxnId="{23F0EBEC-E120-4D5E-9EB8-9A18F8CA8430}">
      <dgm:prSet/>
      <dgm:spPr/>
      <dgm:t>
        <a:bodyPr/>
        <a:lstStyle/>
        <a:p>
          <a:endParaRPr lang="en-US"/>
        </a:p>
      </dgm:t>
    </dgm:pt>
    <dgm:pt modelId="{47A229F6-73AF-4665-81B6-234BFCCCD8F2}">
      <dgm:prSet/>
      <dgm:spPr/>
      <dgm:t>
        <a:bodyPr/>
        <a:lstStyle/>
        <a:p>
          <a:r>
            <a:rPr lang="en-GB" baseline="0"/>
            <a:t>Zugriffskontrolle </a:t>
          </a:r>
          <a:endParaRPr lang="en-US"/>
        </a:p>
      </dgm:t>
    </dgm:pt>
    <dgm:pt modelId="{74CABE7E-3B99-4B75-934B-CC6FB19E472C}" type="parTrans" cxnId="{6FFAF61A-CF18-498B-8528-864DC08D8185}">
      <dgm:prSet/>
      <dgm:spPr/>
      <dgm:t>
        <a:bodyPr/>
        <a:lstStyle/>
        <a:p>
          <a:endParaRPr lang="en-US"/>
        </a:p>
      </dgm:t>
    </dgm:pt>
    <dgm:pt modelId="{E4ED9574-31EA-48B0-B9A9-23D9111CB1FD}" type="sibTrans" cxnId="{6FFAF61A-CF18-498B-8528-864DC08D8185}">
      <dgm:prSet/>
      <dgm:spPr/>
      <dgm:t>
        <a:bodyPr/>
        <a:lstStyle/>
        <a:p>
          <a:endParaRPr lang="en-US"/>
        </a:p>
      </dgm:t>
    </dgm:pt>
    <dgm:pt modelId="{FC4823CC-BB00-475E-9553-7E3FCED285A7}">
      <dgm:prSet/>
      <dgm:spPr/>
      <dgm:t>
        <a:bodyPr/>
        <a:lstStyle/>
        <a:p>
          <a:r>
            <a:rPr lang="en-GB" baseline="0"/>
            <a:t>Sauberer Namensraum </a:t>
          </a:r>
          <a:endParaRPr lang="en-US"/>
        </a:p>
      </dgm:t>
    </dgm:pt>
    <dgm:pt modelId="{D5B5FB81-56BF-4FCC-B5C7-108BD7E22F25}" type="parTrans" cxnId="{0C241E38-AF75-4682-9ECF-D83418C23979}">
      <dgm:prSet/>
      <dgm:spPr/>
      <dgm:t>
        <a:bodyPr/>
        <a:lstStyle/>
        <a:p>
          <a:endParaRPr lang="en-US"/>
        </a:p>
      </dgm:t>
    </dgm:pt>
    <dgm:pt modelId="{75C25823-2275-494A-A49C-5E05CEBB0D1A}" type="sibTrans" cxnId="{0C241E38-AF75-4682-9ECF-D83418C23979}">
      <dgm:prSet/>
      <dgm:spPr/>
      <dgm:t>
        <a:bodyPr/>
        <a:lstStyle/>
        <a:p>
          <a:endParaRPr lang="en-US"/>
        </a:p>
      </dgm:t>
    </dgm:pt>
    <dgm:pt modelId="{3DF6E0AD-8902-49A2-B3EC-3D71F0E742D7}">
      <dgm:prSet/>
      <dgm:spPr/>
      <dgm:t>
        <a:bodyPr/>
        <a:lstStyle/>
        <a:p>
          <a:r>
            <a:rPr lang="en-GB"/>
            <a:t>Globale var gekapselt</a:t>
          </a:r>
          <a:endParaRPr lang="en-US"/>
        </a:p>
      </dgm:t>
    </dgm:pt>
    <dgm:pt modelId="{301FC4A4-781B-486F-BD56-445D62BF98E4}" type="parTrans" cxnId="{DDA4E65B-EF1E-4939-934C-5D070DF0C328}">
      <dgm:prSet/>
      <dgm:spPr/>
      <dgm:t>
        <a:bodyPr/>
        <a:lstStyle/>
        <a:p>
          <a:endParaRPr lang="en-US"/>
        </a:p>
      </dgm:t>
    </dgm:pt>
    <dgm:pt modelId="{717D2DAC-C458-4462-886E-418DFEDD07A3}" type="sibTrans" cxnId="{DDA4E65B-EF1E-4939-934C-5D070DF0C328}">
      <dgm:prSet/>
      <dgm:spPr/>
      <dgm:t>
        <a:bodyPr/>
        <a:lstStyle/>
        <a:p>
          <a:endParaRPr lang="en-US"/>
        </a:p>
      </dgm:t>
    </dgm:pt>
    <dgm:pt modelId="{41FE7010-C96E-49F4-83CD-2A45E64E1641}">
      <dgm:prSet/>
      <dgm:spPr/>
      <dgm:t>
        <a:bodyPr/>
        <a:lstStyle/>
        <a:p>
          <a:r>
            <a:rPr lang="en-GB" baseline="0"/>
            <a:t>Spezialisierung</a:t>
          </a:r>
          <a:endParaRPr lang="en-US"/>
        </a:p>
      </dgm:t>
    </dgm:pt>
    <dgm:pt modelId="{3F694748-D89A-4FCF-A300-5EAB660E90C4}" type="parTrans" cxnId="{4E83B468-D4AE-4905-9B19-B1AE11963091}">
      <dgm:prSet/>
      <dgm:spPr/>
      <dgm:t>
        <a:bodyPr/>
        <a:lstStyle/>
        <a:p>
          <a:endParaRPr lang="en-US"/>
        </a:p>
      </dgm:t>
    </dgm:pt>
    <dgm:pt modelId="{2CAF1E08-BCAF-400D-A287-64CBF5462D7E}" type="sibTrans" cxnId="{4E83B468-D4AE-4905-9B19-B1AE11963091}">
      <dgm:prSet/>
      <dgm:spPr/>
      <dgm:t>
        <a:bodyPr/>
        <a:lstStyle/>
        <a:p>
          <a:endParaRPr lang="en-US"/>
        </a:p>
      </dgm:t>
    </dgm:pt>
    <dgm:pt modelId="{DD39AA31-16A2-4077-AE30-875CBF013598}">
      <dgm:prSet/>
      <dgm:spPr/>
      <dgm:t>
        <a:bodyPr/>
        <a:lstStyle/>
        <a:p>
          <a:r>
            <a:rPr lang="en-GB" baseline="0"/>
            <a:t>Lazy-Loading </a:t>
          </a:r>
          <a:endParaRPr lang="en-US"/>
        </a:p>
      </dgm:t>
    </dgm:pt>
    <dgm:pt modelId="{F029237B-13DE-49CA-BD39-FF247BD7E8D3}" type="parTrans" cxnId="{A6DD31D3-3509-4687-A194-028D35179510}">
      <dgm:prSet/>
      <dgm:spPr/>
      <dgm:t>
        <a:bodyPr/>
        <a:lstStyle/>
        <a:p>
          <a:endParaRPr lang="en-US"/>
        </a:p>
      </dgm:t>
    </dgm:pt>
    <dgm:pt modelId="{DEC1007F-074A-4752-B16A-63EEF91E5015}" type="sibTrans" cxnId="{A6DD31D3-3509-4687-A194-028D35179510}">
      <dgm:prSet/>
      <dgm:spPr/>
      <dgm:t>
        <a:bodyPr/>
        <a:lstStyle/>
        <a:p>
          <a:endParaRPr lang="en-US"/>
        </a:p>
      </dgm:t>
    </dgm:pt>
    <dgm:pt modelId="{58357AB1-FED7-452B-A7C2-305E5800EF24}">
      <dgm:prSet/>
      <dgm:spPr/>
      <dgm:t>
        <a:bodyPr/>
        <a:lstStyle/>
        <a:p>
          <a:r>
            <a:rPr lang="en-GB"/>
            <a:t>Erst wenn gebraucht erzeugt</a:t>
          </a:r>
          <a:endParaRPr lang="en-US"/>
        </a:p>
      </dgm:t>
    </dgm:pt>
    <dgm:pt modelId="{09BD9F3A-220B-49CF-A974-0B5BBCEC9A7E}" type="parTrans" cxnId="{963B6328-E3C0-4218-A826-E05B6BFC5083}">
      <dgm:prSet/>
      <dgm:spPr/>
      <dgm:t>
        <a:bodyPr/>
        <a:lstStyle/>
        <a:p>
          <a:endParaRPr lang="en-US"/>
        </a:p>
      </dgm:t>
    </dgm:pt>
    <dgm:pt modelId="{7BA3EE1F-4627-47BD-8413-257D597A25BA}" type="sibTrans" cxnId="{963B6328-E3C0-4218-A826-E05B6BFC5083}">
      <dgm:prSet/>
      <dgm:spPr/>
      <dgm:t>
        <a:bodyPr/>
        <a:lstStyle/>
        <a:p>
          <a:endParaRPr lang="en-US"/>
        </a:p>
      </dgm:t>
    </dgm:pt>
    <dgm:pt modelId="{A35F1FD9-BF5B-4528-ACBE-F75998C4DED7}" type="pres">
      <dgm:prSet presAssocID="{E03D4673-2E42-4788-AB9F-CFB80543FA89}" presName="linear" presStyleCnt="0">
        <dgm:presLayoutVars>
          <dgm:dir/>
          <dgm:animLvl val="lvl"/>
          <dgm:resizeHandles val="exact"/>
        </dgm:presLayoutVars>
      </dgm:prSet>
      <dgm:spPr/>
    </dgm:pt>
    <dgm:pt modelId="{411C3512-30B2-456E-8B1D-FC423C20D5E8}" type="pres">
      <dgm:prSet presAssocID="{FAACF129-2FB2-44FB-A9E0-7C25D1ECFE21}" presName="parentLin" presStyleCnt="0"/>
      <dgm:spPr/>
    </dgm:pt>
    <dgm:pt modelId="{7CF7BD1D-DAFB-4307-BED8-BB3CD76C4BD3}" type="pres">
      <dgm:prSet presAssocID="{FAACF129-2FB2-44FB-A9E0-7C25D1ECFE21}" presName="parentLeftMargin" presStyleLbl="node1" presStyleIdx="0" presStyleCnt="5"/>
      <dgm:spPr/>
    </dgm:pt>
    <dgm:pt modelId="{82E421B3-B0E5-45E1-A243-A733DFC2E242}" type="pres">
      <dgm:prSet presAssocID="{FAACF129-2FB2-44FB-A9E0-7C25D1ECFE21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1459F8FD-A352-4B3F-858A-96DB9C356F2A}" type="pres">
      <dgm:prSet presAssocID="{FAACF129-2FB2-44FB-A9E0-7C25D1ECFE21}" presName="negativeSpace" presStyleCnt="0"/>
      <dgm:spPr/>
    </dgm:pt>
    <dgm:pt modelId="{05CF6B32-0009-49EC-96AD-423B04F1B2D1}" type="pres">
      <dgm:prSet presAssocID="{FAACF129-2FB2-44FB-A9E0-7C25D1ECFE21}" presName="childText" presStyleLbl="conFgAcc1" presStyleIdx="0" presStyleCnt="5">
        <dgm:presLayoutVars>
          <dgm:bulletEnabled val="1"/>
        </dgm:presLayoutVars>
      </dgm:prSet>
      <dgm:spPr/>
    </dgm:pt>
    <dgm:pt modelId="{D156D610-E8CD-4C40-B9DA-060B1B31ED57}" type="pres">
      <dgm:prSet presAssocID="{FAA91DE9-7A08-428B-94ED-7FFFD54FE5FD}" presName="spaceBetweenRectangles" presStyleCnt="0"/>
      <dgm:spPr/>
    </dgm:pt>
    <dgm:pt modelId="{00C23E20-510F-4CD8-A868-614645316224}" type="pres">
      <dgm:prSet presAssocID="{47A229F6-73AF-4665-81B6-234BFCCCD8F2}" presName="parentLin" presStyleCnt="0"/>
      <dgm:spPr/>
    </dgm:pt>
    <dgm:pt modelId="{C1FF7C5D-EB64-4CCF-917E-9AF8843085C6}" type="pres">
      <dgm:prSet presAssocID="{47A229F6-73AF-4665-81B6-234BFCCCD8F2}" presName="parentLeftMargin" presStyleLbl="node1" presStyleIdx="0" presStyleCnt="5"/>
      <dgm:spPr/>
    </dgm:pt>
    <dgm:pt modelId="{B05F6894-EAEE-4B05-BA3F-6E8E87AB2277}" type="pres">
      <dgm:prSet presAssocID="{47A229F6-73AF-4665-81B6-234BFCCCD8F2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6670F31D-3B0B-407A-B62D-5B48A093E2B7}" type="pres">
      <dgm:prSet presAssocID="{47A229F6-73AF-4665-81B6-234BFCCCD8F2}" presName="negativeSpace" presStyleCnt="0"/>
      <dgm:spPr/>
    </dgm:pt>
    <dgm:pt modelId="{EF85158C-C048-4FFF-94C7-FD22A10C8648}" type="pres">
      <dgm:prSet presAssocID="{47A229F6-73AF-4665-81B6-234BFCCCD8F2}" presName="childText" presStyleLbl="conFgAcc1" presStyleIdx="1" presStyleCnt="5">
        <dgm:presLayoutVars>
          <dgm:bulletEnabled val="1"/>
        </dgm:presLayoutVars>
      </dgm:prSet>
      <dgm:spPr/>
    </dgm:pt>
    <dgm:pt modelId="{19A736E1-900B-410C-8DF6-692D47DC2B29}" type="pres">
      <dgm:prSet presAssocID="{E4ED9574-31EA-48B0-B9A9-23D9111CB1FD}" presName="spaceBetweenRectangles" presStyleCnt="0"/>
      <dgm:spPr/>
    </dgm:pt>
    <dgm:pt modelId="{1BDD6FD5-C84D-4E2D-8D3D-90A582017327}" type="pres">
      <dgm:prSet presAssocID="{FC4823CC-BB00-475E-9553-7E3FCED285A7}" presName="parentLin" presStyleCnt="0"/>
      <dgm:spPr/>
    </dgm:pt>
    <dgm:pt modelId="{33FDB3B8-0B51-460A-B3EE-D466F60FD64F}" type="pres">
      <dgm:prSet presAssocID="{FC4823CC-BB00-475E-9553-7E3FCED285A7}" presName="parentLeftMargin" presStyleLbl="node1" presStyleIdx="1" presStyleCnt="5"/>
      <dgm:spPr/>
    </dgm:pt>
    <dgm:pt modelId="{60CE0877-501B-4132-AC98-4A2EE2CE0DF2}" type="pres">
      <dgm:prSet presAssocID="{FC4823CC-BB00-475E-9553-7E3FCED285A7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186AEEE6-CEDB-47D3-A073-1AF816AF179F}" type="pres">
      <dgm:prSet presAssocID="{FC4823CC-BB00-475E-9553-7E3FCED285A7}" presName="negativeSpace" presStyleCnt="0"/>
      <dgm:spPr/>
    </dgm:pt>
    <dgm:pt modelId="{BE30E5E0-3B7A-430F-A248-37D729431D19}" type="pres">
      <dgm:prSet presAssocID="{FC4823CC-BB00-475E-9553-7E3FCED285A7}" presName="childText" presStyleLbl="conFgAcc1" presStyleIdx="2" presStyleCnt="5">
        <dgm:presLayoutVars>
          <dgm:bulletEnabled val="1"/>
        </dgm:presLayoutVars>
      </dgm:prSet>
      <dgm:spPr/>
    </dgm:pt>
    <dgm:pt modelId="{1E778EFA-7C88-4E20-B0B8-5D3F4AD99AD0}" type="pres">
      <dgm:prSet presAssocID="{75C25823-2275-494A-A49C-5E05CEBB0D1A}" presName="spaceBetweenRectangles" presStyleCnt="0"/>
      <dgm:spPr/>
    </dgm:pt>
    <dgm:pt modelId="{74409CEB-4504-4A1F-B70B-B0D057308E25}" type="pres">
      <dgm:prSet presAssocID="{41FE7010-C96E-49F4-83CD-2A45E64E1641}" presName="parentLin" presStyleCnt="0"/>
      <dgm:spPr/>
    </dgm:pt>
    <dgm:pt modelId="{99F93237-01D5-4DD9-A556-FFC4DFDE87EA}" type="pres">
      <dgm:prSet presAssocID="{41FE7010-C96E-49F4-83CD-2A45E64E1641}" presName="parentLeftMargin" presStyleLbl="node1" presStyleIdx="2" presStyleCnt="5"/>
      <dgm:spPr/>
    </dgm:pt>
    <dgm:pt modelId="{6ACD66E2-84A1-42A1-B925-944C8517FCA1}" type="pres">
      <dgm:prSet presAssocID="{41FE7010-C96E-49F4-83CD-2A45E64E1641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D72DB4CA-E108-4B5E-8546-977CDC9C18C9}" type="pres">
      <dgm:prSet presAssocID="{41FE7010-C96E-49F4-83CD-2A45E64E1641}" presName="negativeSpace" presStyleCnt="0"/>
      <dgm:spPr/>
    </dgm:pt>
    <dgm:pt modelId="{3793CE6F-FCB5-4217-8924-256ECAB998CC}" type="pres">
      <dgm:prSet presAssocID="{41FE7010-C96E-49F4-83CD-2A45E64E1641}" presName="childText" presStyleLbl="conFgAcc1" presStyleIdx="3" presStyleCnt="5">
        <dgm:presLayoutVars>
          <dgm:bulletEnabled val="1"/>
        </dgm:presLayoutVars>
      </dgm:prSet>
      <dgm:spPr/>
    </dgm:pt>
    <dgm:pt modelId="{383B3876-EAA5-482F-B896-5DD0E1FDD1C1}" type="pres">
      <dgm:prSet presAssocID="{2CAF1E08-BCAF-400D-A287-64CBF5462D7E}" presName="spaceBetweenRectangles" presStyleCnt="0"/>
      <dgm:spPr/>
    </dgm:pt>
    <dgm:pt modelId="{955ABF54-76F1-41F5-BE71-153B5E34CBF3}" type="pres">
      <dgm:prSet presAssocID="{DD39AA31-16A2-4077-AE30-875CBF013598}" presName="parentLin" presStyleCnt="0"/>
      <dgm:spPr/>
    </dgm:pt>
    <dgm:pt modelId="{5AF181DC-1100-4DDE-B240-12DDA20DBCA7}" type="pres">
      <dgm:prSet presAssocID="{DD39AA31-16A2-4077-AE30-875CBF013598}" presName="parentLeftMargin" presStyleLbl="node1" presStyleIdx="3" presStyleCnt="5"/>
      <dgm:spPr/>
    </dgm:pt>
    <dgm:pt modelId="{4D8210FE-1A72-412E-8C56-D87BCCC4132B}" type="pres">
      <dgm:prSet presAssocID="{DD39AA31-16A2-4077-AE30-875CBF013598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FABF0FDB-6CC9-45CA-BB7B-3D9887515B8B}" type="pres">
      <dgm:prSet presAssocID="{DD39AA31-16A2-4077-AE30-875CBF013598}" presName="negativeSpace" presStyleCnt="0"/>
      <dgm:spPr/>
    </dgm:pt>
    <dgm:pt modelId="{A433ECDE-590E-411A-A91D-4747A9D0CCC0}" type="pres">
      <dgm:prSet presAssocID="{DD39AA31-16A2-4077-AE30-875CBF013598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BC431B0D-BC07-40B7-9E76-BA0960EB2366}" type="presOf" srcId="{FAACF129-2FB2-44FB-A9E0-7C25D1ECFE21}" destId="{82E421B3-B0E5-45E1-A243-A733DFC2E242}" srcOrd="1" destOrd="0" presId="urn:microsoft.com/office/officeart/2005/8/layout/list1"/>
    <dgm:cxn modelId="{C1CE3614-0CF5-4E11-ABE5-778812275C30}" type="presOf" srcId="{47A229F6-73AF-4665-81B6-234BFCCCD8F2}" destId="{B05F6894-EAEE-4B05-BA3F-6E8E87AB2277}" srcOrd="1" destOrd="0" presId="urn:microsoft.com/office/officeart/2005/8/layout/list1"/>
    <dgm:cxn modelId="{6FFAF61A-CF18-498B-8528-864DC08D8185}" srcId="{E03D4673-2E42-4788-AB9F-CFB80543FA89}" destId="{47A229F6-73AF-4665-81B6-234BFCCCD8F2}" srcOrd="1" destOrd="0" parTransId="{74CABE7E-3B99-4B75-934B-CC6FB19E472C}" sibTransId="{E4ED9574-31EA-48B0-B9A9-23D9111CB1FD}"/>
    <dgm:cxn modelId="{B43A1C1E-65CA-4D22-A5F9-65D175D9C2FF}" type="presOf" srcId="{FC4823CC-BB00-475E-9553-7E3FCED285A7}" destId="{60CE0877-501B-4132-AC98-4A2EE2CE0DF2}" srcOrd="1" destOrd="0" presId="urn:microsoft.com/office/officeart/2005/8/layout/list1"/>
    <dgm:cxn modelId="{963B6328-E3C0-4218-A826-E05B6BFC5083}" srcId="{DD39AA31-16A2-4077-AE30-875CBF013598}" destId="{58357AB1-FED7-452B-A7C2-305E5800EF24}" srcOrd="0" destOrd="0" parTransId="{09BD9F3A-220B-49CF-A974-0B5BBCEC9A7E}" sibTransId="{7BA3EE1F-4627-47BD-8413-257D597A25BA}"/>
    <dgm:cxn modelId="{D01F092B-DEDA-49C3-ABF3-8DBA0E7EFDC4}" type="presOf" srcId="{47A229F6-73AF-4665-81B6-234BFCCCD8F2}" destId="{C1FF7C5D-EB64-4CCF-917E-9AF8843085C6}" srcOrd="0" destOrd="0" presId="urn:microsoft.com/office/officeart/2005/8/layout/list1"/>
    <dgm:cxn modelId="{0C241E38-AF75-4682-9ECF-D83418C23979}" srcId="{E03D4673-2E42-4788-AB9F-CFB80543FA89}" destId="{FC4823CC-BB00-475E-9553-7E3FCED285A7}" srcOrd="2" destOrd="0" parTransId="{D5B5FB81-56BF-4FCC-B5C7-108BD7E22F25}" sibTransId="{75C25823-2275-494A-A49C-5E05CEBB0D1A}"/>
    <dgm:cxn modelId="{DDA4E65B-EF1E-4939-934C-5D070DF0C328}" srcId="{FC4823CC-BB00-475E-9553-7E3FCED285A7}" destId="{3DF6E0AD-8902-49A2-B3EC-3D71F0E742D7}" srcOrd="0" destOrd="0" parTransId="{301FC4A4-781B-486F-BD56-445D62BF98E4}" sibTransId="{717D2DAC-C458-4462-886E-418DFEDD07A3}"/>
    <dgm:cxn modelId="{F4467841-40F6-40A9-B2D5-CA71493E5896}" type="presOf" srcId="{DD39AA31-16A2-4077-AE30-875CBF013598}" destId="{4D8210FE-1A72-412E-8C56-D87BCCC4132B}" srcOrd="1" destOrd="0" presId="urn:microsoft.com/office/officeart/2005/8/layout/list1"/>
    <dgm:cxn modelId="{F52D2D65-C969-44F8-94EE-A9A9177B51F0}" type="presOf" srcId="{DD39AA31-16A2-4077-AE30-875CBF013598}" destId="{5AF181DC-1100-4DDE-B240-12DDA20DBCA7}" srcOrd="0" destOrd="0" presId="urn:microsoft.com/office/officeart/2005/8/layout/list1"/>
    <dgm:cxn modelId="{6BCD0F66-D4E3-44BA-8226-7CC04FA815FF}" type="presOf" srcId="{FC4823CC-BB00-475E-9553-7E3FCED285A7}" destId="{33FDB3B8-0B51-460A-B3EE-D466F60FD64F}" srcOrd="0" destOrd="0" presId="urn:microsoft.com/office/officeart/2005/8/layout/list1"/>
    <dgm:cxn modelId="{4E83B468-D4AE-4905-9B19-B1AE11963091}" srcId="{E03D4673-2E42-4788-AB9F-CFB80543FA89}" destId="{41FE7010-C96E-49F4-83CD-2A45E64E1641}" srcOrd="3" destOrd="0" parTransId="{3F694748-D89A-4FCF-A300-5EAB660E90C4}" sibTransId="{2CAF1E08-BCAF-400D-A287-64CBF5462D7E}"/>
    <dgm:cxn modelId="{2E10F452-7A55-43C7-A792-4D59D5E4D84E}" type="presOf" srcId="{FAACF129-2FB2-44FB-A9E0-7C25D1ECFE21}" destId="{7CF7BD1D-DAFB-4307-BED8-BB3CD76C4BD3}" srcOrd="0" destOrd="0" presId="urn:microsoft.com/office/officeart/2005/8/layout/list1"/>
    <dgm:cxn modelId="{92BB02D0-1D8A-4335-9F24-AF776AEBBBCB}" type="presOf" srcId="{41FE7010-C96E-49F4-83CD-2A45E64E1641}" destId="{99F93237-01D5-4DD9-A556-FFC4DFDE87EA}" srcOrd="0" destOrd="0" presId="urn:microsoft.com/office/officeart/2005/8/layout/list1"/>
    <dgm:cxn modelId="{A6DD31D3-3509-4687-A194-028D35179510}" srcId="{E03D4673-2E42-4788-AB9F-CFB80543FA89}" destId="{DD39AA31-16A2-4077-AE30-875CBF013598}" srcOrd="4" destOrd="0" parTransId="{F029237B-13DE-49CA-BD39-FF247BD7E8D3}" sibTransId="{DEC1007F-074A-4752-B16A-63EEF91E5015}"/>
    <dgm:cxn modelId="{7565F7DB-7C1F-4C61-BD13-CE8121D38C46}" type="presOf" srcId="{E03D4673-2E42-4788-AB9F-CFB80543FA89}" destId="{A35F1FD9-BF5B-4528-ACBE-F75998C4DED7}" srcOrd="0" destOrd="0" presId="urn:microsoft.com/office/officeart/2005/8/layout/list1"/>
    <dgm:cxn modelId="{23F0EBEC-E120-4D5E-9EB8-9A18F8CA8430}" srcId="{E03D4673-2E42-4788-AB9F-CFB80543FA89}" destId="{FAACF129-2FB2-44FB-A9E0-7C25D1ECFE21}" srcOrd="0" destOrd="0" parTransId="{4BFC66BE-9A08-4A76-B1A5-763F6D5D7960}" sibTransId="{FAA91DE9-7A08-428B-94ED-7FFFD54FE5FD}"/>
    <dgm:cxn modelId="{DEDF72F0-FB77-4A73-BA2C-2593DE3A9B34}" type="presOf" srcId="{41FE7010-C96E-49F4-83CD-2A45E64E1641}" destId="{6ACD66E2-84A1-42A1-B925-944C8517FCA1}" srcOrd="1" destOrd="0" presId="urn:microsoft.com/office/officeart/2005/8/layout/list1"/>
    <dgm:cxn modelId="{61C10CFA-E6C5-450E-BD58-729A5A1E2106}" type="presOf" srcId="{58357AB1-FED7-452B-A7C2-305E5800EF24}" destId="{A433ECDE-590E-411A-A91D-4747A9D0CCC0}" srcOrd="0" destOrd="0" presId="urn:microsoft.com/office/officeart/2005/8/layout/list1"/>
    <dgm:cxn modelId="{8CC2C6FD-BCD5-42DA-82D3-C5AE419C7534}" type="presOf" srcId="{3DF6E0AD-8902-49A2-B3EC-3D71F0E742D7}" destId="{BE30E5E0-3B7A-430F-A248-37D729431D19}" srcOrd="0" destOrd="0" presId="urn:microsoft.com/office/officeart/2005/8/layout/list1"/>
    <dgm:cxn modelId="{37259A8A-06BE-44DB-96ED-C8D3648F5E55}" type="presParOf" srcId="{A35F1FD9-BF5B-4528-ACBE-F75998C4DED7}" destId="{411C3512-30B2-456E-8B1D-FC423C20D5E8}" srcOrd="0" destOrd="0" presId="urn:microsoft.com/office/officeart/2005/8/layout/list1"/>
    <dgm:cxn modelId="{E3FB3AC1-AEAF-4DCD-B6EA-DAA29C686BEE}" type="presParOf" srcId="{411C3512-30B2-456E-8B1D-FC423C20D5E8}" destId="{7CF7BD1D-DAFB-4307-BED8-BB3CD76C4BD3}" srcOrd="0" destOrd="0" presId="urn:microsoft.com/office/officeart/2005/8/layout/list1"/>
    <dgm:cxn modelId="{817D11E1-DCCA-44B3-8309-57E2DB73DC75}" type="presParOf" srcId="{411C3512-30B2-456E-8B1D-FC423C20D5E8}" destId="{82E421B3-B0E5-45E1-A243-A733DFC2E242}" srcOrd="1" destOrd="0" presId="urn:microsoft.com/office/officeart/2005/8/layout/list1"/>
    <dgm:cxn modelId="{A8FB2AB0-2567-486A-83F1-2F9B697A7231}" type="presParOf" srcId="{A35F1FD9-BF5B-4528-ACBE-F75998C4DED7}" destId="{1459F8FD-A352-4B3F-858A-96DB9C356F2A}" srcOrd="1" destOrd="0" presId="urn:microsoft.com/office/officeart/2005/8/layout/list1"/>
    <dgm:cxn modelId="{05AF87C2-86A6-46DC-B38D-CD79D6038CE5}" type="presParOf" srcId="{A35F1FD9-BF5B-4528-ACBE-F75998C4DED7}" destId="{05CF6B32-0009-49EC-96AD-423B04F1B2D1}" srcOrd="2" destOrd="0" presId="urn:microsoft.com/office/officeart/2005/8/layout/list1"/>
    <dgm:cxn modelId="{7D18A0A0-382D-400F-9C14-9086AC9F085C}" type="presParOf" srcId="{A35F1FD9-BF5B-4528-ACBE-F75998C4DED7}" destId="{D156D610-E8CD-4C40-B9DA-060B1B31ED57}" srcOrd="3" destOrd="0" presId="urn:microsoft.com/office/officeart/2005/8/layout/list1"/>
    <dgm:cxn modelId="{417EBD9B-9F62-48F9-A06E-8D2141BC9E5D}" type="presParOf" srcId="{A35F1FD9-BF5B-4528-ACBE-F75998C4DED7}" destId="{00C23E20-510F-4CD8-A868-614645316224}" srcOrd="4" destOrd="0" presId="urn:microsoft.com/office/officeart/2005/8/layout/list1"/>
    <dgm:cxn modelId="{C1599848-3AFC-4BD3-AAF9-930F07E153F7}" type="presParOf" srcId="{00C23E20-510F-4CD8-A868-614645316224}" destId="{C1FF7C5D-EB64-4CCF-917E-9AF8843085C6}" srcOrd="0" destOrd="0" presId="urn:microsoft.com/office/officeart/2005/8/layout/list1"/>
    <dgm:cxn modelId="{19D927A2-D390-471A-B8CD-E5FD127C9387}" type="presParOf" srcId="{00C23E20-510F-4CD8-A868-614645316224}" destId="{B05F6894-EAEE-4B05-BA3F-6E8E87AB2277}" srcOrd="1" destOrd="0" presId="urn:microsoft.com/office/officeart/2005/8/layout/list1"/>
    <dgm:cxn modelId="{26A3B373-00B0-46AB-BB25-99314946D170}" type="presParOf" srcId="{A35F1FD9-BF5B-4528-ACBE-F75998C4DED7}" destId="{6670F31D-3B0B-407A-B62D-5B48A093E2B7}" srcOrd="5" destOrd="0" presId="urn:microsoft.com/office/officeart/2005/8/layout/list1"/>
    <dgm:cxn modelId="{3238802A-9A12-48C4-9C7B-E6DCA0A8F637}" type="presParOf" srcId="{A35F1FD9-BF5B-4528-ACBE-F75998C4DED7}" destId="{EF85158C-C048-4FFF-94C7-FD22A10C8648}" srcOrd="6" destOrd="0" presId="urn:microsoft.com/office/officeart/2005/8/layout/list1"/>
    <dgm:cxn modelId="{7B0B7DF4-6999-45A5-B354-86CC00CE1613}" type="presParOf" srcId="{A35F1FD9-BF5B-4528-ACBE-F75998C4DED7}" destId="{19A736E1-900B-410C-8DF6-692D47DC2B29}" srcOrd="7" destOrd="0" presId="urn:microsoft.com/office/officeart/2005/8/layout/list1"/>
    <dgm:cxn modelId="{7C6C0AE1-24BE-433B-8601-095A5F615CAA}" type="presParOf" srcId="{A35F1FD9-BF5B-4528-ACBE-F75998C4DED7}" destId="{1BDD6FD5-C84D-4E2D-8D3D-90A582017327}" srcOrd="8" destOrd="0" presId="urn:microsoft.com/office/officeart/2005/8/layout/list1"/>
    <dgm:cxn modelId="{8E81691B-6CA9-4FFA-ACF2-E3744514C7EC}" type="presParOf" srcId="{1BDD6FD5-C84D-4E2D-8D3D-90A582017327}" destId="{33FDB3B8-0B51-460A-B3EE-D466F60FD64F}" srcOrd="0" destOrd="0" presId="urn:microsoft.com/office/officeart/2005/8/layout/list1"/>
    <dgm:cxn modelId="{1A44BE47-90A4-4934-8A1B-ED9E53419001}" type="presParOf" srcId="{1BDD6FD5-C84D-4E2D-8D3D-90A582017327}" destId="{60CE0877-501B-4132-AC98-4A2EE2CE0DF2}" srcOrd="1" destOrd="0" presId="urn:microsoft.com/office/officeart/2005/8/layout/list1"/>
    <dgm:cxn modelId="{D86C38D4-1B73-414B-ABB0-A82241FA6A9F}" type="presParOf" srcId="{A35F1FD9-BF5B-4528-ACBE-F75998C4DED7}" destId="{186AEEE6-CEDB-47D3-A073-1AF816AF179F}" srcOrd="9" destOrd="0" presId="urn:microsoft.com/office/officeart/2005/8/layout/list1"/>
    <dgm:cxn modelId="{714CB3CB-21CE-45DC-8BEC-CAF9A31B80BF}" type="presParOf" srcId="{A35F1FD9-BF5B-4528-ACBE-F75998C4DED7}" destId="{BE30E5E0-3B7A-430F-A248-37D729431D19}" srcOrd="10" destOrd="0" presId="urn:microsoft.com/office/officeart/2005/8/layout/list1"/>
    <dgm:cxn modelId="{B1DB53BF-B232-43B4-8497-657C864DC1B1}" type="presParOf" srcId="{A35F1FD9-BF5B-4528-ACBE-F75998C4DED7}" destId="{1E778EFA-7C88-4E20-B0B8-5D3F4AD99AD0}" srcOrd="11" destOrd="0" presId="urn:microsoft.com/office/officeart/2005/8/layout/list1"/>
    <dgm:cxn modelId="{E117FCA7-CCB0-4DA4-A2A6-30F795590567}" type="presParOf" srcId="{A35F1FD9-BF5B-4528-ACBE-F75998C4DED7}" destId="{74409CEB-4504-4A1F-B70B-B0D057308E25}" srcOrd="12" destOrd="0" presId="urn:microsoft.com/office/officeart/2005/8/layout/list1"/>
    <dgm:cxn modelId="{EE4621E4-B89E-47CE-AB49-5473D170E2A5}" type="presParOf" srcId="{74409CEB-4504-4A1F-B70B-B0D057308E25}" destId="{99F93237-01D5-4DD9-A556-FFC4DFDE87EA}" srcOrd="0" destOrd="0" presId="urn:microsoft.com/office/officeart/2005/8/layout/list1"/>
    <dgm:cxn modelId="{14BE6276-8806-4FC3-98E6-EBB0EB8A3159}" type="presParOf" srcId="{74409CEB-4504-4A1F-B70B-B0D057308E25}" destId="{6ACD66E2-84A1-42A1-B925-944C8517FCA1}" srcOrd="1" destOrd="0" presId="urn:microsoft.com/office/officeart/2005/8/layout/list1"/>
    <dgm:cxn modelId="{A3F7BCF4-5A68-4391-AF66-8207E441D15F}" type="presParOf" srcId="{A35F1FD9-BF5B-4528-ACBE-F75998C4DED7}" destId="{D72DB4CA-E108-4B5E-8546-977CDC9C18C9}" srcOrd="13" destOrd="0" presId="urn:microsoft.com/office/officeart/2005/8/layout/list1"/>
    <dgm:cxn modelId="{06CF60A5-FB84-48F1-9C53-1EF2A3388DCB}" type="presParOf" srcId="{A35F1FD9-BF5B-4528-ACBE-F75998C4DED7}" destId="{3793CE6F-FCB5-4217-8924-256ECAB998CC}" srcOrd="14" destOrd="0" presId="urn:microsoft.com/office/officeart/2005/8/layout/list1"/>
    <dgm:cxn modelId="{B9D3076B-A2F4-4F93-A9F8-F1E5BC993A05}" type="presParOf" srcId="{A35F1FD9-BF5B-4528-ACBE-F75998C4DED7}" destId="{383B3876-EAA5-482F-B896-5DD0E1FDD1C1}" srcOrd="15" destOrd="0" presId="urn:microsoft.com/office/officeart/2005/8/layout/list1"/>
    <dgm:cxn modelId="{DAC3FB89-F564-42A3-A0CA-298E1D3B42E2}" type="presParOf" srcId="{A35F1FD9-BF5B-4528-ACBE-F75998C4DED7}" destId="{955ABF54-76F1-41F5-BE71-153B5E34CBF3}" srcOrd="16" destOrd="0" presId="urn:microsoft.com/office/officeart/2005/8/layout/list1"/>
    <dgm:cxn modelId="{0019C077-36B8-4D25-9555-67F29A829ECE}" type="presParOf" srcId="{955ABF54-76F1-41F5-BE71-153B5E34CBF3}" destId="{5AF181DC-1100-4DDE-B240-12DDA20DBCA7}" srcOrd="0" destOrd="0" presId="urn:microsoft.com/office/officeart/2005/8/layout/list1"/>
    <dgm:cxn modelId="{73882CD1-0783-41ED-BB56-507C01EFB6BF}" type="presParOf" srcId="{955ABF54-76F1-41F5-BE71-153B5E34CBF3}" destId="{4D8210FE-1A72-412E-8C56-D87BCCC4132B}" srcOrd="1" destOrd="0" presId="urn:microsoft.com/office/officeart/2005/8/layout/list1"/>
    <dgm:cxn modelId="{0B21BB00-6F69-4C47-8303-299C2BE7DB9C}" type="presParOf" srcId="{A35F1FD9-BF5B-4528-ACBE-F75998C4DED7}" destId="{FABF0FDB-6CC9-45CA-BB7B-3D9887515B8B}" srcOrd="17" destOrd="0" presId="urn:microsoft.com/office/officeart/2005/8/layout/list1"/>
    <dgm:cxn modelId="{FADCC26C-126C-4E40-A059-E085F042FF08}" type="presParOf" srcId="{A35F1FD9-BF5B-4528-ACBE-F75998C4DED7}" destId="{A433ECDE-590E-411A-A91D-4747A9D0CCC0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6354B94-1697-4819-BD33-EE866B70273D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A92CC72A-12BA-4AF1-9A0F-DC11FFF6D3DD}">
      <dgm:prSet/>
      <dgm:spPr/>
      <dgm:t>
        <a:bodyPr/>
        <a:lstStyle/>
        <a:p>
          <a:r>
            <a:rPr lang="en-GB" baseline="0"/>
            <a:t>Globale Verfügbarkeit</a:t>
          </a:r>
          <a:endParaRPr lang="en-US"/>
        </a:p>
      </dgm:t>
    </dgm:pt>
    <dgm:pt modelId="{F5BCC492-6642-4144-A902-ECEFED67D8ED}" type="parTrans" cxnId="{EDC94FB8-3794-48AB-B8C5-249589649EAB}">
      <dgm:prSet/>
      <dgm:spPr/>
      <dgm:t>
        <a:bodyPr/>
        <a:lstStyle/>
        <a:p>
          <a:endParaRPr lang="en-US"/>
        </a:p>
      </dgm:t>
    </dgm:pt>
    <dgm:pt modelId="{78F76741-D437-415A-8C49-D1A781CACD57}" type="sibTrans" cxnId="{EDC94FB8-3794-48AB-B8C5-249589649EAB}">
      <dgm:prSet/>
      <dgm:spPr/>
      <dgm:t>
        <a:bodyPr/>
        <a:lstStyle/>
        <a:p>
          <a:endParaRPr lang="en-US"/>
        </a:p>
      </dgm:t>
    </dgm:pt>
    <dgm:pt modelId="{AA1962F3-21DE-4048-930F-8AA3F379607C}">
      <dgm:prSet/>
      <dgm:spPr/>
      <dgm:t>
        <a:bodyPr/>
        <a:lstStyle/>
        <a:p>
          <a:r>
            <a:rPr lang="en-GB" baseline="0"/>
            <a:t>Intransparenz</a:t>
          </a:r>
          <a:endParaRPr lang="en-US"/>
        </a:p>
      </dgm:t>
    </dgm:pt>
    <dgm:pt modelId="{003A8C33-49E0-423E-AE66-169F8E6B2E45}" type="parTrans" cxnId="{1852D6AF-AC96-4220-A445-4C602804DE1C}">
      <dgm:prSet/>
      <dgm:spPr/>
      <dgm:t>
        <a:bodyPr/>
        <a:lstStyle/>
        <a:p>
          <a:endParaRPr lang="en-US"/>
        </a:p>
      </dgm:t>
    </dgm:pt>
    <dgm:pt modelId="{03F5E952-9777-4B67-BD03-2277F954CEA3}" type="sibTrans" cxnId="{1852D6AF-AC96-4220-A445-4C602804DE1C}">
      <dgm:prSet/>
      <dgm:spPr/>
      <dgm:t>
        <a:bodyPr/>
        <a:lstStyle/>
        <a:p>
          <a:endParaRPr lang="en-US"/>
        </a:p>
      </dgm:t>
    </dgm:pt>
    <dgm:pt modelId="{9C6E7312-A5EF-4C27-BAF8-65B6340884B5}">
      <dgm:prSet/>
      <dgm:spPr/>
      <dgm:t>
        <a:bodyPr/>
        <a:lstStyle/>
        <a:p>
          <a:r>
            <a:rPr lang="en-GB" baseline="0"/>
            <a:t>Problematisches Zerstören</a:t>
          </a:r>
          <a:endParaRPr lang="en-US"/>
        </a:p>
      </dgm:t>
    </dgm:pt>
    <dgm:pt modelId="{B241CC8D-1D66-47C4-874C-A74F70159CE6}" type="parTrans" cxnId="{9B23CD66-879A-47A2-88E8-74D39B4086E6}">
      <dgm:prSet/>
      <dgm:spPr/>
      <dgm:t>
        <a:bodyPr/>
        <a:lstStyle/>
        <a:p>
          <a:endParaRPr lang="en-US"/>
        </a:p>
      </dgm:t>
    </dgm:pt>
    <dgm:pt modelId="{BBB341E4-C519-421F-9CD1-A05ACE3DB717}" type="sibTrans" cxnId="{9B23CD66-879A-47A2-88E8-74D39B4086E6}">
      <dgm:prSet/>
      <dgm:spPr/>
      <dgm:t>
        <a:bodyPr/>
        <a:lstStyle/>
        <a:p>
          <a:endParaRPr lang="en-US"/>
        </a:p>
      </dgm:t>
    </dgm:pt>
    <dgm:pt modelId="{B27F1A86-DCB3-4B31-8213-04896AFB1B77}">
      <dgm:prSet/>
      <dgm:spPr/>
      <dgm:t>
        <a:bodyPr/>
        <a:lstStyle/>
        <a:p>
          <a:r>
            <a:rPr lang="en-GB" baseline="0"/>
            <a:t>Prozedurales Programmieren</a:t>
          </a:r>
          <a:endParaRPr lang="en-US"/>
        </a:p>
      </dgm:t>
    </dgm:pt>
    <dgm:pt modelId="{387A2CE2-2980-41A4-99A5-8798278A3423}" type="parTrans" cxnId="{872DA5F2-84BE-4028-85E8-6F232DB26CBB}">
      <dgm:prSet/>
      <dgm:spPr/>
      <dgm:t>
        <a:bodyPr/>
        <a:lstStyle/>
        <a:p>
          <a:endParaRPr lang="en-US"/>
        </a:p>
      </dgm:t>
    </dgm:pt>
    <dgm:pt modelId="{D27320FB-7ED8-4C3B-BF02-2E1B07C404FA}" type="sibTrans" cxnId="{872DA5F2-84BE-4028-85E8-6F232DB26CBB}">
      <dgm:prSet/>
      <dgm:spPr/>
      <dgm:t>
        <a:bodyPr/>
        <a:lstStyle/>
        <a:p>
          <a:endParaRPr lang="en-US"/>
        </a:p>
      </dgm:t>
    </dgm:pt>
    <dgm:pt modelId="{71D326A3-CE50-4F40-9987-DAACDECB8F27}" type="pres">
      <dgm:prSet presAssocID="{16354B94-1697-4819-BD33-EE866B70273D}" presName="linear" presStyleCnt="0">
        <dgm:presLayoutVars>
          <dgm:animLvl val="lvl"/>
          <dgm:resizeHandles val="exact"/>
        </dgm:presLayoutVars>
      </dgm:prSet>
      <dgm:spPr/>
    </dgm:pt>
    <dgm:pt modelId="{823F2BB4-F12D-45CE-9B53-529214B02022}" type="pres">
      <dgm:prSet presAssocID="{A92CC72A-12BA-4AF1-9A0F-DC11FFF6D3D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BFF69E63-FFA1-424B-A5C8-53C4A887561D}" type="pres">
      <dgm:prSet presAssocID="{78F76741-D437-415A-8C49-D1A781CACD57}" presName="spacer" presStyleCnt="0"/>
      <dgm:spPr/>
    </dgm:pt>
    <dgm:pt modelId="{C1C92C01-1EF1-46FE-A7CC-9A603EB9B868}" type="pres">
      <dgm:prSet presAssocID="{AA1962F3-21DE-4048-930F-8AA3F379607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0D1AD568-7947-4358-9C9C-C49DB713B91A}" type="pres">
      <dgm:prSet presAssocID="{03F5E952-9777-4B67-BD03-2277F954CEA3}" presName="spacer" presStyleCnt="0"/>
      <dgm:spPr/>
    </dgm:pt>
    <dgm:pt modelId="{997D602C-D6B2-4489-8841-FC920EF9A7AC}" type="pres">
      <dgm:prSet presAssocID="{9C6E7312-A5EF-4C27-BAF8-65B6340884B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E13CD61-D84F-43E7-BE7B-8859B3B9D007}" type="pres">
      <dgm:prSet presAssocID="{BBB341E4-C519-421F-9CD1-A05ACE3DB717}" presName="spacer" presStyleCnt="0"/>
      <dgm:spPr/>
    </dgm:pt>
    <dgm:pt modelId="{8DDD063D-A32F-4D11-B9D3-8E2E17857E61}" type="pres">
      <dgm:prSet presAssocID="{B27F1A86-DCB3-4B31-8213-04896AFB1B77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433C8134-0058-4C88-BAA2-4606E47E4E7F}" type="presOf" srcId="{A92CC72A-12BA-4AF1-9A0F-DC11FFF6D3DD}" destId="{823F2BB4-F12D-45CE-9B53-529214B02022}" srcOrd="0" destOrd="0" presId="urn:microsoft.com/office/officeart/2005/8/layout/vList2"/>
    <dgm:cxn modelId="{9B23CD66-879A-47A2-88E8-74D39B4086E6}" srcId="{16354B94-1697-4819-BD33-EE866B70273D}" destId="{9C6E7312-A5EF-4C27-BAF8-65B6340884B5}" srcOrd="2" destOrd="0" parTransId="{B241CC8D-1D66-47C4-874C-A74F70159CE6}" sibTransId="{BBB341E4-C519-421F-9CD1-A05ACE3DB717}"/>
    <dgm:cxn modelId="{2A09A74B-F418-4FB9-A6CE-071B7F31374C}" type="presOf" srcId="{9C6E7312-A5EF-4C27-BAF8-65B6340884B5}" destId="{997D602C-D6B2-4489-8841-FC920EF9A7AC}" srcOrd="0" destOrd="0" presId="urn:microsoft.com/office/officeart/2005/8/layout/vList2"/>
    <dgm:cxn modelId="{CC73FC8A-71BA-4B7F-A133-8F3F40DD52A9}" type="presOf" srcId="{B27F1A86-DCB3-4B31-8213-04896AFB1B77}" destId="{8DDD063D-A32F-4D11-B9D3-8E2E17857E61}" srcOrd="0" destOrd="0" presId="urn:microsoft.com/office/officeart/2005/8/layout/vList2"/>
    <dgm:cxn modelId="{27AC218B-25BD-4478-949A-04A5F357BBB6}" type="presOf" srcId="{16354B94-1697-4819-BD33-EE866B70273D}" destId="{71D326A3-CE50-4F40-9987-DAACDECB8F27}" srcOrd="0" destOrd="0" presId="urn:microsoft.com/office/officeart/2005/8/layout/vList2"/>
    <dgm:cxn modelId="{FFEC1A91-4EC4-4418-8F59-7443F3DB7806}" type="presOf" srcId="{AA1962F3-21DE-4048-930F-8AA3F379607C}" destId="{C1C92C01-1EF1-46FE-A7CC-9A603EB9B868}" srcOrd="0" destOrd="0" presId="urn:microsoft.com/office/officeart/2005/8/layout/vList2"/>
    <dgm:cxn modelId="{1852D6AF-AC96-4220-A445-4C602804DE1C}" srcId="{16354B94-1697-4819-BD33-EE866B70273D}" destId="{AA1962F3-21DE-4048-930F-8AA3F379607C}" srcOrd="1" destOrd="0" parTransId="{003A8C33-49E0-423E-AE66-169F8E6B2E45}" sibTransId="{03F5E952-9777-4B67-BD03-2277F954CEA3}"/>
    <dgm:cxn modelId="{EDC94FB8-3794-48AB-B8C5-249589649EAB}" srcId="{16354B94-1697-4819-BD33-EE866B70273D}" destId="{A92CC72A-12BA-4AF1-9A0F-DC11FFF6D3DD}" srcOrd="0" destOrd="0" parTransId="{F5BCC492-6642-4144-A902-ECEFED67D8ED}" sibTransId="{78F76741-D437-415A-8C49-D1A781CACD57}"/>
    <dgm:cxn modelId="{872DA5F2-84BE-4028-85E8-6F232DB26CBB}" srcId="{16354B94-1697-4819-BD33-EE866B70273D}" destId="{B27F1A86-DCB3-4B31-8213-04896AFB1B77}" srcOrd="3" destOrd="0" parTransId="{387A2CE2-2980-41A4-99A5-8798278A3423}" sibTransId="{D27320FB-7ED8-4C3B-BF02-2E1B07C404FA}"/>
    <dgm:cxn modelId="{F89CE6D3-490F-45CF-9918-426E2B63F270}" type="presParOf" srcId="{71D326A3-CE50-4F40-9987-DAACDECB8F27}" destId="{823F2BB4-F12D-45CE-9B53-529214B02022}" srcOrd="0" destOrd="0" presId="urn:microsoft.com/office/officeart/2005/8/layout/vList2"/>
    <dgm:cxn modelId="{1263B5EC-8CA5-47E5-8AEC-39CBB3ABF860}" type="presParOf" srcId="{71D326A3-CE50-4F40-9987-DAACDECB8F27}" destId="{BFF69E63-FFA1-424B-A5C8-53C4A887561D}" srcOrd="1" destOrd="0" presId="urn:microsoft.com/office/officeart/2005/8/layout/vList2"/>
    <dgm:cxn modelId="{56550BF4-B606-4350-AC8C-0F95C53A2C66}" type="presParOf" srcId="{71D326A3-CE50-4F40-9987-DAACDECB8F27}" destId="{C1C92C01-1EF1-46FE-A7CC-9A603EB9B868}" srcOrd="2" destOrd="0" presId="urn:microsoft.com/office/officeart/2005/8/layout/vList2"/>
    <dgm:cxn modelId="{24992C4F-8E63-4A05-9E3F-49B9962DD19A}" type="presParOf" srcId="{71D326A3-CE50-4F40-9987-DAACDECB8F27}" destId="{0D1AD568-7947-4358-9C9C-C49DB713B91A}" srcOrd="3" destOrd="0" presId="urn:microsoft.com/office/officeart/2005/8/layout/vList2"/>
    <dgm:cxn modelId="{82D726B5-D205-44FB-872B-84CE0F24F5CE}" type="presParOf" srcId="{71D326A3-CE50-4F40-9987-DAACDECB8F27}" destId="{997D602C-D6B2-4489-8841-FC920EF9A7AC}" srcOrd="4" destOrd="0" presId="urn:microsoft.com/office/officeart/2005/8/layout/vList2"/>
    <dgm:cxn modelId="{865A6A53-054C-468E-9144-C5AF3A792700}" type="presParOf" srcId="{71D326A3-CE50-4F40-9987-DAACDECB8F27}" destId="{EE13CD61-D84F-43E7-BE7B-8859B3B9D007}" srcOrd="5" destOrd="0" presId="urn:microsoft.com/office/officeart/2005/8/layout/vList2"/>
    <dgm:cxn modelId="{D8208273-C26A-41F1-8902-01408D91C8FC}" type="presParOf" srcId="{71D326A3-CE50-4F40-9987-DAACDECB8F27}" destId="{8DDD063D-A32F-4D11-B9D3-8E2E17857E61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CF6B32-0009-49EC-96AD-423B04F1B2D1}">
      <dsp:nvSpPr>
        <dsp:cNvPr id="0" name=""/>
        <dsp:cNvSpPr/>
      </dsp:nvSpPr>
      <dsp:spPr>
        <a:xfrm>
          <a:off x="0" y="381476"/>
          <a:ext cx="5990135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E421B3-B0E5-45E1-A243-A733DFC2E242}">
      <dsp:nvSpPr>
        <dsp:cNvPr id="0" name=""/>
        <dsp:cNvSpPr/>
      </dsp:nvSpPr>
      <dsp:spPr>
        <a:xfrm>
          <a:off x="299506" y="86276"/>
          <a:ext cx="4193095" cy="590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489" tIns="0" rIns="158489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baseline="0"/>
            <a:t>Einfache Anwendung</a:t>
          </a:r>
          <a:endParaRPr lang="en-US" sz="2000" kern="1200"/>
        </a:p>
      </dsp:txBody>
      <dsp:txXfrm>
        <a:off x="328327" y="115097"/>
        <a:ext cx="4135453" cy="532758"/>
      </dsp:txXfrm>
    </dsp:sp>
    <dsp:sp modelId="{EF85158C-C048-4FFF-94C7-FD22A10C8648}">
      <dsp:nvSpPr>
        <dsp:cNvPr id="0" name=""/>
        <dsp:cNvSpPr/>
      </dsp:nvSpPr>
      <dsp:spPr>
        <a:xfrm>
          <a:off x="0" y="1288677"/>
          <a:ext cx="5990135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2">
              <a:hueOff val="-1856167"/>
              <a:satOff val="606"/>
              <a:lumOff val="-5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5F6894-EAEE-4B05-BA3F-6E8E87AB2277}">
      <dsp:nvSpPr>
        <dsp:cNvPr id="0" name=""/>
        <dsp:cNvSpPr/>
      </dsp:nvSpPr>
      <dsp:spPr>
        <a:xfrm>
          <a:off x="299506" y="993476"/>
          <a:ext cx="4193095" cy="590400"/>
        </a:xfrm>
        <a:prstGeom prst="roundRect">
          <a:avLst/>
        </a:prstGeom>
        <a:solidFill>
          <a:schemeClr val="accent2">
            <a:hueOff val="-1856167"/>
            <a:satOff val="606"/>
            <a:lumOff val="-539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489" tIns="0" rIns="158489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baseline="0"/>
            <a:t>Zugriffskontrolle </a:t>
          </a:r>
          <a:endParaRPr lang="en-US" sz="2000" kern="1200"/>
        </a:p>
      </dsp:txBody>
      <dsp:txXfrm>
        <a:off x="328327" y="1022297"/>
        <a:ext cx="4135453" cy="532758"/>
      </dsp:txXfrm>
    </dsp:sp>
    <dsp:sp modelId="{BE30E5E0-3B7A-430F-A248-37D729431D19}">
      <dsp:nvSpPr>
        <dsp:cNvPr id="0" name=""/>
        <dsp:cNvSpPr/>
      </dsp:nvSpPr>
      <dsp:spPr>
        <a:xfrm>
          <a:off x="0" y="2195877"/>
          <a:ext cx="5990135" cy="834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2">
              <a:hueOff val="-3712334"/>
              <a:satOff val="1211"/>
              <a:lumOff val="-107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4901" tIns="416560" rIns="464901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/>
            <a:t>Globale var gekapselt</a:t>
          </a:r>
          <a:endParaRPr lang="en-US" sz="2000" kern="1200"/>
        </a:p>
      </dsp:txBody>
      <dsp:txXfrm>
        <a:off x="0" y="2195877"/>
        <a:ext cx="5990135" cy="834750"/>
      </dsp:txXfrm>
    </dsp:sp>
    <dsp:sp modelId="{60CE0877-501B-4132-AC98-4A2EE2CE0DF2}">
      <dsp:nvSpPr>
        <dsp:cNvPr id="0" name=""/>
        <dsp:cNvSpPr/>
      </dsp:nvSpPr>
      <dsp:spPr>
        <a:xfrm>
          <a:off x="299506" y="1900677"/>
          <a:ext cx="4193095" cy="590400"/>
        </a:xfrm>
        <a:prstGeom prst="roundRect">
          <a:avLst/>
        </a:prstGeom>
        <a:solidFill>
          <a:schemeClr val="accent2">
            <a:hueOff val="-3712334"/>
            <a:satOff val="1211"/>
            <a:lumOff val="-1079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489" tIns="0" rIns="158489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baseline="0"/>
            <a:t>Sauberer Namensraum </a:t>
          </a:r>
          <a:endParaRPr lang="en-US" sz="2000" kern="1200"/>
        </a:p>
      </dsp:txBody>
      <dsp:txXfrm>
        <a:off x="328327" y="1929498"/>
        <a:ext cx="4135453" cy="532758"/>
      </dsp:txXfrm>
    </dsp:sp>
    <dsp:sp modelId="{3793CE6F-FCB5-4217-8924-256ECAB998CC}">
      <dsp:nvSpPr>
        <dsp:cNvPr id="0" name=""/>
        <dsp:cNvSpPr/>
      </dsp:nvSpPr>
      <dsp:spPr>
        <a:xfrm>
          <a:off x="0" y="3433827"/>
          <a:ext cx="5990135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2">
              <a:hueOff val="-5568501"/>
              <a:satOff val="1817"/>
              <a:lumOff val="-161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CD66E2-84A1-42A1-B925-944C8517FCA1}">
      <dsp:nvSpPr>
        <dsp:cNvPr id="0" name=""/>
        <dsp:cNvSpPr/>
      </dsp:nvSpPr>
      <dsp:spPr>
        <a:xfrm>
          <a:off x="299506" y="3138627"/>
          <a:ext cx="4193095" cy="590400"/>
        </a:xfrm>
        <a:prstGeom prst="roundRect">
          <a:avLst/>
        </a:prstGeom>
        <a:solidFill>
          <a:schemeClr val="accent2">
            <a:hueOff val="-5568501"/>
            <a:satOff val="1817"/>
            <a:lumOff val="-1618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489" tIns="0" rIns="158489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baseline="0"/>
            <a:t>Spezialisierung</a:t>
          </a:r>
          <a:endParaRPr lang="en-US" sz="2000" kern="1200"/>
        </a:p>
      </dsp:txBody>
      <dsp:txXfrm>
        <a:off x="328327" y="3167448"/>
        <a:ext cx="4135453" cy="532758"/>
      </dsp:txXfrm>
    </dsp:sp>
    <dsp:sp modelId="{A433ECDE-590E-411A-A91D-4747A9D0CCC0}">
      <dsp:nvSpPr>
        <dsp:cNvPr id="0" name=""/>
        <dsp:cNvSpPr/>
      </dsp:nvSpPr>
      <dsp:spPr>
        <a:xfrm>
          <a:off x="0" y="4341027"/>
          <a:ext cx="5990135" cy="834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2">
              <a:hueOff val="-7424668"/>
              <a:satOff val="2422"/>
              <a:lumOff val="-21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4901" tIns="416560" rIns="464901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/>
            <a:t>Erst wenn gebraucht erzeugt</a:t>
          </a:r>
          <a:endParaRPr lang="en-US" sz="2000" kern="1200"/>
        </a:p>
      </dsp:txBody>
      <dsp:txXfrm>
        <a:off x="0" y="4341027"/>
        <a:ext cx="5990135" cy="834750"/>
      </dsp:txXfrm>
    </dsp:sp>
    <dsp:sp modelId="{4D8210FE-1A72-412E-8C56-D87BCCC4132B}">
      <dsp:nvSpPr>
        <dsp:cNvPr id="0" name=""/>
        <dsp:cNvSpPr/>
      </dsp:nvSpPr>
      <dsp:spPr>
        <a:xfrm>
          <a:off x="299506" y="4045827"/>
          <a:ext cx="4193095" cy="590400"/>
        </a:xfrm>
        <a:prstGeom prst="roundRect">
          <a:avLst/>
        </a:prstGeom>
        <a:solidFill>
          <a:schemeClr val="accent2">
            <a:hueOff val="-7424668"/>
            <a:satOff val="2422"/>
            <a:lumOff val="-2157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489" tIns="0" rIns="158489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baseline="0"/>
            <a:t>Lazy-Loading </a:t>
          </a:r>
          <a:endParaRPr lang="en-US" sz="2000" kern="1200"/>
        </a:p>
      </dsp:txBody>
      <dsp:txXfrm>
        <a:off x="328327" y="4074648"/>
        <a:ext cx="4135453" cy="5327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3F2BB4-F12D-45CE-9B53-529214B02022}">
      <dsp:nvSpPr>
        <dsp:cNvPr id="0" name=""/>
        <dsp:cNvSpPr/>
      </dsp:nvSpPr>
      <dsp:spPr>
        <a:xfrm>
          <a:off x="0" y="957746"/>
          <a:ext cx="5990135" cy="7675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baseline="0"/>
            <a:t>Globale Verfügbarkeit</a:t>
          </a:r>
          <a:endParaRPr lang="en-US" sz="3200" kern="1200"/>
        </a:p>
      </dsp:txBody>
      <dsp:txXfrm>
        <a:off x="37467" y="995213"/>
        <a:ext cx="5915201" cy="692586"/>
      </dsp:txXfrm>
    </dsp:sp>
    <dsp:sp modelId="{C1C92C01-1EF1-46FE-A7CC-9A603EB9B868}">
      <dsp:nvSpPr>
        <dsp:cNvPr id="0" name=""/>
        <dsp:cNvSpPr/>
      </dsp:nvSpPr>
      <dsp:spPr>
        <a:xfrm>
          <a:off x="0" y="1817427"/>
          <a:ext cx="5990135" cy="767520"/>
        </a:xfrm>
        <a:prstGeom prst="roundRect">
          <a:avLst/>
        </a:prstGeom>
        <a:solidFill>
          <a:schemeClr val="accent5">
            <a:hueOff val="-6356385"/>
            <a:satOff val="1676"/>
            <a:lumOff val="85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baseline="0"/>
            <a:t>Intransparenz</a:t>
          </a:r>
          <a:endParaRPr lang="en-US" sz="3200" kern="1200"/>
        </a:p>
      </dsp:txBody>
      <dsp:txXfrm>
        <a:off x="37467" y="1854894"/>
        <a:ext cx="5915201" cy="692586"/>
      </dsp:txXfrm>
    </dsp:sp>
    <dsp:sp modelId="{997D602C-D6B2-4489-8841-FC920EF9A7AC}">
      <dsp:nvSpPr>
        <dsp:cNvPr id="0" name=""/>
        <dsp:cNvSpPr/>
      </dsp:nvSpPr>
      <dsp:spPr>
        <a:xfrm>
          <a:off x="0" y="2677106"/>
          <a:ext cx="5990135" cy="767520"/>
        </a:xfrm>
        <a:prstGeom prst="roundRect">
          <a:avLst/>
        </a:prstGeom>
        <a:solidFill>
          <a:schemeClr val="accent5">
            <a:hueOff val="-12712771"/>
            <a:satOff val="3353"/>
            <a:lumOff val="1699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baseline="0"/>
            <a:t>Problematisches Zerstören</a:t>
          </a:r>
          <a:endParaRPr lang="en-US" sz="3200" kern="1200"/>
        </a:p>
      </dsp:txBody>
      <dsp:txXfrm>
        <a:off x="37467" y="2714573"/>
        <a:ext cx="5915201" cy="692586"/>
      </dsp:txXfrm>
    </dsp:sp>
    <dsp:sp modelId="{8DDD063D-A32F-4D11-B9D3-8E2E17857E61}">
      <dsp:nvSpPr>
        <dsp:cNvPr id="0" name=""/>
        <dsp:cNvSpPr/>
      </dsp:nvSpPr>
      <dsp:spPr>
        <a:xfrm>
          <a:off x="0" y="3536787"/>
          <a:ext cx="5990135" cy="767520"/>
        </a:xfrm>
        <a:prstGeom prst="roundRect">
          <a:avLst/>
        </a:prstGeom>
        <a:solidFill>
          <a:schemeClr val="accent5">
            <a:hueOff val="-19069156"/>
            <a:satOff val="5029"/>
            <a:lumOff val="2549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baseline="0"/>
            <a:t>Prozedurales Programmieren</a:t>
          </a:r>
          <a:endParaRPr lang="en-US" sz="3200" kern="1200"/>
        </a:p>
      </dsp:txBody>
      <dsp:txXfrm>
        <a:off x="37467" y="3574254"/>
        <a:ext cx="5915201" cy="6925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DA31723-F0B7-4730-A322-D124F865751A}" type="datetimeFigureOut">
              <a:rPr lang="en-CH" smtClean="0"/>
              <a:t>15/03/2019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253FB2FB-75D4-47BC-8099-D73215E3112C}" type="slidenum">
              <a:rPr lang="en-CH" smtClean="0"/>
              <a:t>‹Nr.›</a:t>
            </a:fld>
            <a:endParaRPr lang="en-CH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404617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31723-F0B7-4730-A322-D124F865751A}" type="datetimeFigureOut">
              <a:rPr lang="en-CH" smtClean="0"/>
              <a:t>15/03/2019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FB2FB-75D4-47BC-8099-D73215E3112C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64939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31723-F0B7-4730-A322-D124F865751A}" type="datetimeFigureOut">
              <a:rPr lang="en-CH" smtClean="0"/>
              <a:t>15/03/2019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FB2FB-75D4-47BC-8099-D73215E3112C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46028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31723-F0B7-4730-A322-D124F865751A}" type="datetimeFigureOut">
              <a:rPr lang="en-CH" smtClean="0"/>
              <a:t>15/03/2019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FB2FB-75D4-47BC-8099-D73215E3112C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60866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31723-F0B7-4730-A322-D124F865751A}" type="datetimeFigureOut">
              <a:rPr lang="en-CH" smtClean="0"/>
              <a:t>15/03/2019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FB2FB-75D4-47BC-8099-D73215E3112C}" type="slidenum">
              <a:rPr lang="en-CH" smtClean="0"/>
              <a:t>‹Nr.›</a:t>
            </a:fld>
            <a:endParaRPr lang="en-CH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62474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31723-F0B7-4730-A322-D124F865751A}" type="datetimeFigureOut">
              <a:rPr lang="en-CH" smtClean="0"/>
              <a:t>15/03/2019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FB2FB-75D4-47BC-8099-D73215E3112C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78941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31723-F0B7-4730-A322-D124F865751A}" type="datetimeFigureOut">
              <a:rPr lang="en-CH" smtClean="0"/>
              <a:t>15/03/2019</a:t>
            </a:fld>
            <a:endParaRPr lang="en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FB2FB-75D4-47BC-8099-D73215E3112C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05398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31723-F0B7-4730-A322-D124F865751A}" type="datetimeFigureOut">
              <a:rPr lang="en-CH" smtClean="0"/>
              <a:t>15/03/2019</a:t>
            </a:fld>
            <a:endParaRPr lang="en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FB2FB-75D4-47BC-8099-D73215E3112C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360531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31723-F0B7-4730-A322-D124F865751A}" type="datetimeFigureOut">
              <a:rPr lang="en-CH" smtClean="0"/>
              <a:t>15/03/2019</a:t>
            </a:fld>
            <a:endParaRPr lang="en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FB2FB-75D4-47BC-8099-D73215E3112C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6275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31723-F0B7-4730-A322-D124F865751A}" type="datetimeFigureOut">
              <a:rPr lang="en-CH" smtClean="0"/>
              <a:t>15/03/2019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FB2FB-75D4-47BC-8099-D73215E3112C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64622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31723-F0B7-4730-A322-D124F865751A}" type="datetimeFigureOut">
              <a:rPr lang="en-CH" smtClean="0"/>
              <a:t>15/03/2019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FB2FB-75D4-47BC-8099-D73215E3112C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07224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3DA31723-F0B7-4730-A322-D124F865751A}" type="datetimeFigureOut">
              <a:rPr lang="en-CH" smtClean="0"/>
              <a:t>15/03/2019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253FB2FB-75D4-47BC-8099-D73215E3112C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15320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BA3D8AB-075F-4BA0-86FD-E58CCD85B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2F614DA-B02F-4FFD-96B0-85F2695C56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406"/>
            <a:ext cx="12207240" cy="68608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476B3A5-493A-486E-9673-07E096C0A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88934"/>
            <a:ext cx="12207240" cy="2669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24BEDED-0996-411B-8096-B3FC2D9A51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4452182"/>
            <a:ext cx="9692640" cy="15960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>
                <a:solidFill>
                  <a:schemeClr val="bg1">
                    <a:alpha val="80000"/>
                  </a:schemeClr>
                </a:solidFill>
              </a:rPr>
              <a:t>Singleton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02B7D20-4C04-43B9-BDE3-E2B6D3928E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699990"/>
            <a:ext cx="8595360" cy="30395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182880">
              <a:buFont typeface="Arial" panose="020B0604020202020204" pitchFamily="34" charset="0"/>
              <a:buChar char="•"/>
            </a:pPr>
            <a:r>
              <a:rPr lang="en-US"/>
              <a:t>Wie kann sichergestellt werden, dass eine Klasse nur eine Instanz hat?</a:t>
            </a:r>
          </a:p>
          <a:p>
            <a:pPr marL="342900" indent="-182880">
              <a:buFont typeface="Arial" panose="020B0604020202020204" pitchFamily="34" charset="0"/>
              <a:buChar char="•"/>
            </a:pPr>
            <a:r>
              <a:rPr lang="en-US"/>
              <a:t>Wie kann auf die einzige Instanz einer Klasse zugegriffen warden?</a:t>
            </a:r>
          </a:p>
          <a:p>
            <a:pPr marL="342900" indent="-182880">
              <a:buFont typeface="Arial" panose="020B0604020202020204" pitchFamily="34" charset="0"/>
              <a:buChar char="•"/>
            </a:pPr>
            <a:r>
              <a:rPr lang="en-US"/>
              <a:t>Wie kann eine Klasse ihre Instantiierung steuern?</a:t>
            </a:r>
          </a:p>
          <a:p>
            <a:pPr marL="342900" indent="-182880">
              <a:buFont typeface="Arial" panose="020B0604020202020204" pitchFamily="34" charset="0"/>
              <a:buChar char="•"/>
            </a:pPr>
            <a:r>
              <a:rPr lang="en-US"/>
              <a:t>Wie kann die Anzahl der Instanzen einer Klasse eingeschränkt warden?</a:t>
            </a:r>
          </a:p>
        </p:txBody>
      </p:sp>
    </p:spTree>
    <p:extLst>
      <p:ext uri="{BB962C8B-B14F-4D97-AF65-F5344CB8AC3E}">
        <p14:creationId xmlns:p14="http://schemas.microsoft.com/office/powerpoint/2010/main" val="42859692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77B252FB-20B5-4ECE-B158-D7D9BA4E2A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669" y="2159649"/>
            <a:ext cx="10360994" cy="253870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402653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8E1DCC1-CECF-49BB-97F0-2233B406D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9284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C7ABF58-EC6B-4932-8671-4BAEBDDF50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-2811"/>
            <a:ext cx="11292842" cy="510821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32D5CF9-069E-4D7C-A7D9-E07E01BB4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8300"/>
            <a:ext cx="8263128" cy="447039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5400">
                <a:solidFill>
                  <a:srgbClr val="FFFFFF"/>
                </a:solidFill>
              </a:rPr>
              <a:t>Anwendungsfälle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B868EAF-CD67-49A7-8A32-BBC0EA412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7DC3C4-3A3B-4CFF-AABB-C0A34E865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5533371"/>
            <a:ext cx="9418320" cy="8966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600"/>
              <a:t>Einmalige und zustandslose Strukturen, wie Utilityklassen.</a:t>
            </a:r>
          </a:p>
        </p:txBody>
      </p:sp>
    </p:spTree>
    <p:extLst>
      <p:ext uri="{BB962C8B-B14F-4D97-AF65-F5344CB8AC3E}">
        <p14:creationId xmlns:p14="http://schemas.microsoft.com/office/powerpoint/2010/main" val="4200473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16698EB4-6027-418C-991D-33E9C174AF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678" y="1482309"/>
            <a:ext cx="9610824" cy="389338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31578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0B3D270-B19D-4DB8-BD3C-3E707485B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541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868FED9-3799-43CB-8EDE-EB0AE4891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058" y="836023"/>
            <a:ext cx="2718788" cy="5183777"/>
          </a:xfrm>
        </p:spPr>
        <p:txBody>
          <a:bodyPr anchor="ctr">
            <a:normAutofit/>
          </a:bodyPr>
          <a:lstStyle/>
          <a:p>
            <a:r>
              <a:rPr lang="en-GB" sz="3600">
                <a:solidFill>
                  <a:srgbClr val="FFFFFF"/>
                </a:solidFill>
              </a:rPr>
              <a:t>Vorteile</a:t>
            </a:r>
            <a:endParaRPr lang="en-CH" sz="360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9BDAF94-B52E-4307-B54C-EF413086FC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9C5B764D-60F3-414C-A2DA-DD13FF3DC3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0785361"/>
              </p:ext>
            </p:extLst>
          </p:nvPr>
        </p:nvGraphicFramePr>
        <p:xfrm>
          <a:off x="4658815" y="804672"/>
          <a:ext cx="5990136" cy="52620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2838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0B3D270-B19D-4DB8-BD3C-3E707485B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541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BB49070-2C48-413E-9A23-0B448DC6D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058" y="836023"/>
            <a:ext cx="2718788" cy="5183777"/>
          </a:xfrm>
        </p:spPr>
        <p:txBody>
          <a:bodyPr anchor="ctr">
            <a:normAutofit/>
          </a:bodyPr>
          <a:lstStyle/>
          <a:p>
            <a:r>
              <a:rPr lang="en-GB" sz="3600">
                <a:solidFill>
                  <a:srgbClr val="FFFFFF"/>
                </a:solidFill>
              </a:rPr>
              <a:t>Nachteile</a:t>
            </a:r>
            <a:endParaRPr lang="en-CH" sz="360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9BDAF94-B52E-4307-B54C-EF413086FC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7" name="Inhaltsplatzhalter 2">
            <a:extLst>
              <a:ext uri="{FF2B5EF4-FFF2-40B4-BE49-F238E27FC236}">
                <a16:creationId xmlns:a16="http://schemas.microsoft.com/office/drawing/2014/main" id="{5DF81DFE-67D0-4C72-B325-8F844BFD65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6615872"/>
              </p:ext>
            </p:extLst>
          </p:nvPr>
        </p:nvGraphicFramePr>
        <p:xfrm>
          <a:off x="4658815" y="804672"/>
          <a:ext cx="5990136" cy="52620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02878729"/>
      </p:ext>
    </p:extLst>
  </p:cSld>
  <p:clrMapOvr>
    <a:masterClrMapping/>
  </p:clrMapOvr>
</p:sld>
</file>

<file path=ppt/theme/theme1.xml><?xml version="1.0" encoding="utf-8"?>
<a:theme xmlns:a="http://schemas.openxmlformats.org/drawingml/2006/main" name="Aussicht">
  <a:themeElements>
    <a:clrScheme name="Aussicht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Aussicht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sicht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</Words>
  <Application>Microsoft Office PowerPoint</Application>
  <PresentationFormat>Breitbild</PresentationFormat>
  <Paragraphs>20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Century Schoolbook</vt:lpstr>
      <vt:lpstr>Wingdings 2</vt:lpstr>
      <vt:lpstr>Aussicht</vt:lpstr>
      <vt:lpstr>Singleton</vt:lpstr>
      <vt:lpstr>PowerPoint-Präsentation</vt:lpstr>
      <vt:lpstr>Anwendungsfälle</vt:lpstr>
      <vt:lpstr>PowerPoint-Präsentation</vt:lpstr>
      <vt:lpstr>Vorteile</vt:lpstr>
      <vt:lpstr>Nachteile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Singleton</dc:title>
  <dc:creator>Christopher O'Connor</dc:creator>
  <cp:lastModifiedBy>Christopher O'Connor</cp:lastModifiedBy>
  <cp:revision>1</cp:revision>
  <dcterms:created xsi:type="dcterms:W3CDTF">2019-03-15T07:56:55Z</dcterms:created>
  <dcterms:modified xsi:type="dcterms:W3CDTF">2019-03-15T07:57:09Z</dcterms:modified>
</cp:coreProperties>
</file>