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6" r:id="rId4"/>
    <p:sldId id="273" r:id="rId5"/>
    <p:sldId id="271" r:id="rId6"/>
    <p:sldId id="275" r:id="rId7"/>
    <p:sldId id="267" r:id="rId8"/>
    <p:sldId id="263" r:id="rId9"/>
    <p:sldId id="272" r:id="rId10"/>
    <p:sldId id="265" r:id="rId11"/>
    <p:sldId id="274" r:id="rId12"/>
    <p:sldId id="264" r:id="rId13"/>
    <p:sldId id="261" r:id="rId14"/>
    <p:sldId id="262" r:id="rId15"/>
    <p:sldId id="268" r:id="rId16"/>
    <p:sldId id="269" r:id="rId17"/>
    <p:sldId id="270" r:id="rId18"/>
    <p:sldId id="258" r:id="rId19"/>
    <p:sldId id="260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1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22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9DAB8-9DBB-40CD-ADC9-52E4EF547DA5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FFB76-1D60-43A5-A649-AFE547199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19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8400" y="3159760"/>
            <a:ext cx="6096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1219200"/>
            <a:ext cx="10058400" cy="2152651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375491"/>
            <a:ext cx="82296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6B73-2AA4-4E91-9F6E-33FEF649E7CB}" type="datetime1">
              <a:rPr lang="en-GB" smtClean="0"/>
              <a:t>11/09/2024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FCE580-F98F-47B3-9E63-CFE11F976076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58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4800" y="685803"/>
            <a:ext cx="7721600" cy="35051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99A4-6274-4BE4-83F9-E95FCA45F2A3}" type="datetime1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E580-F98F-47B3-9E63-CFE11F9760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72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" y="609601"/>
            <a:ext cx="28448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0800" y="685801"/>
            <a:ext cx="6705600" cy="45720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4082-FE84-4740-BF46-1FA1D77AF421}" type="datetime1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E580-F98F-47B3-9E63-CFE11F9760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11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EA49-DDBB-4C20-8345-E7788D0B2410}" type="datetime1">
              <a:rPr lang="en-GB" smtClean="0"/>
              <a:t>11/09/2024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FCE580-F98F-47B3-9E63-CFE11F976076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07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89600" y="4074500"/>
            <a:ext cx="6096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4267368"/>
            <a:ext cx="49784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F212-4CBC-4953-AE18-012EF07A8BD0}" type="datetime1">
              <a:rPr lang="en-GB" smtClean="0"/>
              <a:t>11/09/2024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FCE580-F98F-47B3-9E63-CFE11F97607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0" y="1905000"/>
            <a:ext cx="8046720" cy="2350008"/>
          </a:xfrm>
        </p:spPr>
        <p:txBody>
          <a:bodyPr/>
          <a:lstStyle>
            <a:lvl1pPr marL="0" algn="l" defTabSz="914377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9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4C02-AD7B-4F3D-ABAB-C58017C5A764}" type="datetime1">
              <a:rPr lang="en-GB" smtClean="0"/>
              <a:t>11/09/2024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FCE580-F98F-47B3-9E63-CFE11F9760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92224" y="658368"/>
            <a:ext cx="436473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705600" y="658370"/>
            <a:ext cx="4364736" cy="3432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375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160" y="661976"/>
            <a:ext cx="4364736" cy="639763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2224" y="1371600"/>
            <a:ext cx="43688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600" y="661976"/>
            <a:ext cx="4364736" cy="639763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1371600"/>
            <a:ext cx="4364736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8853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3707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B54DF-D24E-4E4F-B768-5B3E34F325A2}" type="datetime1">
              <a:rPr lang="en-GB" smtClean="0"/>
              <a:t>11/09/2024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FCE580-F98F-47B3-9E63-CFE11F976076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65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5AB1-5D9D-4AC7-BABF-6A759001516F}" type="datetime1">
              <a:rPr lang="en-GB" smtClean="0"/>
              <a:t>11/09/2024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FCE580-F98F-47B3-9E63-CFE11F9760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1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C38D-5589-46B3-9666-9A466882CC65}" type="datetime1">
              <a:rPr lang="en-GB" smtClean="0"/>
              <a:t>11/09/2024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FCE580-F98F-47B3-9E63-CFE11F9760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1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05227" y="1774588"/>
            <a:ext cx="6096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685801"/>
            <a:ext cx="57912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0" y="685801"/>
            <a:ext cx="34544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73BB-69DE-445F-A488-5B65F7ED1B7D}" type="datetime1">
              <a:rPr lang="en-GB" smtClean="0"/>
              <a:t>11/09/2024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FCE580-F98F-47B3-9E63-CFE11F976076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1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600" y="612777"/>
            <a:ext cx="89408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3453047"/>
            <a:ext cx="67056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7136" y="3331464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46D3-25C3-4F04-8C4C-AA90312844CE}" type="datetime1">
              <a:rPr lang="en-GB" smtClean="0"/>
              <a:t>11/09/2024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FCE580-F98F-47B3-9E63-CFE11F976076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2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 rot="19724275">
            <a:off x="1830961" y="1038441"/>
            <a:ext cx="965416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 rot="17656910">
            <a:off x="557464" y="419134"/>
            <a:ext cx="5538472" cy="59739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 rot="19724275">
            <a:off x="4370608" y="116856"/>
            <a:ext cx="8639149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320" y="4876800"/>
            <a:ext cx="10058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0" y="685803"/>
            <a:ext cx="8128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5474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22D567F-8D61-4899-A8C6-E79D18211420}" type="datetime1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154740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en-US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" y="5842000"/>
            <a:ext cx="28448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5FCE580-F98F-47B3-9E63-CFE11F9760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78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377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13" indent="-256026" algn="l" defTabSz="914377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64" indent="-256026" algn="l" defTabSz="914377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15" indent="-256026" algn="l" defTabSz="914377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566" indent="-256026" algn="l" defTabSz="914377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879" indent="-256026" algn="l" defTabSz="914377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11" indent="-256026" algn="l" defTabSz="914377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24" indent="-256026" algn="l" defTabSz="914377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537" indent="-256026" algn="l" defTabSz="914377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569" indent="-256026" algn="l" defTabSz="914377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658E-19EE-05D2-218A-055277097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Programming </a:t>
            </a:r>
            <a:r>
              <a:rPr lang="en-GB" dirty="0"/>
              <a:t>Classics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4F028-4F53-BADA-724A-30080E95A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Cambridge Software Crafters Meetup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789CA-02C3-E219-9C5A-F15E961738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2B56C-989E-0F28-F81F-19D76B444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377" y="5157631"/>
            <a:ext cx="32403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3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Chris Oldwood</a:t>
            </a:r>
          </a:p>
        </p:txBody>
      </p:sp>
    </p:spTree>
    <p:extLst>
      <p:ext uri="{BB962C8B-B14F-4D97-AF65-F5344CB8AC3E}">
        <p14:creationId xmlns:p14="http://schemas.microsoft.com/office/powerpoint/2010/main" val="2822786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79"/>
    </mc:Choice>
    <mc:Fallback>
      <p:transition spd="slow" advTm="333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C18CF9-AD45-78AE-B1BC-0A10813F18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pic>
        <p:nvPicPr>
          <p:cNvPr id="4" name="Picture 3" descr="A book on a table&#10;&#10;Description automatically generated">
            <a:extLst>
              <a:ext uri="{FF2B5EF4-FFF2-40B4-BE49-F238E27FC236}">
                <a16:creationId xmlns:a16="http://schemas.microsoft.com/office/drawing/2014/main" id="{230130DF-E2B2-8C1B-9EE1-7F9CA638E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81894"/>
            <a:ext cx="7430460" cy="557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8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950"/>
    </mc:Choice>
    <mc:Fallback>
      <p:transition spd="slow" advTm="3195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7EEAF7-6815-3E8C-972A-305DC6CC71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pic>
        <p:nvPicPr>
          <p:cNvPr id="4" name="Picture 3" descr="A blue book on a wood surface&#10;&#10;Description automatically generated">
            <a:extLst>
              <a:ext uri="{FF2B5EF4-FFF2-40B4-BE49-F238E27FC236}">
                <a16:creationId xmlns:a16="http://schemas.microsoft.com/office/drawing/2014/main" id="{BD637614-4844-865E-E15B-24879A448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60934"/>
            <a:ext cx="4227755" cy="558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30"/>
    </mc:Choice>
    <mc:Fallback>
      <p:transition spd="slow" advTm="2043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2A90FD-66AD-09E2-B528-5E43AFB4DD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pic>
        <p:nvPicPr>
          <p:cNvPr id="4" name="Picture 3" descr="A book next to each other&#10;&#10;Description automatically generated">
            <a:extLst>
              <a:ext uri="{FF2B5EF4-FFF2-40B4-BE49-F238E27FC236}">
                <a16:creationId xmlns:a16="http://schemas.microsoft.com/office/drawing/2014/main" id="{2F815285-E95A-0302-D450-6B3C1F370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616643"/>
            <a:ext cx="7355157" cy="55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3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40"/>
    </mc:Choice>
    <mc:Fallback>
      <p:transition spd="slow" advTm="3504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637B40-E2E5-DFAF-459E-7DF1D9963F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pic>
        <p:nvPicPr>
          <p:cNvPr id="4" name="Picture 3" descr="A red and white book&#10;&#10;Description automatically generated">
            <a:extLst>
              <a:ext uri="{FF2B5EF4-FFF2-40B4-BE49-F238E27FC236}">
                <a16:creationId xmlns:a16="http://schemas.microsoft.com/office/drawing/2014/main" id="{8F26BC52-96F9-742C-F708-CBD018F5B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622252"/>
            <a:ext cx="7524206" cy="55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5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59"/>
    </mc:Choice>
    <mc:Fallback>
      <p:transition spd="slow" advTm="2105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19C719-4CF5-BAD3-F0C5-3DE41C6A28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pic>
        <p:nvPicPr>
          <p:cNvPr id="4" name="Picture 3" descr="A book on a table&#10;&#10;Description automatically generated">
            <a:extLst>
              <a:ext uri="{FF2B5EF4-FFF2-40B4-BE49-F238E27FC236}">
                <a16:creationId xmlns:a16="http://schemas.microsoft.com/office/drawing/2014/main" id="{7E7732AC-8D51-0463-9ED6-9B1AD8825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85013"/>
            <a:ext cx="7810309" cy="556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579"/>
    </mc:Choice>
    <mc:Fallback>
      <p:transition spd="slow" advTm="2657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7AAF9-B619-553A-53F9-694DC0BD15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pic>
        <p:nvPicPr>
          <p:cNvPr id="4" name="Picture 3" descr="A group of books on a table&#10;&#10;Description automatically generated">
            <a:extLst>
              <a:ext uri="{FF2B5EF4-FFF2-40B4-BE49-F238E27FC236}">
                <a16:creationId xmlns:a16="http://schemas.microsoft.com/office/drawing/2014/main" id="{44B5E9EA-73FC-FD3C-D855-647B64CCA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95" y="537881"/>
            <a:ext cx="10097999" cy="544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3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97"/>
    </mc:Choice>
    <mc:Fallback>
      <p:transition spd="slow" advTm="3529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70A1F1-5C5D-46AF-6BAB-666939D742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pic>
        <p:nvPicPr>
          <p:cNvPr id="4" name="Picture 3" descr="A book on a table&#10;&#10;Description automatically generated">
            <a:extLst>
              <a:ext uri="{FF2B5EF4-FFF2-40B4-BE49-F238E27FC236}">
                <a16:creationId xmlns:a16="http://schemas.microsoft.com/office/drawing/2014/main" id="{4F0AD743-ED14-F955-F126-728D7B49A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83986"/>
            <a:ext cx="4998720" cy="55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1"/>
    </mc:Choice>
    <mc:Fallback xmlns="">
      <p:transition spd="slow" advTm="1058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FC7CD4-A11E-897B-70F4-EE1A51D5BE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pic>
        <p:nvPicPr>
          <p:cNvPr id="4" name="Picture 3" descr="A book on a table&#10;&#10;Description automatically generated">
            <a:extLst>
              <a:ext uri="{FF2B5EF4-FFF2-40B4-BE49-F238E27FC236}">
                <a16:creationId xmlns:a16="http://schemas.microsoft.com/office/drawing/2014/main" id="{FB523F46-8C87-CC8A-10CB-F99A6F1AD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555914"/>
            <a:ext cx="8500078" cy="558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0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74"/>
    </mc:Choice>
    <mc:Fallback>
      <p:transition spd="slow" advTm="1817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798863-52B7-7F6B-333F-E90996B877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461BB-DEB1-085A-8DC6-1187DF20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68669"/>
            <a:ext cx="9658376" cy="28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9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322"/>
    </mc:Choice>
    <mc:Fallback>
      <p:transition spd="slow" advTm="3232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DBCCAE-4160-48BD-CEE6-DD9C94B2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Blurb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45AB6-00A5-7E7C-BF0F-8933DC9CF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@chrisoldwood / gort@cix.co.uk / chrisoldwood.com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FFEDE45-0BF6-D686-C08B-B6060562D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" y="1254176"/>
            <a:ext cx="865324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3600" u="sng" dirty="0">
                <a:latin typeface="+mn-lt"/>
              </a:rPr>
              <a:t>Blog:</a:t>
            </a:r>
          </a:p>
          <a:p>
            <a:r>
              <a:rPr lang="en-GB" sz="3600" dirty="0">
                <a:latin typeface="+mn-lt"/>
              </a:rPr>
              <a:t>http://chrisoldwood.blogspot.co.uk</a:t>
            </a:r>
            <a:br>
              <a:rPr lang="en-GB" sz="3600" dirty="0">
                <a:latin typeface="+mn-lt"/>
              </a:rPr>
            </a:br>
            <a:br>
              <a:rPr lang="en-GB" sz="3600" dirty="0">
                <a:latin typeface="+mn-lt"/>
              </a:rPr>
            </a:br>
            <a:r>
              <a:rPr lang="en-GB" sz="3600" u="sng" dirty="0">
                <a:latin typeface="+mn-lt"/>
              </a:rPr>
              <a:t>Articles:</a:t>
            </a:r>
          </a:p>
          <a:p>
            <a:r>
              <a:rPr lang="en-GB" sz="3600" dirty="0">
                <a:latin typeface="+mn-lt"/>
              </a:rPr>
              <a:t>http://chrisoldwood.com/articles.htm</a:t>
            </a:r>
          </a:p>
        </p:txBody>
      </p:sp>
    </p:spTree>
    <p:extLst>
      <p:ext uri="{BB962C8B-B14F-4D97-AF65-F5344CB8AC3E}">
        <p14:creationId xmlns:p14="http://schemas.microsoft.com/office/powerpoint/2010/main" val="285746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218"/>
    </mc:Choice>
    <mc:Fallback>
      <p:transition spd="slow" advTm="6721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7C97B-1968-DB16-58CA-85391E6106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7280" y="6154740"/>
            <a:ext cx="6096000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@chrisoldwood / gort@cix.co.uk / chrisoldwood.com</a:t>
            </a:r>
            <a:endParaRPr lang="en-GB"/>
          </a:p>
        </p:txBody>
      </p:sp>
      <p:pic>
        <p:nvPicPr>
          <p:cNvPr id="8" name="Picture 7" descr="A book on a table&#10;&#10;Description automatically generated">
            <a:extLst>
              <a:ext uri="{FF2B5EF4-FFF2-40B4-BE49-F238E27FC236}">
                <a16:creationId xmlns:a16="http://schemas.microsoft.com/office/drawing/2014/main" id="{507C9FC7-B530-D166-A459-B7733C2BB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616089"/>
            <a:ext cx="8669127" cy="551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98"/>
    </mc:Choice>
    <mc:Fallback>
      <p:transition spd="slow" advTm="2019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589181-0F72-11AE-C272-606383D115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pic>
        <p:nvPicPr>
          <p:cNvPr id="4" name="Picture 3" descr="A group of books on a table&#10;&#10;Description automatically generated">
            <a:extLst>
              <a:ext uri="{FF2B5EF4-FFF2-40B4-BE49-F238E27FC236}">
                <a16:creationId xmlns:a16="http://schemas.microsoft.com/office/drawing/2014/main" id="{9E89EDD7-5A4C-C9D3-6BEB-8B6FCAB3A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44" y="553250"/>
            <a:ext cx="10112008" cy="53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6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15"/>
    </mc:Choice>
    <mc:Fallback>
      <p:transition spd="slow" advTm="3621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BFBC4C-8787-E75D-6EEA-7278471A96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pic>
        <p:nvPicPr>
          <p:cNvPr id="4" name="Picture 3" descr="A book on a table&#10;&#10;Description automatically generated">
            <a:extLst>
              <a:ext uri="{FF2B5EF4-FFF2-40B4-BE49-F238E27FC236}">
                <a16:creationId xmlns:a16="http://schemas.microsoft.com/office/drawing/2014/main" id="{A3C05B14-892C-33E4-D624-769758A34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45" y="553174"/>
            <a:ext cx="8175811" cy="55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50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668"/>
    </mc:Choice>
    <mc:Fallback>
      <p:transition spd="slow" advTm="256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4836F2-77B0-8F54-01CA-C477AE4CE4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pic>
        <p:nvPicPr>
          <p:cNvPr id="4" name="Picture 3" descr="A book and a book on a table&#10;&#10;Description automatically generated">
            <a:extLst>
              <a:ext uri="{FF2B5EF4-FFF2-40B4-BE49-F238E27FC236}">
                <a16:creationId xmlns:a16="http://schemas.microsoft.com/office/drawing/2014/main" id="{D209C1CF-5438-D9A1-6379-C3CBA1FED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77275"/>
            <a:ext cx="8039036" cy="556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62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029"/>
    </mc:Choice>
    <mc:Fallback>
      <p:transition spd="slow" advTm="6702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7A7ADB-2714-49B0-547D-A545A6B204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pic>
        <p:nvPicPr>
          <p:cNvPr id="4" name="Picture 3" descr="A book on a table&#10;&#10;Description automatically generated">
            <a:extLst>
              <a:ext uri="{FF2B5EF4-FFF2-40B4-BE49-F238E27FC236}">
                <a16:creationId xmlns:a16="http://schemas.microsoft.com/office/drawing/2014/main" id="{09A1B6AD-3DCE-3B08-5308-E482B0648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598594"/>
            <a:ext cx="7823883" cy="555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89"/>
    </mc:Choice>
    <mc:Fallback>
      <p:transition spd="slow" advTm="4038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15063-9E6A-2185-35FB-38FB390771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pic>
        <p:nvPicPr>
          <p:cNvPr id="4" name="Picture 3" descr="A book on a table&#10;&#10;Description automatically generated">
            <a:extLst>
              <a:ext uri="{FF2B5EF4-FFF2-40B4-BE49-F238E27FC236}">
                <a16:creationId xmlns:a16="http://schemas.microsoft.com/office/drawing/2014/main" id="{899ADC3A-C3AC-EB03-9A3B-62E7C4263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45" y="551284"/>
            <a:ext cx="7845398" cy="55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1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757"/>
    </mc:Choice>
    <mc:Fallback>
      <p:transition spd="slow" advTm="4375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CCC7DC-BDA2-7C68-1307-DCA6D7D9B4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pic>
        <p:nvPicPr>
          <p:cNvPr id="4" name="Picture 3" descr="A book on a table&#10;&#10;Description automatically generated">
            <a:extLst>
              <a:ext uri="{FF2B5EF4-FFF2-40B4-BE49-F238E27FC236}">
                <a16:creationId xmlns:a16="http://schemas.microsoft.com/office/drawing/2014/main" id="{08E2B30D-C3D3-0D3E-D58E-8542E2359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74681"/>
            <a:ext cx="8014447" cy="55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5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968"/>
    </mc:Choice>
    <mc:Fallback>
      <p:transition spd="slow" advTm="3696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A30F88-7271-59F8-6FA6-92188CA179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  <a:endParaRPr lang="en-GB"/>
          </a:p>
        </p:txBody>
      </p:sp>
      <p:pic>
        <p:nvPicPr>
          <p:cNvPr id="4" name="Picture 3" descr="A group of books on a table&#10;&#10;Description automatically generated">
            <a:extLst>
              <a:ext uri="{FF2B5EF4-FFF2-40B4-BE49-F238E27FC236}">
                <a16:creationId xmlns:a16="http://schemas.microsoft.com/office/drawing/2014/main" id="{36B8C62D-083A-4EE1-5B70-74E65E17C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53" y="553249"/>
            <a:ext cx="10400575" cy="50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5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331"/>
    </mc:Choice>
    <mc:Fallback>
      <p:transition spd="slow" advTm="65331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-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 Pair Fly Solo - ACCU 2024</Template>
  <TotalTime>35</TotalTime>
  <Words>300</Words>
  <Application>Microsoft Office PowerPoint</Application>
  <PresentationFormat>Widescreen</PresentationFormat>
  <Paragraphs>26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Palatino Linotype</vt:lpstr>
      <vt:lpstr>Wingdings</vt:lpstr>
      <vt:lpstr>PPT-Theme</vt:lpstr>
      <vt:lpstr>Programming Classics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Blurb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Oldwood</dc:creator>
  <cp:lastModifiedBy>Chris Oldwood</cp:lastModifiedBy>
  <cp:revision>14</cp:revision>
  <dcterms:created xsi:type="dcterms:W3CDTF">2024-09-10T13:36:42Z</dcterms:created>
  <dcterms:modified xsi:type="dcterms:W3CDTF">2024-09-11T15:32:59Z</dcterms:modified>
</cp:coreProperties>
</file>