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jørn A simonse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88BB92-E734-44FB-9211-C727CB61B243}">
  <a:tblStyle styleId="{9B88BB92-E734-44FB-9211-C727CB61B24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A5D1324-9CBA-4AE8-ACB6-552CE2210C9D}"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2-07-04T19:54:22.290" idx="1">
    <p:pos x="6000" y="0"/>
    <p:text>Is supplier system and supplier page  controlled directly by Admin leverandør?  or should go through back end?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3b262fa2eb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3b262fa2eb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4466ffed29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4466ffed29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3b262fa2eb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3b262fa2eb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3b262fa2eb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3b262fa2eb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4466ffed2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4466ffed2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3b262fa2eb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3b262fa2eb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3b262fa2eb_0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3b262fa2eb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3b262fa2eb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3b262fa2eb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b262fa2eb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b262fa2eb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3b262fa2e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3b262fa2e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4466ffed2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4466ffed2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4466ffed2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4466ffed2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4466ffed2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4466ffed2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8" y="10493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Module Code Builder</a:t>
            </a:r>
            <a:endParaRPr/>
          </a:p>
        </p:txBody>
      </p:sp>
      <p:sp>
        <p:nvSpPr>
          <p:cNvPr id="61" name="Google Shape;61;p14"/>
          <p:cNvSpPr txBox="1">
            <a:spLocks noGrp="1"/>
          </p:cNvSpPr>
          <p:nvPr>
            <p:ph type="subTitle" idx="1"/>
          </p:nvPr>
        </p:nvSpPr>
        <p:spPr>
          <a:xfrm>
            <a:off x="2117650" y="3138925"/>
            <a:ext cx="4908600" cy="792600"/>
          </a:xfrm>
          <a:prstGeom prst="rect">
            <a:avLst/>
          </a:prstGeom>
        </p:spPr>
        <p:txBody>
          <a:bodyPr spcFirstLastPara="1" wrap="square" lIns="91425" tIns="91425" rIns="91425" bIns="91425" anchor="t" anchorCtr="0">
            <a:normAutofit fontScale="70000" lnSpcReduction="20000"/>
          </a:bodyPr>
          <a:lstStyle/>
          <a:p>
            <a:pPr marL="0" lvl="0" indent="0" algn="ctr" rtl="0">
              <a:lnSpc>
                <a:spcPct val="115000"/>
              </a:lnSpc>
              <a:spcBef>
                <a:spcPts val="0"/>
              </a:spcBef>
              <a:spcAft>
                <a:spcPts val="0"/>
              </a:spcAft>
              <a:buNone/>
            </a:pPr>
            <a:r>
              <a:rPr lang="en-GB"/>
              <a:t>Box code for Supplier page, CSS classes, Modal window module code </a:t>
            </a:r>
            <a:endParaRPr/>
          </a:p>
        </p:txBody>
      </p:sp>
      <p:pic>
        <p:nvPicPr>
          <p:cNvPr id="62" name="Google Shape;62;p14"/>
          <p:cNvPicPr preferRelativeResize="0"/>
          <p:nvPr/>
        </p:nvPicPr>
        <p:blipFill>
          <a:blip r:embed="rId3">
            <a:alphaModFix/>
          </a:blip>
          <a:stretch>
            <a:fillRect/>
          </a:stretch>
        </p:blipFill>
        <p:spPr>
          <a:xfrm>
            <a:off x="3657600" y="522900"/>
            <a:ext cx="1828800" cy="1181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3"/>
          <p:cNvSpPr/>
          <p:nvPr/>
        </p:nvSpPr>
        <p:spPr>
          <a:xfrm>
            <a:off x="2817450" y="1206005"/>
            <a:ext cx="3509100" cy="24267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3"/>
          <p:cNvSpPr/>
          <p:nvPr/>
        </p:nvSpPr>
        <p:spPr>
          <a:xfrm>
            <a:off x="0" y="0"/>
            <a:ext cx="9144000" cy="693900"/>
          </a:xfrm>
          <a:prstGeom prst="rect">
            <a:avLst/>
          </a:prstGeom>
          <a:solidFill>
            <a:srgbClr val="93C47D"/>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b="1">
                <a:solidFill>
                  <a:srgbClr val="FFFFFF"/>
                </a:solidFill>
              </a:rPr>
              <a:t>Design template - Summary project</a:t>
            </a:r>
            <a:endParaRPr sz="3000" b="1">
              <a:solidFill>
                <a:srgbClr val="FFFFFF"/>
              </a:solidFill>
            </a:endParaRPr>
          </a:p>
        </p:txBody>
      </p:sp>
      <p:sp>
        <p:nvSpPr>
          <p:cNvPr id="329" name="Google Shape;329;p23"/>
          <p:cNvSpPr/>
          <p:nvPr/>
        </p:nvSpPr>
        <p:spPr>
          <a:xfrm>
            <a:off x="2817450" y="1205988"/>
            <a:ext cx="914400" cy="2426700"/>
          </a:xfrm>
          <a:prstGeom prst="rect">
            <a:avLst/>
          </a:prstGeom>
          <a:solidFill>
            <a:srgbClr val="5B3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0" name="Google Shape;330;p23"/>
          <p:cNvPicPr preferRelativeResize="0"/>
          <p:nvPr/>
        </p:nvPicPr>
        <p:blipFill>
          <a:blip r:embed="rId3">
            <a:alphaModFix/>
          </a:blip>
          <a:stretch>
            <a:fillRect/>
          </a:stretch>
        </p:blipFill>
        <p:spPr>
          <a:xfrm>
            <a:off x="404924" y="4643580"/>
            <a:ext cx="484650" cy="313000"/>
          </a:xfrm>
          <a:prstGeom prst="rect">
            <a:avLst/>
          </a:prstGeom>
          <a:noFill/>
          <a:ln>
            <a:noFill/>
          </a:ln>
        </p:spPr>
      </p:pic>
      <p:sp>
        <p:nvSpPr>
          <p:cNvPr id="331" name="Google Shape;331;p23"/>
          <p:cNvSpPr txBox="1"/>
          <p:nvPr/>
        </p:nvSpPr>
        <p:spPr>
          <a:xfrm>
            <a:off x="942056" y="4646178"/>
            <a:ext cx="1669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solidFill>
                  <a:schemeClr val="dk1"/>
                </a:solidFill>
              </a:rPr>
              <a:t>Module Code Builder</a:t>
            </a:r>
            <a:endParaRPr sz="100"/>
          </a:p>
        </p:txBody>
      </p:sp>
      <p:sp>
        <p:nvSpPr>
          <p:cNvPr id="332" name="Google Shape;332;p23"/>
          <p:cNvSpPr txBox="1"/>
          <p:nvPr/>
        </p:nvSpPr>
        <p:spPr>
          <a:xfrm>
            <a:off x="2925450" y="2623150"/>
            <a:ext cx="741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600" b="1">
                <a:solidFill>
                  <a:schemeClr val="lt1"/>
                </a:solidFill>
              </a:rPr>
              <a:t>About FagFolk</a:t>
            </a:r>
            <a:endParaRPr sz="600" b="1">
              <a:solidFill>
                <a:schemeClr val="lt1"/>
              </a:solidFill>
            </a:endParaRPr>
          </a:p>
          <a:p>
            <a:pPr marL="0" lvl="0" indent="0" algn="l" rtl="0">
              <a:spcBef>
                <a:spcPts val="0"/>
              </a:spcBef>
              <a:spcAft>
                <a:spcPts val="0"/>
              </a:spcAft>
              <a:buClr>
                <a:schemeClr val="dk1"/>
              </a:buClr>
              <a:buSzPts val="1100"/>
              <a:buFont typeface="Arial"/>
              <a:buNone/>
            </a:pP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r>
              <a:rPr lang="en-GB" sz="600">
                <a:solidFill>
                  <a:schemeClr val="lt1"/>
                </a:solidFill>
              </a:rPr>
              <a:t>Language</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r>
              <a:rPr lang="en-GB" sz="600">
                <a:solidFill>
                  <a:schemeClr val="lt1"/>
                </a:solidFill>
              </a:rPr>
              <a:t>Privacy</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r>
              <a:rPr lang="en-GB" sz="600">
                <a:solidFill>
                  <a:schemeClr val="lt1"/>
                </a:solidFill>
              </a:rPr>
              <a:t>Terms</a:t>
            </a:r>
            <a:endParaRPr sz="600">
              <a:solidFill>
                <a:schemeClr val="lt1"/>
              </a:solidFill>
            </a:endParaRPr>
          </a:p>
        </p:txBody>
      </p:sp>
      <p:grpSp>
        <p:nvGrpSpPr>
          <p:cNvPr id="333" name="Google Shape;333;p23"/>
          <p:cNvGrpSpPr/>
          <p:nvPr/>
        </p:nvGrpSpPr>
        <p:grpSpPr>
          <a:xfrm>
            <a:off x="3014307" y="1419999"/>
            <a:ext cx="521075" cy="1015800"/>
            <a:chOff x="3049175" y="1526475"/>
            <a:chExt cx="521075" cy="1015800"/>
          </a:xfrm>
        </p:grpSpPr>
        <p:sp>
          <p:nvSpPr>
            <p:cNvPr id="334" name="Google Shape;334;p23"/>
            <p:cNvSpPr txBox="1"/>
            <p:nvPr/>
          </p:nvSpPr>
          <p:spPr>
            <a:xfrm>
              <a:off x="3104650" y="1526475"/>
              <a:ext cx="4656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600">
                  <a:solidFill>
                    <a:schemeClr val="lt1"/>
                  </a:solidFill>
                </a:rPr>
                <a:t>Step 1</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r>
                <a:rPr lang="en-GB" sz="600">
                  <a:solidFill>
                    <a:schemeClr val="lt1"/>
                  </a:solidFill>
                </a:rPr>
                <a:t>Step 2</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r>
                <a:rPr lang="en-GB" sz="600">
                  <a:solidFill>
                    <a:schemeClr val="lt1"/>
                  </a:solidFill>
                </a:rPr>
                <a:t>Step 3</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r>
                <a:rPr lang="en-GB" sz="600">
                  <a:solidFill>
                    <a:schemeClr val="lt1"/>
                  </a:solidFill>
                </a:rPr>
                <a:t>Step 4</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r>
                <a:rPr lang="en-GB" sz="600" b="1">
                  <a:solidFill>
                    <a:schemeClr val="lt1"/>
                  </a:solidFill>
                </a:rPr>
                <a:t>Step 5</a:t>
              </a:r>
              <a:endParaRPr sz="600" b="1">
                <a:solidFill>
                  <a:schemeClr val="lt1"/>
                </a:solidFill>
              </a:endParaRPr>
            </a:p>
          </p:txBody>
        </p:sp>
        <p:grpSp>
          <p:nvGrpSpPr>
            <p:cNvPr id="335" name="Google Shape;335;p23"/>
            <p:cNvGrpSpPr/>
            <p:nvPr/>
          </p:nvGrpSpPr>
          <p:grpSpPr>
            <a:xfrm>
              <a:off x="3049175" y="1642856"/>
              <a:ext cx="40500" cy="772731"/>
              <a:chOff x="3049175" y="1642856"/>
              <a:chExt cx="40500" cy="772731"/>
            </a:xfrm>
          </p:grpSpPr>
          <p:cxnSp>
            <p:nvCxnSpPr>
              <p:cNvPr id="336" name="Google Shape;336;p23"/>
              <p:cNvCxnSpPr/>
              <p:nvPr/>
            </p:nvCxnSpPr>
            <p:spPr>
              <a:xfrm>
                <a:off x="3069425" y="1654975"/>
                <a:ext cx="0" cy="743100"/>
              </a:xfrm>
              <a:prstGeom prst="straightConnector1">
                <a:avLst/>
              </a:prstGeom>
              <a:noFill/>
              <a:ln w="9525" cap="flat" cmpd="sng">
                <a:solidFill>
                  <a:schemeClr val="lt1"/>
                </a:solidFill>
                <a:prstDash val="solid"/>
                <a:round/>
                <a:headEnd type="none" w="med" len="med"/>
                <a:tailEnd type="none" w="med" len="med"/>
              </a:ln>
            </p:spPr>
          </p:cxnSp>
          <p:sp>
            <p:nvSpPr>
              <p:cNvPr id="337" name="Google Shape;337;p23"/>
              <p:cNvSpPr/>
              <p:nvPr/>
            </p:nvSpPr>
            <p:spPr>
              <a:xfrm>
                <a:off x="3049175" y="1642856"/>
                <a:ext cx="40500" cy="40500"/>
              </a:xfrm>
              <a:prstGeom prst="ellipse">
                <a:avLst/>
              </a:prstGeom>
              <a:solidFill>
                <a:srgbClr val="5B3588"/>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3"/>
              <p:cNvSpPr/>
              <p:nvPr/>
            </p:nvSpPr>
            <p:spPr>
              <a:xfrm>
                <a:off x="3049175" y="2375088"/>
                <a:ext cx="40500" cy="405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3"/>
              <p:cNvSpPr/>
              <p:nvPr/>
            </p:nvSpPr>
            <p:spPr>
              <a:xfrm>
                <a:off x="3049175" y="1827391"/>
                <a:ext cx="40500" cy="40500"/>
              </a:xfrm>
              <a:prstGeom prst="ellipse">
                <a:avLst/>
              </a:prstGeom>
              <a:solidFill>
                <a:srgbClr val="5B3588"/>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3"/>
              <p:cNvSpPr/>
              <p:nvPr/>
            </p:nvSpPr>
            <p:spPr>
              <a:xfrm>
                <a:off x="3049175" y="2011956"/>
                <a:ext cx="40500" cy="40500"/>
              </a:xfrm>
              <a:prstGeom prst="ellipse">
                <a:avLst/>
              </a:prstGeom>
              <a:solidFill>
                <a:srgbClr val="5B3588"/>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3"/>
              <p:cNvSpPr/>
              <p:nvPr/>
            </p:nvSpPr>
            <p:spPr>
              <a:xfrm>
                <a:off x="3049175" y="2193531"/>
                <a:ext cx="40500" cy="40500"/>
              </a:xfrm>
              <a:prstGeom prst="ellipse">
                <a:avLst/>
              </a:prstGeom>
              <a:solidFill>
                <a:srgbClr val="5B3588"/>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42" name="Google Shape;342;p23"/>
          <p:cNvCxnSpPr/>
          <p:nvPr/>
        </p:nvCxnSpPr>
        <p:spPr>
          <a:xfrm>
            <a:off x="3735725" y="3358150"/>
            <a:ext cx="2586900" cy="0"/>
          </a:xfrm>
          <a:prstGeom prst="straightConnector1">
            <a:avLst/>
          </a:prstGeom>
          <a:noFill/>
          <a:ln w="19050" cap="flat" cmpd="sng">
            <a:solidFill>
              <a:srgbClr val="EFEFEF"/>
            </a:solidFill>
            <a:prstDash val="solid"/>
            <a:round/>
            <a:headEnd type="none" w="med" len="med"/>
            <a:tailEnd type="none" w="med" len="med"/>
          </a:ln>
        </p:spPr>
      </p:cxnSp>
      <p:cxnSp>
        <p:nvCxnSpPr>
          <p:cNvPr id="343" name="Google Shape;343;p23"/>
          <p:cNvCxnSpPr/>
          <p:nvPr/>
        </p:nvCxnSpPr>
        <p:spPr>
          <a:xfrm>
            <a:off x="5024600" y="3358150"/>
            <a:ext cx="1298100" cy="0"/>
          </a:xfrm>
          <a:prstGeom prst="straightConnector1">
            <a:avLst/>
          </a:prstGeom>
          <a:noFill/>
          <a:ln w="19050" cap="flat" cmpd="sng">
            <a:solidFill>
              <a:srgbClr val="CB422F"/>
            </a:solidFill>
            <a:prstDash val="solid"/>
            <a:round/>
            <a:headEnd type="none" w="med" len="med"/>
            <a:tailEnd type="none" w="med" len="med"/>
          </a:ln>
        </p:spPr>
      </p:cxnSp>
      <p:grpSp>
        <p:nvGrpSpPr>
          <p:cNvPr id="344" name="Google Shape;344;p23"/>
          <p:cNvGrpSpPr/>
          <p:nvPr/>
        </p:nvGrpSpPr>
        <p:grpSpPr>
          <a:xfrm>
            <a:off x="5346647" y="3420200"/>
            <a:ext cx="675350" cy="153900"/>
            <a:chOff x="5245175" y="3572600"/>
            <a:chExt cx="675350" cy="153900"/>
          </a:xfrm>
        </p:grpSpPr>
        <p:sp>
          <p:nvSpPr>
            <p:cNvPr id="345" name="Google Shape;345;p23"/>
            <p:cNvSpPr txBox="1"/>
            <p:nvPr/>
          </p:nvSpPr>
          <p:spPr>
            <a:xfrm>
              <a:off x="5245175" y="3572600"/>
              <a:ext cx="560700" cy="1539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GB" sz="1000">
                  <a:solidFill>
                    <a:srgbClr val="CB422F"/>
                  </a:solidFill>
                </a:rPr>
                <a:t>Next step </a:t>
              </a:r>
              <a:endParaRPr sz="1000">
                <a:solidFill>
                  <a:srgbClr val="CB422F"/>
                </a:solidFill>
              </a:endParaRPr>
            </a:p>
          </p:txBody>
        </p:sp>
        <p:sp>
          <p:nvSpPr>
            <p:cNvPr id="346" name="Google Shape;346;p23"/>
            <p:cNvSpPr/>
            <p:nvPr/>
          </p:nvSpPr>
          <p:spPr>
            <a:xfrm>
              <a:off x="5842525" y="3596695"/>
              <a:ext cx="78000" cy="114900"/>
            </a:xfrm>
            <a:prstGeom prst="rightArrow">
              <a:avLst>
                <a:gd name="adj1" fmla="val 37981"/>
                <a:gd name="adj2" fmla="val 100000"/>
              </a:avLst>
            </a:prstGeom>
            <a:solidFill>
              <a:srgbClr val="CB4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23"/>
          <p:cNvGrpSpPr/>
          <p:nvPr/>
        </p:nvGrpSpPr>
        <p:grpSpPr>
          <a:xfrm>
            <a:off x="3995725" y="3420200"/>
            <a:ext cx="778643" cy="153900"/>
            <a:chOff x="5027300" y="3572600"/>
            <a:chExt cx="778643" cy="153900"/>
          </a:xfrm>
        </p:grpSpPr>
        <p:sp>
          <p:nvSpPr>
            <p:cNvPr id="348" name="Google Shape;348;p23"/>
            <p:cNvSpPr txBox="1"/>
            <p:nvPr/>
          </p:nvSpPr>
          <p:spPr>
            <a:xfrm>
              <a:off x="5169343" y="3572600"/>
              <a:ext cx="636600" cy="1539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GB" sz="1000">
                  <a:solidFill>
                    <a:srgbClr val="5B3588"/>
                  </a:solidFill>
                </a:rPr>
                <a:t>Backwards</a:t>
              </a:r>
              <a:r>
                <a:rPr lang="en-GB" sz="1000">
                  <a:solidFill>
                    <a:srgbClr val="CB422F"/>
                  </a:solidFill>
                </a:rPr>
                <a:t> </a:t>
              </a:r>
              <a:endParaRPr sz="1000">
                <a:solidFill>
                  <a:srgbClr val="CB422F"/>
                </a:solidFill>
              </a:endParaRPr>
            </a:p>
          </p:txBody>
        </p:sp>
        <p:sp>
          <p:nvSpPr>
            <p:cNvPr id="349" name="Google Shape;349;p23"/>
            <p:cNvSpPr/>
            <p:nvPr/>
          </p:nvSpPr>
          <p:spPr>
            <a:xfrm flipH="1">
              <a:off x="5027300" y="3596695"/>
              <a:ext cx="78000" cy="114900"/>
            </a:xfrm>
            <a:prstGeom prst="rightArrow">
              <a:avLst>
                <a:gd name="adj1" fmla="val 37981"/>
                <a:gd name="adj2" fmla="val 100000"/>
              </a:avLst>
            </a:prstGeom>
            <a:solidFill>
              <a:srgbClr val="5B3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 name="Google Shape;350;p23"/>
          <p:cNvSpPr txBox="1"/>
          <p:nvPr/>
        </p:nvSpPr>
        <p:spPr>
          <a:xfrm>
            <a:off x="4300925" y="1352425"/>
            <a:ext cx="1456500" cy="2154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GB" b="1">
                <a:solidFill>
                  <a:srgbClr val="5B3588"/>
                </a:solidFill>
              </a:rPr>
              <a:t>About FagFolk</a:t>
            </a:r>
            <a:endParaRPr b="1">
              <a:solidFill>
                <a:srgbClr val="5B3588"/>
              </a:solidFill>
            </a:endParaRPr>
          </a:p>
        </p:txBody>
      </p:sp>
      <p:sp>
        <p:nvSpPr>
          <p:cNvPr id="351" name="Google Shape;351;p23"/>
          <p:cNvSpPr txBox="1"/>
          <p:nvPr/>
        </p:nvSpPr>
        <p:spPr>
          <a:xfrm>
            <a:off x="3735725" y="1718150"/>
            <a:ext cx="2586900" cy="1273200"/>
          </a:xfrm>
          <a:prstGeom prst="rect">
            <a:avLst/>
          </a:prstGeom>
          <a:noFill/>
          <a:ln>
            <a:noFill/>
          </a:ln>
        </p:spPr>
        <p:txBody>
          <a:bodyPr spcFirstLastPara="1" wrap="square" lIns="198000" tIns="36000" rIns="198000" bIns="36000" anchor="t" anchorCtr="0">
            <a:spAutoFit/>
          </a:bodyPr>
          <a:lstStyle/>
          <a:p>
            <a:pPr marL="0" lvl="0" indent="0" algn="just" rtl="0">
              <a:spcBef>
                <a:spcPts val="0"/>
              </a:spcBef>
              <a:spcAft>
                <a:spcPts val="0"/>
              </a:spcAft>
              <a:buNone/>
            </a:pPr>
            <a:r>
              <a:rPr lang="en-GB" sz="600"/>
              <a:t>Lorem ipsum dolor sit amet, consectetur adipiscing elit. Ut ut orci et purus sagittis cursus. Sed eleifend nisl vel imperdiet sodales. Nulla luctus, dolor id malesuada rhoncus, massa libero imperdiet ligula, sed scelerisque nunc nibh a enim. </a:t>
            </a:r>
            <a:endParaRPr sz="600"/>
          </a:p>
          <a:p>
            <a:pPr marL="0" lvl="0" indent="0" algn="just" rtl="0">
              <a:spcBef>
                <a:spcPts val="0"/>
              </a:spcBef>
              <a:spcAft>
                <a:spcPts val="0"/>
              </a:spcAft>
              <a:buNone/>
            </a:pPr>
            <a:endParaRPr sz="600"/>
          </a:p>
          <a:p>
            <a:pPr marL="0" lvl="0" indent="0" algn="just" rtl="0">
              <a:spcBef>
                <a:spcPts val="0"/>
              </a:spcBef>
              <a:spcAft>
                <a:spcPts val="0"/>
              </a:spcAft>
              <a:buNone/>
            </a:pPr>
            <a:r>
              <a:rPr lang="en-GB" sz="600"/>
              <a:t>Nunc a fringilla sem, a hendrerit velit. Quisque et ipsum at nunc pulvinar iaculis. Pellentesque placerat lobortis justo, id congue enim gravida vitae. Nunc a placerat tortor. Maecenas sollicitudin risus a lobortis suscipit. </a:t>
            </a:r>
            <a:endParaRPr sz="600"/>
          </a:p>
          <a:p>
            <a:pPr marL="0" lvl="0" indent="0" algn="just" rtl="0">
              <a:spcBef>
                <a:spcPts val="0"/>
              </a:spcBef>
              <a:spcAft>
                <a:spcPts val="0"/>
              </a:spcAft>
              <a:buNone/>
            </a:pPr>
            <a:endParaRPr sz="600"/>
          </a:p>
          <a:p>
            <a:pPr marL="0" lvl="0" indent="0" algn="just" rtl="0">
              <a:spcBef>
                <a:spcPts val="0"/>
              </a:spcBef>
              <a:spcAft>
                <a:spcPts val="0"/>
              </a:spcAft>
              <a:buNone/>
            </a:pPr>
            <a:r>
              <a:rPr lang="en-GB" sz="600"/>
              <a:t>Pellentesque massa dui, imperdiet sit amet fermentum in, iaculis id neque. Pellentesque at mi accumsan, accumsan nunc eu, vulputate risus. </a:t>
            </a:r>
            <a:endParaRPr sz="600"/>
          </a:p>
        </p:txBody>
      </p:sp>
      <p:sp>
        <p:nvSpPr>
          <p:cNvPr id="352" name="Google Shape;352;p23"/>
          <p:cNvSpPr txBox="1"/>
          <p:nvPr/>
        </p:nvSpPr>
        <p:spPr>
          <a:xfrm>
            <a:off x="565400" y="1363500"/>
            <a:ext cx="17322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t>Breadcrumbs</a:t>
            </a:r>
            <a:endParaRPr sz="1000" b="1"/>
          </a:p>
          <a:p>
            <a:pPr marL="0" lvl="0" indent="0" algn="l" rtl="0">
              <a:spcBef>
                <a:spcPts val="0"/>
              </a:spcBef>
              <a:spcAft>
                <a:spcPts val="0"/>
              </a:spcAft>
              <a:buNone/>
            </a:pPr>
            <a:endParaRPr sz="1000"/>
          </a:p>
          <a:p>
            <a:pPr marL="288000" lvl="0" indent="-135500" algn="l" rtl="0">
              <a:spcBef>
                <a:spcPts val="0"/>
              </a:spcBef>
              <a:spcAft>
                <a:spcPts val="0"/>
              </a:spcAft>
              <a:buSzPts val="1000"/>
              <a:buAutoNum type="arabicPeriod"/>
            </a:pPr>
            <a:r>
              <a:rPr lang="en-GB" sz="1000"/>
              <a:t>Size: width, height</a:t>
            </a:r>
            <a:endParaRPr sz="1000"/>
          </a:p>
          <a:p>
            <a:pPr marL="288000" lvl="0" indent="-135500" algn="l" rtl="0">
              <a:spcBef>
                <a:spcPts val="0"/>
              </a:spcBef>
              <a:spcAft>
                <a:spcPts val="0"/>
              </a:spcAft>
              <a:buSzPts val="1000"/>
              <a:buAutoNum type="arabicPeriod"/>
            </a:pPr>
            <a:r>
              <a:rPr lang="en-GB" sz="1000"/>
              <a:t>Margin: size</a:t>
            </a:r>
            <a:endParaRPr sz="1000"/>
          </a:p>
          <a:p>
            <a:pPr marL="288000" lvl="0" indent="-135500" algn="l" rtl="0">
              <a:spcBef>
                <a:spcPts val="0"/>
              </a:spcBef>
              <a:spcAft>
                <a:spcPts val="0"/>
              </a:spcAft>
              <a:buSzPts val="1000"/>
              <a:buAutoNum type="arabicPeriod"/>
            </a:pPr>
            <a:r>
              <a:rPr lang="en-GB" sz="1000"/>
              <a:t>Padding: size</a:t>
            </a:r>
            <a:endParaRPr sz="1000"/>
          </a:p>
        </p:txBody>
      </p:sp>
      <p:cxnSp>
        <p:nvCxnSpPr>
          <p:cNvPr id="353" name="Google Shape;353;p23"/>
          <p:cNvCxnSpPr>
            <a:stCxn id="352" idx="3"/>
          </p:cNvCxnSpPr>
          <p:nvPr/>
        </p:nvCxnSpPr>
        <p:spPr>
          <a:xfrm rot="10800000" flipH="1">
            <a:off x="2297600" y="1667250"/>
            <a:ext cx="657000" cy="173400"/>
          </a:xfrm>
          <a:prstGeom prst="straightConnector1">
            <a:avLst/>
          </a:prstGeom>
          <a:noFill/>
          <a:ln w="9525" cap="flat" cmpd="sng">
            <a:solidFill>
              <a:srgbClr val="FF0000"/>
            </a:solidFill>
            <a:prstDash val="solid"/>
            <a:round/>
            <a:headEnd type="none" w="med" len="med"/>
            <a:tailEnd type="triangle" w="med" len="med"/>
          </a:ln>
        </p:spPr>
      </p:cxnSp>
      <p:sp>
        <p:nvSpPr>
          <p:cNvPr id="354" name="Google Shape;354;p23"/>
          <p:cNvSpPr txBox="1"/>
          <p:nvPr/>
        </p:nvSpPr>
        <p:spPr>
          <a:xfrm>
            <a:off x="565400" y="2693988"/>
            <a:ext cx="1851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t>Local menu</a:t>
            </a:r>
            <a:endParaRPr sz="1000" b="1"/>
          </a:p>
          <a:p>
            <a:pPr marL="0" lvl="0" indent="0" algn="l" rtl="0">
              <a:spcBef>
                <a:spcPts val="0"/>
              </a:spcBef>
              <a:spcAft>
                <a:spcPts val="0"/>
              </a:spcAft>
              <a:buNone/>
            </a:pPr>
            <a:endParaRPr sz="1000"/>
          </a:p>
          <a:p>
            <a:pPr marL="288000" lvl="0" indent="-135500" algn="l" rtl="0">
              <a:spcBef>
                <a:spcPts val="0"/>
              </a:spcBef>
              <a:spcAft>
                <a:spcPts val="0"/>
              </a:spcAft>
              <a:buSzPts val="1000"/>
              <a:buAutoNum type="arabicPeriod"/>
            </a:pPr>
            <a:r>
              <a:rPr lang="en-GB" sz="1000"/>
              <a:t>Font size: height</a:t>
            </a:r>
            <a:endParaRPr sz="1000"/>
          </a:p>
          <a:p>
            <a:pPr marL="288000" lvl="0" indent="-135500" algn="l" rtl="0">
              <a:spcBef>
                <a:spcPts val="0"/>
              </a:spcBef>
              <a:spcAft>
                <a:spcPts val="0"/>
              </a:spcAft>
              <a:buSzPts val="1000"/>
              <a:buAutoNum type="arabicPeriod"/>
            </a:pPr>
            <a:r>
              <a:rPr lang="en-GB" sz="1000"/>
              <a:t>Font family: font family</a:t>
            </a:r>
            <a:endParaRPr sz="1000"/>
          </a:p>
          <a:p>
            <a:pPr marL="288000" lvl="0" indent="-135500" algn="l" rtl="0">
              <a:spcBef>
                <a:spcPts val="0"/>
              </a:spcBef>
              <a:spcAft>
                <a:spcPts val="0"/>
              </a:spcAft>
              <a:buSzPts val="1000"/>
              <a:buAutoNum type="arabicPeriod"/>
            </a:pPr>
            <a:r>
              <a:rPr lang="en-GB" sz="1000"/>
              <a:t>Font color: color</a:t>
            </a:r>
            <a:endParaRPr sz="1000"/>
          </a:p>
          <a:p>
            <a:pPr marL="288000" lvl="0" indent="-135500" algn="l" rtl="0">
              <a:spcBef>
                <a:spcPts val="0"/>
              </a:spcBef>
              <a:spcAft>
                <a:spcPts val="0"/>
              </a:spcAft>
              <a:buSzPts val="1000"/>
              <a:buAutoNum type="arabicPeriod"/>
            </a:pPr>
            <a:r>
              <a:rPr lang="en-GB" sz="1000"/>
              <a:t>Margin: size</a:t>
            </a:r>
            <a:endParaRPr sz="1000"/>
          </a:p>
        </p:txBody>
      </p:sp>
      <p:cxnSp>
        <p:nvCxnSpPr>
          <p:cNvPr id="355" name="Google Shape;355;p23"/>
          <p:cNvCxnSpPr>
            <a:stCxn id="354" idx="3"/>
          </p:cNvCxnSpPr>
          <p:nvPr/>
        </p:nvCxnSpPr>
        <p:spPr>
          <a:xfrm rot="10800000" flipH="1">
            <a:off x="2417300" y="2963088"/>
            <a:ext cx="537300" cy="285000"/>
          </a:xfrm>
          <a:prstGeom prst="straightConnector1">
            <a:avLst/>
          </a:prstGeom>
          <a:noFill/>
          <a:ln w="9525" cap="flat" cmpd="sng">
            <a:solidFill>
              <a:srgbClr val="FF0000"/>
            </a:solidFill>
            <a:prstDash val="solid"/>
            <a:round/>
            <a:headEnd type="none" w="med" len="med"/>
            <a:tailEnd type="triangle" w="med" len="med"/>
          </a:ln>
        </p:spPr>
      </p:cxnSp>
      <p:sp>
        <p:nvSpPr>
          <p:cNvPr id="356" name="Google Shape;356;p23"/>
          <p:cNvSpPr txBox="1"/>
          <p:nvPr/>
        </p:nvSpPr>
        <p:spPr>
          <a:xfrm>
            <a:off x="6782075" y="956925"/>
            <a:ext cx="1851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t>Title</a:t>
            </a:r>
            <a:endParaRPr sz="1000" b="1"/>
          </a:p>
          <a:p>
            <a:pPr marL="0" lvl="0" indent="0" algn="l" rtl="0">
              <a:spcBef>
                <a:spcPts val="0"/>
              </a:spcBef>
              <a:spcAft>
                <a:spcPts val="0"/>
              </a:spcAft>
              <a:buNone/>
            </a:pPr>
            <a:endParaRPr sz="1000"/>
          </a:p>
          <a:p>
            <a:pPr marL="288000" lvl="0" indent="-135500" algn="l" rtl="0">
              <a:spcBef>
                <a:spcPts val="0"/>
              </a:spcBef>
              <a:spcAft>
                <a:spcPts val="0"/>
              </a:spcAft>
              <a:buSzPts val="1000"/>
              <a:buAutoNum type="arabicPeriod"/>
            </a:pPr>
            <a:r>
              <a:rPr lang="en-GB" sz="1000"/>
              <a:t>Font size: height</a:t>
            </a:r>
            <a:endParaRPr sz="1000"/>
          </a:p>
          <a:p>
            <a:pPr marL="288000" lvl="0" indent="-135500" algn="l" rtl="0">
              <a:spcBef>
                <a:spcPts val="0"/>
              </a:spcBef>
              <a:spcAft>
                <a:spcPts val="0"/>
              </a:spcAft>
              <a:buSzPts val="1000"/>
              <a:buAutoNum type="arabicPeriod"/>
            </a:pPr>
            <a:r>
              <a:rPr lang="en-GB" sz="1000"/>
              <a:t>Font family: font family</a:t>
            </a:r>
            <a:endParaRPr sz="1000"/>
          </a:p>
          <a:p>
            <a:pPr marL="288000" lvl="0" indent="-135500" algn="l" rtl="0">
              <a:spcBef>
                <a:spcPts val="0"/>
              </a:spcBef>
              <a:spcAft>
                <a:spcPts val="0"/>
              </a:spcAft>
              <a:buSzPts val="1000"/>
              <a:buAutoNum type="arabicPeriod"/>
            </a:pPr>
            <a:r>
              <a:rPr lang="en-GB" sz="1000"/>
              <a:t>Font color: color</a:t>
            </a:r>
            <a:endParaRPr sz="1000"/>
          </a:p>
          <a:p>
            <a:pPr marL="288000" lvl="0" indent="-135500" algn="l" rtl="0">
              <a:spcBef>
                <a:spcPts val="0"/>
              </a:spcBef>
              <a:spcAft>
                <a:spcPts val="0"/>
              </a:spcAft>
              <a:buSzPts val="1000"/>
              <a:buAutoNum type="arabicPeriod"/>
            </a:pPr>
            <a:r>
              <a:rPr lang="en-GB" sz="1000"/>
              <a:t>Margin: size</a:t>
            </a:r>
            <a:endParaRPr sz="1000"/>
          </a:p>
        </p:txBody>
      </p:sp>
      <p:cxnSp>
        <p:nvCxnSpPr>
          <p:cNvPr id="357" name="Google Shape;357;p23"/>
          <p:cNvCxnSpPr>
            <a:stCxn id="356" idx="1"/>
            <a:endCxn id="350" idx="3"/>
          </p:cNvCxnSpPr>
          <p:nvPr/>
        </p:nvCxnSpPr>
        <p:spPr>
          <a:xfrm rot="10800000">
            <a:off x="5757575" y="1460025"/>
            <a:ext cx="1024500" cy="51000"/>
          </a:xfrm>
          <a:prstGeom prst="straightConnector1">
            <a:avLst/>
          </a:prstGeom>
          <a:noFill/>
          <a:ln w="9525" cap="flat" cmpd="sng">
            <a:solidFill>
              <a:srgbClr val="FF0000"/>
            </a:solidFill>
            <a:prstDash val="solid"/>
            <a:round/>
            <a:headEnd type="none" w="med" len="med"/>
            <a:tailEnd type="triangle" w="med" len="med"/>
          </a:ln>
        </p:spPr>
      </p:cxnSp>
      <p:sp>
        <p:nvSpPr>
          <p:cNvPr id="358" name="Google Shape;358;p23"/>
          <p:cNvSpPr txBox="1"/>
          <p:nvPr/>
        </p:nvSpPr>
        <p:spPr>
          <a:xfrm>
            <a:off x="6782075" y="2285613"/>
            <a:ext cx="1851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t>Content</a:t>
            </a:r>
            <a:endParaRPr sz="1000" b="1"/>
          </a:p>
          <a:p>
            <a:pPr marL="0" lvl="0" indent="0" algn="l" rtl="0">
              <a:spcBef>
                <a:spcPts val="0"/>
              </a:spcBef>
              <a:spcAft>
                <a:spcPts val="0"/>
              </a:spcAft>
              <a:buNone/>
            </a:pPr>
            <a:endParaRPr sz="1000"/>
          </a:p>
          <a:p>
            <a:pPr marL="288000" lvl="0" indent="-135500" algn="l" rtl="0">
              <a:spcBef>
                <a:spcPts val="0"/>
              </a:spcBef>
              <a:spcAft>
                <a:spcPts val="0"/>
              </a:spcAft>
              <a:buSzPts val="1000"/>
              <a:buAutoNum type="arabicPeriod"/>
            </a:pPr>
            <a:r>
              <a:rPr lang="en-GB" sz="1000"/>
              <a:t>Font size: height</a:t>
            </a:r>
            <a:endParaRPr sz="1000"/>
          </a:p>
          <a:p>
            <a:pPr marL="288000" lvl="0" indent="-135500" algn="l" rtl="0">
              <a:spcBef>
                <a:spcPts val="0"/>
              </a:spcBef>
              <a:spcAft>
                <a:spcPts val="0"/>
              </a:spcAft>
              <a:buSzPts val="1000"/>
              <a:buAutoNum type="arabicPeriod"/>
            </a:pPr>
            <a:r>
              <a:rPr lang="en-GB" sz="1000"/>
              <a:t>Font family: font family</a:t>
            </a:r>
            <a:endParaRPr sz="1000"/>
          </a:p>
          <a:p>
            <a:pPr marL="288000" lvl="0" indent="-135500" algn="l" rtl="0">
              <a:spcBef>
                <a:spcPts val="0"/>
              </a:spcBef>
              <a:spcAft>
                <a:spcPts val="0"/>
              </a:spcAft>
              <a:buSzPts val="1000"/>
              <a:buAutoNum type="arabicPeriod"/>
            </a:pPr>
            <a:r>
              <a:rPr lang="en-GB" sz="1000"/>
              <a:t>Font color: color</a:t>
            </a:r>
            <a:endParaRPr sz="1000"/>
          </a:p>
          <a:p>
            <a:pPr marL="288000" lvl="0" indent="-135500" algn="l" rtl="0">
              <a:spcBef>
                <a:spcPts val="0"/>
              </a:spcBef>
              <a:spcAft>
                <a:spcPts val="0"/>
              </a:spcAft>
              <a:buSzPts val="1000"/>
              <a:buAutoNum type="arabicPeriod"/>
            </a:pPr>
            <a:r>
              <a:rPr lang="en-GB" sz="1000"/>
              <a:t>Margin: size</a:t>
            </a:r>
            <a:endParaRPr sz="1000"/>
          </a:p>
        </p:txBody>
      </p:sp>
      <p:cxnSp>
        <p:nvCxnSpPr>
          <p:cNvPr id="359" name="Google Shape;359;p23"/>
          <p:cNvCxnSpPr>
            <a:stCxn id="358" idx="1"/>
          </p:cNvCxnSpPr>
          <p:nvPr/>
        </p:nvCxnSpPr>
        <p:spPr>
          <a:xfrm rot="10800000">
            <a:off x="6226175" y="2503413"/>
            <a:ext cx="555900" cy="336300"/>
          </a:xfrm>
          <a:prstGeom prst="straightConnector1">
            <a:avLst/>
          </a:prstGeom>
          <a:noFill/>
          <a:ln w="9525" cap="flat" cmpd="sng">
            <a:solidFill>
              <a:srgbClr val="FF0000"/>
            </a:solidFill>
            <a:prstDash val="solid"/>
            <a:round/>
            <a:headEnd type="none" w="med" len="med"/>
            <a:tailEnd type="triangle" w="med" len="med"/>
          </a:ln>
        </p:spPr>
      </p:cxnSp>
      <p:sp>
        <p:nvSpPr>
          <p:cNvPr id="360" name="Google Shape;360;p23"/>
          <p:cNvSpPr txBox="1"/>
          <p:nvPr/>
        </p:nvSpPr>
        <p:spPr>
          <a:xfrm>
            <a:off x="5194463" y="3756825"/>
            <a:ext cx="1851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b="1"/>
          </a:p>
          <a:p>
            <a:pPr marL="0" lvl="0" indent="0" algn="l" rtl="0">
              <a:spcBef>
                <a:spcPts val="0"/>
              </a:spcBef>
              <a:spcAft>
                <a:spcPts val="0"/>
              </a:spcAft>
              <a:buNone/>
            </a:pPr>
            <a:endParaRPr sz="1000"/>
          </a:p>
          <a:p>
            <a:pPr marL="0" lvl="0" indent="0" algn="l" rtl="0">
              <a:spcBef>
                <a:spcPts val="0"/>
              </a:spcBef>
              <a:spcAft>
                <a:spcPts val="0"/>
              </a:spcAft>
              <a:buNone/>
            </a:pPr>
            <a:r>
              <a:rPr lang="en-GB" sz="1000"/>
              <a:t>6. Font size: height</a:t>
            </a:r>
            <a:endParaRPr sz="1000"/>
          </a:p>
          <a:p>
            <a:pPr marL="0" lvl="0" indent="0" algn="l" rtl="0">
              <a:spcBef>
                <a:spcPts val="0"/>
              </a:spcBef>
              <a:spcAft>
                <a:spcPts val="0"/>
              </a:spcAft>
              <a:buNone/>
            </a:pPr>
            <a:r>
              <a:rPr lang="en-GB" sz="1000"/>
              <a:t>7. Font family: font family</a:t>
            </a:r>
            <a:endParaRPr sz="1000"/>
          </a:p>
          <a:p>
            <a:pPr marL="0" lvl="0" indent="0" algn="l" rtl="0">
              <a:spcBef>
                <a:spcPts val="0"/>
              </a:spcBef>
              <a:spcAft>
                <a:spcPts val="0"/>
              </a:spcAft>
              <a:buNone/>
            </a:pPr>
            <a:r>
              <a:rPr lang="en-GB" sz="1000"/>
              <a:t>8. Font color: color</a:t>
            </a:r>
            <a:endParaRPr sz="1000"/>
          </a:p>
          <a:p>
            <a:pPr marL="0" lvl="0" indent="0" algn="l" rtl="0">
              <a:spcBef>
                <a:spcPts val="0"/>
              </a:spcBef>
              <a:spcAft>
                <a:spcPts val="0"/>
              </a:spcAft>
              <a:buNone/>
            </a:pPr>
            <a:r>
              <a:rPr lang="en-GB" sz="1000"/>
              <a:t>9. Padding: size</a:t>
            </a:r>
            <a:endParaRPr sz="1000"/>
          </a:p>
        </p:txBody>
      </p:sp>
      <p:sp>
        <p:nvSpPr>
          <p:cNvPr id="361" name="Google Shape;361;p23"/>
          <p:cNvSpPr txBox="1"/>
          <p:nvPr/>
        </p:nvSpPr>
        <p:spPr>
          <a:xfrm>
            <a:off x="3278488" y="3733900"/>
            <a:ext cx="17322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t>Button</a:t>
            </a:r>
            <a:endParaRPr sz="1000" b="1"/>
          </a:p>
          <a:p>
            <a:pPr marL="0" lvl="0" indent="0" algn="l" rtl="0">
              <a:spcBef>
                <a:spcPts val="0"/>
              </a:spcBef>
              <a:spcAft>
                <a:spcPts val="0"/>
              </a:spcAft>
              <a:buNone/>
            </a:pPr>
            <a:endParaRPr sz="1000"/>
          </a:p>
          <a:p>
            <a:pPr marL="288000" lvl="0" indent="-135500" algn="l" rtl="0">
              <a:spcBef>
                <a:spcPts val="0"/>
              </a:spcBef>
              <a:spcAft>
                <a:spcPts val="0"/>
              </a:spcAft>
              <a:buSzPts val="1000"/>
              <a:buAutoNum type="arabicPeriod"/>
            </a:pPr>
            <a:r>
              <a:rPr lang="en-GB" sz="1000"/>
              <a:t>Size: width, height</a:t>
            </a:r>
            <a:endParaRPr sz="1000"/>
          </a:p>
          <a:p>
            <a:pPr marL="288000" lvl="0" indent="-135500" algn="l" rtl="0">
              <a:spcBef>
                <a:spcPts val="0"/>
              </a:spcBef>
              <a:spcAft>
                <a:spcPts val="0"/>
              </a:spcAft>
              <a:buSzPts val="1000"/>
              <a:buAutoNum type="arabicPeriod"/>
            </a:pPr>
            <a:r>
              <a:rPr lang="en-GB" sz="1000"/>
              <a:t>Margin: size</a:t>
            </a:r>
            <a:endParaRPr sz="1000"/>
          </a:p>
          <a:p>
            <a:pPr marL="288000" lvl="0" indent="-135500" algn="l" rtl="0">
              <a:spcBef>
                <a:spcPts val="0"/>
              </a:spcBef>
              <a:spcAft>
                <a:spcPts val="0"/>
              </a:spcAft>
              <a:buSzPts val="1000"/>
              <a:buAutoNum type="arabicPeriod"/>
            </a:pPr>
            <a:r>
              <a:rPr lang="en-GB" sz="1000"/>
              <a:t>Padding: size</a:t>
            </a:r>
            <a:endParaRPr sz="1000"/>
          </a:p>
          <a:p>
            <a:pPr marL="288000" lvl="0" indent="-135500" algn="l" rtl="0">
              <a:spcBef>
                <a:spcPts val="0"/>
              </a:spcBef>
              <a:spcAft>
                <a:spcPts val="0"/>
              </a:spcAft>
              <a:buSzPts val="1000"/>
              <a:buAutoNum type="arabicPeriod"/>
            </a:pPr>
            <a:r>
              <a:rPr lang="en-GB" sz="1000"/>
              <a:t>Border: color, size</a:t>
            </a:r>
            <a:endParaRPr sz="1000"/>
          </a:p>
          <a:p>
            <a:pPr marL="288000" lvl="0" indent="-135500" algn="l" rtl="0">
              <a:spcBef>
                <a:spcPts val="0"/>
              </a:spcBef>
              <a:spcAft>
                <a:spcPts val="0"/>
              </a:spcAft>
              <a:buSzPts val="1000"/>
              <a:buAutoNum type="arabicPeriod"/>
            </a:pPr>
            <a:r>
              <a:rPr lang="en-GB" sz="1000"/>
              <a:t>Background: color</a:t>
            </a:r>
            <a:endParaRPr sz="1000"/>
          </a:p>
        </p:txBody>
      </p:sp>
      <p:cxnSp>
        <p:nvCxnSpPr>
          <p:cNvPr id="362" name="Google Shape;362;p23"/>
          <p:cNvCxnSpPr/>
          <p:nvPr/>
        </p:nvCxnSpPr>
        <p:spPr>
          <a:xfrm rot="10800000" flipH="1">
            <a:off x="4893650" y="3561125"/>
            <a:ext cx="317100" cy="3492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4"/>
          <p:cNvSpPr/>
          <p:nvPr/>
        </p:nvSpPr>
        <p:spPr>
          <a:xfrm>
            <a:off x="2688750" y="1175774"/>
            <a:ext cx="3766500" cy="2265900"/>
          </a:xfrm>
          <a:prstGeom prst="rect">
            <a:avLst/>
          </a:prstGeom>
          <a:noFill/>
          <a:ln w="9525" cap="flat" cmpd="sng">
            <a:solidFill>
              <a:srgbClr val="5B358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4"/>
          <p:cNvSpPr/>
          <p:nvPr/>
        </p:nvSpPr>
        <p:spPr>
          <a:xfrm>
            <a:off x="13" y="0"/>
            <a:ext cx="9144000" cy="693900"/>
          </a:xfrm>
          <a:prstGeom prst="rect">
            <a:avLst/>
          </a:prstGeom>
          <a:solidFill>
            <a:srgbClr val="6FA8DC"/>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b="1">
                <a:solidFill>
                  <a:srgbClr val="FFFFFF"/>
                </a:solidFill>
              </a:rPr>
              <a:t>Box code for Supplier page</a:t>
            </a:r>
            <a:endParaRPr sz="3000" b="1">
              <a:solidFill>
                <a:srgbClr val="FFFFFF"/>
              </a:solidFill>
            </a:endParaRPr>
          </a:p>
        </p:txBody>
      </p:sp>
      <p:pic>
        <p:nvPicPr>
          <p:cNvPr id="369" name="Google Shape;369;p24"/>
          <p:cNvPicPr preferRelativeResize="0"/>
          <p:nvPr/>
        </p:nvPicPr>
        <p:blipFill>
          <a:blip r:embed="rId3">
            <a:alphaModFix/>
          </a:blip>
          <a:stretch>
            <a:fillRect/>
          </a:stretch>
        </p:blipFill>
        <p:spPr>
          <a:xfrm>
            <a:off x="4195239" y="1303969"/>
            <a:ext cx="753547" cy="486657"/>
          </a:xfrm>
          <a:prstGeom prst="rect">
            <a:avLst/>
          </a:prstGeom>
          <a:noFill/>
          <a:ln>
            <a:noFill/>
          </a:ln>
        </p:spPr>
      </p:pic>
      <p:sp>
        <p:nvSpPr>
          <p:cNvPr id="370" name="Google Shape;370;p24"/>
          <p:cNvSpPr txBox="1"/>
          <p:nvPr/>
        </p:nvSpPr>
        <p:spPr>
          <a:xfrm>
            <a:off x="6906250" y="973600"/>
            <a:ext cx="17322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t>Main box</a:t>
            </a:r>
            <a:endParaRPr sz="1000" b="1"/>
          </a:p>
          <a:p>
            <a:pPr marL="0" lvl="0" indent="0" algn="l" rtl="0">
              <a:spcBef>
                <a:spcPts val="0"/>
              </a:spcBef>
              <a:spcAft>
                <a:spcPts val="0"/>
              </a:spcAft>
              <a:buNone/>
            </a:pPr>
            <a:endParaRPr sz="1000"/>
          </a:p>
          <a:p>
            <a:pPr marL="288000" lvl="0" indent="-135500" algn="l" rtl="0">
              <a:spcBef>
                <a:spcPts val="0"/>
              </a:spcBef>
              <a:spcAft>
                <a:spcPts val="0"/>
              </a:spcAft>
              <a:buSzPts val="1000"/>
              <a:buAutoNum type="arabicPeriod"/>
            </a:pPr>
            <a:r>
              <a:rPr lang="en-GB" sz="1000"/>
              <a:t>Size: width, height</a:t>
            </a:r>
            <a:endParaRPr sz="1000"/>
          </a:p>
          <a:p>
            <a:pPr marL="288000" lvl="0" indent="-135500" algn="l" rtl="0">
              <a:spcBef>
                <a:spcPts val="0"/>
              </a:spcBef>
              <a:spcAft>
                <a:spcPts val="0"/>
              </a:spcAft>
              <a:buSzPts val="1000"/>
              <a:buAutoNum type="arabicPeriod"/>
            </a:pPr>
            <a:r>
              <a:rPr lang="en-GB" sz="1000"/>
              <a:t>Margin: size</a:t>
            </a:r>
            <a:endParaRPr sz="1000"/>
          </a:p>
          <a:p>
            <a:pPr marL="288000" lvl="0" indent="-135500" algn="l" rtl="0">
              <a:spcBef>
                <a:spcPts val="0"/>
              </a:spcBef>
              <a:spcAft>
                <a:spcPts val="0"/>
              </a:spcAft>
              <a:buSzPts val="1000"/>
              <a:buAutoNum type="arabicPeriod"/>
            </a:pPr>
            <a:r>
              <a:rPr lang="en-GB" sz="1000"/>
              <a:t>Padding: size</a:t>
            </a:r>
            <a:endParaRPr sz="1000"/>
          </a:p>
          <a:p>
            <a:pPr marL="288000" lvl="0" indent="-135500" algn="l" rtl="0">
              <a:spcBef>
                <a:spcPts val="0"/>
              </a:spcBef>
              <a:spcAft>
                <a:spcPts val="0"/>
              </a:spcAft>
              <a:buSzPts val="1000"/>
              <a:buAutoNum type="arabicPeriod"/>
            </a:pPr>
            <a:r>
              <a:rPr lang="en-GB" sz="1000"/>
              <a:t>Border: color, size</a:t>
            </a:r>
            <a:endParaRPr sz="1000"/>
          </a:p>
          <a:p>
            <a:pPr marL="288000" lvl="0" indent="-135500" algn="l" rtl="0">
              <a:spcBef>
                <a:spcPts val="0"/>
              </a:spcBef>
              <a:spcAft>
                <a:spcPts val="0"/>
              </a:spcAft>
              <a:buSzPts val="1000"/>
              <a:buAutoNum type="arabicPeriod"/>
            </a:pPr>
            <a:r>
              <a:rPr lang="en-GB" sz="1000"/>
              <a:t>Background: color</a:t>
            </a:r>
            <a:endParaRPr sz="1000"/>
          </a:p>
        </p:txBody>
      </p:sp>
      <p:sp>
        <p:nvSpPr>
          <p:cNvPr id="371" name="Google Shape;371;p24"/>
          <p:cNvSpPr txBox="1"/>
          <p:nvPr/>
        </p:nvSpPr>
        <p:spPr>
          <a:xfrm>
            <a:off x="6846400" y="2515400"/>
            <a:ext cx="1851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t>Title</a:t>
            </a:r>
            <a:endParaRPr sz="1000" b="1"/>
          </a:p>
          <a:p>
            <a:pPr marL="0" lvl="0" indent="0" algn="l" rtl="0">
              <a:spcBef>
                <a:spcPts val="0"/>
              </a:spcBef>
              <a:spcAft>
                <a:spcPts val="0"/>
              </a:spcAft>
              <a:buNone/>
            </a:pPr>
            <a:endParaRPr sz="1000"/>
          </a:p>
          <a:p>
            <a:pPr marL="288000" lvl="0" indent="-135500" algn="l" rtl="0">
              <a:spcBef>
                <a:spcPts val="0"/>
              </a:spcBef>
              <a:spcAft>
                <a:spcPts val="0"/>
              </a:spcAft>
              <a:buSzPts val="1000"/>
              <a:buAutoNum type="arabicPeriod"/>
            </a:pPr>
            <a:r>
              <a:rPr lang="en-GB" sz="1000"/>
              <a:t>Font size: height</a:t>
            </a:r>
            <a:endParaRPr sz="1000"/>
          </a:p>
          <a:p>
            <a:pPr marL="288000" lvl="0" indent="-135500" algn="l" rtl="0">
              <a:spcBef>
                <a:spcPts val="0"/>
              </a:spcBef>
              <a:spcAft>
                <a:spcPts val="0"/>
              </a:spcAft>
              <a:buSzPts val="1000"/>
              <a:buAutoNum type="arabicPeriod"/>
            </a:pPr>
            <a:r>
              <a:rPr lang="en-GB" sz="1000"/>
              <a:t>Font family: font family</a:t>
            </a:r>
            <a:endParaRPr sz="1000"/>
          </a:p>
          <a:p>
            <a:pPr marL="288000" lvl="0" indent="-135500" algn="l" rtl="0">
              <a:spcBef>
                <a:spcPts val="0"/>
              </a:spcBef>
              <a:spcAft>
                <a:spcPts val="0"/>
              </a:spcAft>
              <a:buSzPts val="1000"/>
              <a:buAutoNum type="arabicPeriod"/>
            </a:pPr>
            <a:r>
              <a:rPr lang="en-GB" sz="1000"/>
              <a:t>Font color: color</a:t>
            </a:r>
            <a:endParaRPr sz="1000"/>
          </a:p>
          <a:p>
            <a:pPr marL="288000" lvl="0" indent="-135500" algn="l" rtl="0">
              <a:spcBef>
                <a:spcPts val="0"/>
              </a:spcBef>
              <a:spcAft>
                <a:spcPts val="0"/>
              </a:spcAft>
              <a:buSzPts val="1000"/>
              <a:buAutoNum type="arabicPeriod"/>
            </a:pPr>
            <a:r>
              <a:rPr lang="en-GB" sz="1000"/>
              <a:t>Margin: size</a:t>
            </a:r>
            <a:endParaRPr sz="1000"/>
          </a:p>
        </p:txBody>
      </p:sp>
      <p:cxnSp>
        <p:nvCxnSpPr>
          <p:cNvPr id="372" name="Google Shape;372;p24"/>
          <p:cNvCxnSpPr>
            <a:stCxn id="370" idx="1"/>
          </p:cNvCxnSpPr>
          <p:nvPr/>
        </p:nvCxnSpPr>
        <p:spPr>
          <a:xfrm flipH="1">
            <a:off x="6506350" y="1604650"/>
            <a:ext cx="399900" cy="150600"/>
          </a:xfrm>
          <a:prstGeom prst="straightConnector1">
            <a:avLst/>
          </a:prstGeom>
          <a:noFill/>
          <a:ln w="9525" cap="flat" cmpd="sng">
            <a:solidFill>
              <a:srgbClr val="FF0000"/>
            </a:solidFill>
            <a:prstDash val="solid"/>
            <a:round/>
            <a:headEnd type="none" w="med" len="med"/>
            <a:tailEnd type="triangle" w="med" len="med"/>
          </a:ln>
        </p:spPr>
      </p:cxnSp>
      <p:pic>
        <p:nvPicPr>
          <p:cNvPr id="373" name="Google Shape;373;p24"/>
          <p:cNvPicPr preferRelativeResize="0"/>
          <p:nvPr/>
        </p:nvPicPr>
        <p:blipFill>
          <a:blip r:embed="rId3">
            <a:alphaModFix/>
          </a:blip>
          <a:stretch>
            <a:fillRect/>
          </a:stretch>
        </p:blipFill>
        <p:spPr>
          <a:xfrm>
            <a:off x="404924" y="4643580"/>
            <a:ext cx="484650" cy="313000"/>
          </a:xfrm>
          <a:prstGeom prst="rect">
            <a:avLst/>
          </a:prstGeom>
          <a:noFill/>
          <a:ln>
            <a:noFill/>
          </a:ln>
        </p:spPr>
      </p:pic>
      <p:sp>
        <p:nvSpPr>
          <p:cNvPr id="374" name="Google Shape;374;p24"/>
          <p:cNvSpPr txBox="1"/>
          <p:nvPr/>
        </p:nvSpPr>
        <p:spPr>
          <a:xfrm>
            <a:off x="942056" y="4646178"/>
            <a:ext cx="1669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solidFill>
                  <a:schemeClr val="dk1"/>
                </a:solidFill>
              </a:rPr>
              <a:t>Module Code Builder</a:t>
            </a:r>
            <a:endParaRPr sz="100"/>
          </a:p>
        </p:txBody>
      </p:sp>
      <p:sp>
        <p:nvSpPr>
          <p:cNvPr id="375" name="Google Shape;375;p24"/>
          <p:cNvSpPr txBox="1"/>
          <p:nvPr/>
        </p:nvSpPr>
        <p:spPr>
          <a:xfrm>
            <a:off x="3248700" y="1916100"/>
            <a:ext cx="2646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a:solidFill>
                  <a:srgbClr val="5B3588"/>
                </a:solidFill>
              </a:rPr>
              <a:t>Box Title with Offer</a:t>
            </a:r>
            <a:endParaRPr sz="1800">
              <a:solidFill>
                <a:srgbClr val="5B3588"/>
              </a:solidFill>
            </a:endParaRPr>
          </a:p>
        </p:txBody>
      </p:sp>
      <p:cxnSp>
        <p:nvCxnSpPr>
          <p:cNvPr id="376" name="Google Shape;376;p24"/>
          <p:cNvCxnSpPr>
            <a:stCxn id="371" idx="1"/>
          </p:cNvCxnSpPr>
          <p:nvPr/>
        </p:nvCxnSpPr>
        <p:spPr>
          <a:xfrm rot="10800000">
            <a:off x="5647000" y="2177900"/>
            <a:ext cx="1199400" cy="891600"/>
          </a:xfrm>
          <a:prstGeom prst="straightConnector1">
            <a:avLst/>
          </a:prstGeom>
          <a:noFill/>
          <a:ln w="9525" cap="flat" cmpd="sng">
            <a:solidFill>
              <a:srgbClr val="FF0000"/>
            </a:solidFill>
            <a:prstDash val="solid"/>
            <a:round/>
            <a:headEnd type="none" w="med" len="med"/>
            <a:tailEnd type="triangle" w="med" len="med"/>
          </a:ln>
        </p:spPr>
      </p:cxnSp>
      <p:sp>
        <p:nvSpPr>
          <p:cNvPr id="377" name="Google Shape;377;p24"/>
          <p:cNvSpPr txBox="1"/>
          <p:nvPr/>
        </p:nvSpPr>
        <p:spPr>
          <a:xfrm>
            <a:off x="3041875" y="2301200"/>
            <a:ext cx="3106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t>Description to encourage you to click on the link and take advantage of the FagFolk offer.</a:t>
            </a:r>
            <a:endParaRPr sz="1000"/>
          </a:p>
        </p:txBody>
      </p:sp>
      <p:sp>
        <p:nvSpPr>
          <p:cNvPr id="378" name="Google Shape;378;p24"/>
          <p:cNvSpPr/>
          <p:nvPr/>
        </p:nvSpPr>
        <p:spPr>
          <a:xfrm>
            <a:off x="4130850" y="2956950"/>
            <a:ext cx="882300" cy="264000"/>
          </a:xfrm>
          <a:prstGeom prst="roundRect">
            <a:avLst>
              <a:gd name="adj" fmla="val 16667"/>
            </a:avLst>
          </a:prstGeom>
          <a:solidFill>
            <a:srgbClr val="CB422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rPr>
              <a:t>Button</a:t>
            </a:r>
            <a:endParaRPr sz="1200">
              <a:solidFill>
                <a:schemeClr val="lt1"/>
              </a:solidFill>
            </a:endParaRPr>
          </a:p>
        </p:txBody>
      </p:sp>
      <p:sp>
        <p:nvSpPr>
          <p:cNvPr id="379" name="Google Shape;379;p24"/>
          <p:cNvSpPr txBox="1"/>
          <p:nvPr/>
        </p:nvSpPr>
        <p:spPr>
          <a:xfrm>
            <a:off x="4797800" y="3646525"/>
            <a:ext cx="1851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b="1"/>
          </a:p>
          <a:p>
            <a:pPr marL="0" lvl="0" indent="0" algn="l" rtl="0">
              <a:spcBef>
                <a:spcPts val="0"/>
              </a:spcBef>
              <a:spcAft>
                <a:spcPts val="0"/>
              </a:spcAft>
              <a:buNone/>
            </a:pPr>
            <a:endParaRPr sz="1000"/>
          </a:p>
          <a:p>
            <a:pPr marL="0" lvl="0" indent="0" algn="l" rtl="0">
              <a:spcBef>
                <a:spcPts val="0"/>
              </a:spcBef>
              <a:spcAft>
                <a:spcPts val="0"/>
              </a:spcAft>
              <a:buNone/>
            </a:pPr>
            <a:r>
              <a:rPr lang="en-GB" sz="1000"/>
              <a:t>6. Font size: height</a:t>
            </a:r>
            <a:endParaRPr sz="1000"/>
          </a:p>
          <a:p>
            <a:pPr marL="0" lvl="0" indent="0" algn="l" rtl="0">
              <a:spcBef>
                <a:spcPts val="0"/>
              </a:spcBef>
              <a:spcAft>
                <a:spcPts val="0"/>
              </a:spcAft>
              <a:buNone/>
            </a:pPr>
            <a:r>
              <a:rPr lang="en-GB" sz="1000"/>
              <a:t>7. Font family: font family</a:t>
            </a:r>
            <a:endParaRPr sz="1000"/>
          </a:p>
          <a:p>
            <a:pPr marL="0" lvl="0" indent="0" algn="l" rtl="0">
              <a:spcBef>
                <a:spcPts val="0"/>
              </a:spcBef>
              <a:spcAft>
                <a:spcPts val="0"/>
              </a:spcAft>
              <a:buNone/>
            </a:pPr>
            <a:r>
              <a:rPr lang="en-GB" sz="1000"/>
              <a:t>8. Font color: color</a:t>
            </a:r>
            <a:endParaRPr sz="1000"/>
          </a:p>
          <a:p>
            <a:pPr marL="0" lvl="0" indent="0" algn="l" rtl="0">
              <a:spcBef>
                <a:spcPts val="0"/>
              </a:spcBef>
              <a:spcAft>
                <a:spcPts val="0"/>
              </a:spcAft>
              <a:buNone/>
            </a:pPr>
            <a:r>
              <a:rPr lang="en-GB" sz="1000"/>
              <a:t>9. Padding: size</a:t>
            </a:r>
            <a:endParaRPr sz="1000"/>
          </a:p>
        </p:txBody>
      </p:sp>
      <p:sp>
        <p:nvSpPr>
          <p:cNvPr id="380" name="Google Shape;380;p24"/>
          <p:cNvSpPr txBox="1"/>
          <p:nvPr/>
        </p:nvSpPr>
        <p:spPr>
          <a:xfrm>
            <a:off x="2881825" y="3623600"/>
            <a:ext cx="17322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t>Button</a:t>
            </a:r>
            <a:endParaRPr sz="1000" b="1"/>
          </a:p>
          <a:p>
            <a:pPr marL="0" lvl="0" indent="0" algn="l" rtl="0">
              <a:spcBef>
                <a:spcPts val="0"/>
              </a:spcBef>
              <a:spcAft>
                <a:spcPts val="0"/>
              </a:spcAft>
              <a:buNone/>
            </a:pPr>
            <a:endParaRPr sz="1000"/>
          </a:p>
          <a:p>
            <a:pPr marL="288000" lvl="0" indent="-135500" algn="l" rtl="0">
              <a:spcBef>
                <a:spcPts val="0"/>
              </a:spcBef>
              <a:spcAft>
                <a:spcPts val="0"/>
              </a:spcAft>
              <a:buSzPts val="1000"/>
              <a:buAutoNum type="arabicPeriod"/>
            </a:pPr>
            <a:r>
              <a:rPr lang="en-GB" sz="1000"/>
              <a:t>Size: width, height</a:t>
            </a:r>
            <a:endParaRPr sz="1000"/>
          </a:p>
          <a:p>
            <a:pPr marL="288000" lvl="0" indent="-135500" algn="l" rtl="0">
              <a:spcBef>
                <a:spcPts val="0"/>
              </a:spcBef>
              <a:spcAft>
                <a:spcPts val="0"/>
              </a:spcAft>
              <a:buSzPts val="1000"/>
              <a:buAutoNum type="arabicPeriod"/>
            </a:pPr>
            <a:r>
              <a:rPr lang="en-GB" sz="1000"/>
              <a:t>Margin: size</a:t>
            </a:r>
            <a:endParaRPr sz="1000"/>
          </a:p>
          <a:p>
            <a:pPr marL="288000" lvl="0" indent="-135500" algn="l" rtl="0">
              <a:spcBef>
                <a:spcPts val="0"/>
              </a:spcBef>
              <a:spcAft>
                <a:spcPts val="0"/>
              </a:spcAft>
              <a:buSzPts val="1000"/>
              <a:buAutoNum type="arabicPeriod"/>
            </a:pPr>
            <a:r>
              <a:rPr lang="en-GB" sz="1000"/>
              <a:t>Padding: size</a:t>
            </a:r>
            <a:endParaRPr sz="1000"/>
          </a:p>
          <a:p>
            <a:pPr marL="288000" lvl="0" indent="-135500" algn="l" rtl="0">
              <a:spcBef>
                <a:spcPts val="0"/>
              </a:spcBef>
              <a:spcAft>
                <a:spcPts val="0"/>
              </a:spcAft>
              <a:buSzPts val="1000"/>
              <a:buAutoNum type="arabicPeriod"/>
            </a:pPr>
            <a:r>
              <a:rPr lang="en-GB" sz="1000"/>
              <a:t>Border: color, size</a:t>
            </a:r>
            <a:endParaRPr sz="1000"/>
          </a:p>
          <a:p>
            <a:pPr marL="288000" lvl="0" indent="-135500" algn="l" rtl="0">
              <a:spcBef>
                <a:spcPts val="0"/>
              </a:spcBef>
              <a:spcAft>
                <a:spcPts val="0"/>
              </a:spcAft>
              <a:buSzPts val="1000"/>
              <a:buAutoNum type="arabicPeriod"/>
            </a:pPr>
            <a:r>
              <a:rPr lang="en-GB" sz="1000"/>
              <a:t>Background: color</a:t>
            </a:r>
            <a:endParaRPr sz="1000"/>
          </a:p>
        </p:txBody>
      </p:sp>
      <p:cxnSp>
        <p:nvCxnSpPr>
          <p:cNvPr id="381" name="Google Shape;381;p24"/>
          <p:cNvCxnSpPr>
            <a:stCxn id="380" idx="0"/>
          </p:cNvCxnSpPr>
          <p:nvPr/>
        </p:nvCxnSpPr>
        <p:spPr>
          <a:xfrm rot="10800000" flipH="1">
            <a:off x="3747925" y="3257900"/>
            <a:ext cx="323100" cy="365700"/>
          </a:xfrm>
          <a:prstGeom prst="straightConnector1">
            <a:avLst/>
          </a:prstGeom>
          <a:noFill/>
          <a:ln w="9525" cap="flat" cmpd="sng">
            <a:solidFill>
              <a:srgbClr val="FF0000"/>
            </a:solidFill>
            <a:prstDash val="solid"/>
            <a:round/>
            <a:headEnd type="none" w="med" len="med"/>
            <a:tailEnd type="triangle" w="med" len="med"/>
          </a:ln>
        </p:spPr>
      </p:cxnSp>
      <p:sp>
        <p:nvSpPr>
          <p:cNvPr id="382" name="Google Shape;382;p24"/>
          <p:cNvSpPr txBox="1"/>
          <p:nvPr/>
        </p:nvSpPr>
        <p:spPr>
          <a:xfrm>
            <a:off x="565400" y="1515900"/>
            <a:ext cx="17322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t>Logo</a:t>
            </a:r>
            <a:endParaRPr sz="1000" b="1"/>
          </a:p>
          <a:p>
            <a:pPr marL="0" lvl="0" indent="0" algn="l" rtl="0">
              <a:spcBef>
                <a:spcPts val="0"/>
              </a:spcBef>
              <a:spcAft>
                <a:spcPts val="0"/>
              </a:spcAft>
              <a:buNone/>
            </a:pPr>
            <a:endParaRPr sz="1000"/>
          </a:p>
          <a:p>
            <a:pPr marL="288000" lvl="0" indent="-135500" algn="l" rtl="0">
              <a:spcBef>
                <a:spcPts val="0"/>
              </a:spcBef>
              <a:spcAft>
                <a:spcPts val="0"/>
              </a:spcAft>
              <a:buSzPts val="1000"/>
              <a:buAutoNum type="arabicPeriod"/>
            </a:pPr>
            <a:r>
              <a:rPr lang="en-GB" sz="1000"/>
              <a:t>Size: width, height</a:t>
            </a:r>
            <a:endParaRPr sz="1000"/>
          </a:p>
          <a:p>
            <a:pPr marL="288000" lvl="0" indent="-135500" algn="l" rtl="0">
              <a:spcBef>
                <a:spcPts val="0"/>
              </a:spcBef>
              <a:spcAft>
                <a:spcPts val="0"/>
              </a:spcAft>
              <a:buSzPts val="1000"/>
              <a:buAutoNum type="arabicPeriod"/>
            </a:pPr>
            <a:r>
              <a:rPr lang="en-GB" sz="1000"/>
              <a:t>Margin: size</a:t>
            </a:r>
            <a:endParaRPr sz="1000"/>
          </a:p>
          <a:p>
            <a:pPr marL="288000" lvl="0" indent="-135500" algn="l" rtl="0">
              <a:spcBef>
                <a:spcPts val="0"/>
              </a:spcBef>
              <a:spcAft>
                <a:spcPts val="0"/>
              </a:spcAft>
              <a:buSzPts val="1000"/>
              <a:buAutoNum type="arabicPeriod"/>
            </a:pPr>
            <a:r>
              <a:rPr lang="en-GB" sz="1000"/>
              <a:t>Padding: size</a:t>
            </a:r>
            <a:endParaRPr sz="1000"/>
          </a:p>
        </p:txBody>
      </p:sp>
      <p:cxnSp>
        <p:nvCxnSpPr>
          <p:cNvPr id="383" name="Google Shape;383;p24"/>
          <p:cNvCxnSpPr>
            <a:stCxn id="382" idx="3"/>
            <a:endCxn id="369" idx="1"/>
          </p:cNvCxnSpPr>
          <p:nvPr/>
        </p:nvCxnSpPr>
        <p:spPr>
          <a:xfrm rot="10800000" flipH="1">
            <a:off x="2297600" y="1547250"/>
            <a:ext cx="1897500" cy="445800"/>
          </a:xfrm>
          <a:prstGeom prst="straightConnector1">
            <a:avLst/>
          </a:prstGeom>
          <a:noFill/>
          <a:ln w="9525" cap="flat" cmpd="sng">
            <a:solidFill>
              <a:srgbClr val="FF0000"/>
            </a:solidFill>
            <a:prstDash val="solid"/>
            <a:round/>
            <a:headEnd type="none" w="med" len="med"/>
            <a:tailEnd type="triangle" w="med" len="med"/>
          </a:ln>
        </p:spPr>
      </p:cxnSp>
      <p:sp>
        <p:nvSpPr>
          <p:cNvPr id="384" name="Google Shape;384;p24"/>
          <p:cNvSpPr txBox="1"/>
          <p:nvPr/>
        </p:nvSpPr>
        <p:spPr>
          <a:xfrm>
            <a:off x="565400" y="2846388"/>
            <a:ext cx="1851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t>Description</a:t>
            </a:r>
            <a:endParaRPr sz="1000" b="1"/>
          </a:p>
          <a:p>
            <a:pPr marL="0" lvl="0" indent="0" algn="l" rtl="0">
              <a:spcBef>
                <a:spcPts val="0"/>
              </a:spcBef>
              <a:spcAft>
                <a:spcPts val="0"/>
              </a:spcAft>
              <a:buNone/>
            </a:pPr>
            <a:endParaRPr sz="1000"/>
          </a:p>
          <a:p>
            <a:pPr marL="288000" lvl="0" indent="-135500" algn="l" rtl="0">
              <a:spcBef>
                <a:spcPts val="0"/>
              </a:spcBef>
              <a:spcAft>
                <a:spcPts val="0"/>
              </a:spcAft>
              <a:buSzPts val="1000"/>
              <a:buAutoNum type="arabicPeriod"/>
            </a:pPr>
            <a:r>
              <a:rPr lang="en-GB" sz="1000"/>
              <a:t>Font size: height</a:t>
            </a:r>
            <a:endParaRPr sz="1000"/>
          </a:p>
          <a:p>
            <a:pPr marL="288000" lvl="0" indent="-135500" algn="l" rtl="0">
              <a:spcBef>
                <a:spcPts val="0"/>
              </a:spcBef>
              <a:spcAft>
                <a:spcPts val="0"/>
              </a:spcAft>
              <a:buSzPts val="1000"/>
              <a:buAutoNum type="arabicPeriod"/>
            </a:pPr>
            <a:r>
              <a:rPr lang="en-GB" sz="1000"/>
              <a:t>Font family: font family</a:t>
            </a:r>
            <a:endParaRPr sz="1000"/>
          </a:p>
          <a:p>
            <a:pPr marL="288000" lvl="0" indent="-135500" algn="l" rtl="0">
              <a:spcBef>
                <a:spcPts val="0"/>
              </a:spcBef>
              <a:spcAft>
                <a:spcPts val="0"/>
              </a:spcAft>
              <a:buSzPts val="1000"/>
              <a:buAutoNum type="arabicPeriod"/>
            </a:pPr>
            <a:r>
              <a:rPr lang="en-GB" sz="1000"/>
              <a:t>Font color: color</a:t>
            </a:r>
            <a:endParaRPr sz="1000"/>
          </a:p>
          <a:p>
            <a:pPr marL="288000" lvl="0" indent="-135500" algn="l" rtl="0">
              <a:spcBef>
                <a:spcPts val="0"/>
              </a:spcBef>
              <a:spcAft>
                <a:spcPts val="0"/>
              </a:spcAft>
              <a:buSzPts val="1000"/>
              <a:buAutoNum type="arabicPeriod"/>
            </a:pPr>
            <a:r>
              <a:rPr lang="en-GB" sz="1000"/>
              <a:t>Margin: size</a:t>
            </a:r>
            <a:endParaRPr sz="1000"/>
          </a:p>
        </p:txBody>
      </p:sp>
      <p:cxnSp>
        <p:nvCxnSpPr>
          <p:cNvPr id="385" name="Google Shape;385;p24"/>
          <p:cNvCxnSpPr>
            <a:stCxn id="384" idx="3"/>
            <a:endCxn id="377" idx="1"/>
          </p:cNvCxnSpPr>
          <p:nvPr/>
        </p:nvCxnSpPr>
        <p:spPr>
          <a:xfrm rot="10800000" flipH="1">
            <a:off x="2417300" y="2547588"/>
            <a:ext cx="624600" cy="8529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5"/>
          <p:cNvSpPr/>
          <p:nvPr/>
        </p:nvSpPr>
        <p:spPr>
          <a:xfrm>
            <a:off x="13" y="0"/>
            <a:ext cx="9144000" cy="693900"/>
          </a:xfrm>
          <a:prstGeom prst="rect">
            <a:avLst/>
          </a:prstGeom>
          <a:solidFill>
            <a:srgbClr val="C27BA0"/>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b="1">
                <a:solidFill>
                  <a:srgbClr val="FFFFFF"/>
                </a:solidFill>
              </a:rPr>
              <a:t>Module code</a:t>
            </a:r>
            <a:endParaRPr sz="3000" b="1">
              <a:solidFill>
                <a:srgbClr val="FFFFFF"/>
              </a:solidFill>
            </a:endParaRPr>
          </a:p>
        </p:txBody>
      </p:sp>
      <p:pic>
        <p:nvPicPr>
          <p:cNvPr id="391" name="Google Shape;391;p25"/>
          <p:cNvPicPr preferRelativeResize="0"/>
          <p:nvPr/>
        </p:nvPicPr>
        <p:blipFill>
          <a:blip r:embed="rId3">
            <a:alphaModFix/>
          </a:blip>
          <a:stretch>
            <a:fillRect/>
          </a:stretch>
        </p:blipFill>
        <p:spPr>
          <a:xfrm>
            <a:off x="404924" y="4643580"/>
            <a:ext cx="484650" cy="313000"/>
          </a:xfrm>
          <a:prstGeom prst="rect">
            <a:avLst/>
          </a:prstGeom>
          <a:noFill/>
          <a:ln>
            <a:noFill/>
          </a:ln>
        </p:spPr>
      </p:pic>
      <p:sp>
        <p:nvSpPr>
          <p:cNvPr id="392" name="Google Shape;392;p25"/>
          <p:cNvSpPr txBox="1"/>
          <p:nvPr/>
        </p:nvSpPr>
        <p:spPr>
          <a:xfrm>
            <a:off x="942056" y="4646178"/>
            <a:ext cx="1669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solidFill>
                  <a:schemeClr val="dk1"/>
                </a:solidFill>
              </a:rPr>
              <a:t>Module Code Builder</a:t>
            </a:r>
            <a:endParaRPr sz="100"/>
          </a:p>
        </p:txBody>
      </p:sp>
      <p:sp>
        <p:nvSpPr>
          <p:cNvPr id="393" name="Google Shape;393;p25"/>
          <p:cNvSpPr/>
          <p:nvPr/>
        </p:nvSpPr>
        <p:spPr>
          <a:xfrm>
            <a:off x="4674522" y="3428600"/>
            <a:ext cx="2038500" cy="752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5"/>
          <p:cNvSpPr/>
          <p:nvPr/>
        </p:nvSpPr>
        <p:spPr>
          <a:xfrm>
            <a:off x="4873194" y="3543277"/>
            <a:ext cx="613500" cy="528300"/>
          </a:xfrm>
          <a:prstGeom prst="flowChartMagneticDisk">
            <a:avLst/>
          </a:prstGeom>
          <a:solidFill>
            <a:srgbClr val="FCE5CD"/>
          </a:solidFill>
          <a:ln w="1905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sz="800">
                <a:solidFill>
                  <a:schemeClr val="dk1"/>
                </a:solidFill>
              </a:rPr>
              <a:t>Firestore</a:t>
            </a:r>
            <a:endParaRPr sz="500"/>
          </a:p>
        </p:txBody>
      </p:sp>
      <p:sp>
        <p:nvSpPr>
          <p:cNvPr id="395" name="Google Shape;395;p25"/>
          <p:cNvSpPr/>
          <p:nvPr/>
        </p:nvSpPr>
        <p:spPr>
          <a:xfrm>
            <a:off x="5780522" y="3628625"/>
            <a:ext cx="789600" cy="357600"/>
          </a:xfrm>
          <a:prstGeom prst="rect">
            <a:avLst/>
          </a:prstGeom>
          <a:solidFill>
            <a:srgbClr val="FCE5CD"/>
          </a:solidFill>
          <a:ln w="1905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sz="800">
                <a:solidFill>
                  <a:schemeClr val="dk1"/>
                </a:solidFill>
              </a:rPr>
              <a:t>Authentication</a:t>
            </a:r>
            <a:endParaRPr sz="500"/>
          </a:p>
        </p:txBody>
      </p:sp>
      <p:sp>
        <p:nvSpPr>
          <p:cNvPr id="396" name="Google Shape;396;p25"/>
          <p:cNvSpPr txBox="1"/>
          <p:nvPr/>
        </p:nvSpPr>
        <p:spPr>
          <a:xfrm>
            <a:off x="4674523" y="4263550"/>
            <a:ext cx="2038500" cy="223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000">
                <a:solidFill>
                  <a:schemeClr val="dk1"/>
                </a:solidFill>
              </a:rPr>
              <a:t>Firebase</a:t>
            </a:r>
            <a:endParaRPr sz="700"/>
          </a:p>
        </p:txBody>
      </p:sp>
      <p:sp>
        <p:nvSpPr>
          <p:cNvPr id="397" name="Google Shape;397;p25"/>
          <p:cNvSpPr/>
          <p:nvPr/>
        </p:nvSpPr>
        <p:spPr>
          <a:xfrm>
            <a:off x="2431047" y="3428600"/>
            <a:ext cx="2038500" cy="752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5"/>
          <p:cNvSpPr/>
          <p:nvPr/>
        </p:nvSpPr>
        <p:spPr>
          <a:xfrm>
            <a:off x="3570300" y="3543275"/>
            <a:ext cx="700825" cy="528300"/>
          </a:xfrm>
          <a:prstGeom prst="flowChartMagneticDisk">
            <a:avLst/>
          </a:prstGeom>
          <a:solidFill>
            <a:srgbClr val="FCE5CD"/>
          </a:solidFill>
          <a:ln w="1905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None/>
            </a:pPr>
            <a:r>
              <a:rPr lang="en-GB" sz="800">
                <a:solidFill>
                  <a:schemeClr val="dk1"/>
                </a:solidFill>
              </a:rPr>
              <a:t>Template</a:t>
            </a:r>
            <a:endParaRPr sz="800">
              <a:solidFill>
                <a:schemeClr val="dk1"/>
              </a:solidFill>
            </a:endParaRPr>
          </a:p>
        </p:txBody>
      </p:sp>
      <p:sp>
        <p:nvSpPr>
          <p:cNvPr id="399" name="Google Shape;399;p25"/>
          <p:cNvSpPr txBox="1"/>
          <p:nvPr/>
        </p:nvSpPr>
        <p:spPr>
          <a:xfrm>
            <a:off x="2431048" y="4263550"/>
            <a:ext cx="2038500" cy="223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000">
                <a:solidFill>
                  <a:schemeClr val="dk1"/>
                </a:solidFill>
              </a:rPr>
              <a:t>File server</a:t>
            </a:r>
            <a:endParaRPr sz="700"/>
          </a:p>
        </p:txBody>
      </p:sp>
      <p:sp>
        <p:nvSpPr>
          <p:cNvPr id="400" name="Google Shape;400;p25"/>
          <p:cNvSpPr/>
          <p:nvPr/>
        </p:nvSpPr>
        <p:spPr>
          <a:xfrm>
            <a:off x="3887127" y="1885200"/>
            <a:ext cx="1369800" cy="591000"/>
          </a:xfrm>
          <a:prstGeom prst="rect">
            <a:avLst/>
          </a:prstGeom>
          <a:solidFill>
            <a:srgbClr val="C27BA0"/>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SzPts val="1100"/>
              <a:buNone/>
            </a:pPr>
            <a:r>
              <a:rPr lang="en-GB" b="1">
                <a:solidFill>
                  <a:schemeClr val="lt1"/>
                </a:solidFill>
              </a:rPr>
              <a:t>Module code</a:t>
            </a:r>
            <a:endParaRPr sz="1100"/>
          </a:p>
        </p:txBody>
      </p:sp>
      <p:cxnSp>
        <p:nvCxnSpPr>
          <p:cNvPr id="401" name="Google Shape;401;p25"/>
          <p:cNvCxnSpPr/>
          <p:nvPr/>
        </p:nvCxnSpPr>
        <p:spPr>
          <a:xfrm>
            <a:off x="5130272" y="2543350"/>
            <a:ext cx="974100" cy="818100"/>
          </a:xfrm>
          <a:prstGeom prst="straightConnector1">
            <a:avLst/>
          </a:prstGeom>
          <a:noFill/>
          <a:ln w="9525" cap="flat" cmpd="sng">
            <a:solidFill>
              <a:schemeClr val="dk2"/>
            </a:solidFill>
            <a:prstDash val="dash"/>
            <a:round/>
            <a:headEnd type="triangle" w="med" len="med"/>
            <a:tailEnd type="triangle" w="med" len="med"/>
          </a:ln>
        </p:spPr>
      </p:cxnSp>
      <p:cxnSp>
        <p:nvCxnSpPr>
          <p:cNvPr id="402" name="Google Shape;402;p25"/>
          <p:cNvCxnSpPr/>
          <p:nvPr/>
        </p:nvCxnSpPr>
        <p:spPr>
          <a:xfrm flipH="1">
            <a:off x="3960875" y="2550200"/>
            <a:ext cx="537600" cy="808800"/>
          </a:xfrm>
          <a:prstGeom prst="straightConnector1">
            <a:avLst/>
          </a:prstGeom>
          <a:noFill/>
          <a:ln w="9525" cap="flat" cmpd="sng">
            <a:solidFill>
              <a:schemeClr val="dk2"/>
            </a:solidFill>
            <a:prstDash val="solid"/>
            <a:round/>
            <a:headEnd type="triangle" w="med" len="med"/>
            <a:tailEnd type="none" w="med" len="med"/>
          </a:ln>
        </p:spPr>
      </p:cxnSp>
      <p:sp>
        <p:nvSpPr>
          <p:cNvPr id="403" name="Google Shape;403;p25"/>
          <p:cNvSpPr/>
          <p:nvPr/>
        </p:nvSpPr>
        <p:spPr>
          <a:xfrm>
            <a:off x="2178552" y="1885200"/>
            <a:ext cx="1369800" cy="591000"/>
          </a:xfrm>
          <a:prstGeom prst="rect">
            <a:avLst/>
          </a:prstGeom>
          <a:solidFill>
            <a:srgbClr val="EAD1DC"/>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SzPts val="1100"/>
              <a:buNone/>
            </a:pPr>
            <a:r>
              <a:rPr lang="en-GB" b="1">
                <a:solidFill>
                  <a:schemeClr val="lt1"/>
                </a:solidFill>
              </a:rPr>
              <a:t>Log events</a:t>
            </a:r>
            <a:endParaRPr sz="1100"/>
          </a:p>
        </p:txBody>
      </p:sp>
      <p:cxnSp>
        <p:nvCxnSpPr>
          <p:cNvPr id="404" name="Google Shape;404;p25"/>
          <p:cNvCxnSpPr/>
          <p:nvPr/>
        </p:nvCxnSpPr>
        <p:spPr>
          <a:xfrm rot="10800000">
            <a:off x="2908550" y="2540725"/>
            <a:ext cx="55200" cy="813600"/>
          </a:xfrm>
          <a:prstGeom prst="straightConnector1">
            <a:avLst/>
          </a:prstGeom>
          <a:noFill/>
          <a:ln w="9525" cap="flat" cmpd="sng">
            <a:solidFill>
              <a:schemeClr val="dk2"/>
            </a:solidFill>
            <a:prstDash val="solid"/>
            <a:round/>
            <a:headEnd type="triangle" w="med" len="med"/>
            <a:tailEnd type="none" w="med" len="med"/>
          </a:ln>
        </p:spPr>
      </p:cxnSp>
      <p:cxnSp>
        <p:nvCxnSpPr>
          <p:cNvPr id="405" name="Google Shape;405;p25"/>
          <p:cNvCxnSpPr/>
          <p:nvPr/>
        </p:nvCxnSpPr>
        <p:spPr>
          <a:xfrm>
            <a:off x="3607050" y="2180700"/>
            <a:ext cx="248100" cy="0"/>
          </a:xfrm>
          <a:prstGeom prst="straightConnector1">
            <a:avLst/>
          </a:prstGeom>
          <a:noFill/>
          <a:ln w="9525" cap="flat" cmpd="sng">
            <a:solidFill>
              <a:schemeClr val="dk2"/>
            </a:solidFill>
            <a:prstDash val="solid"/>
            <a:round/>
            <a:headEnd type="triangle" w="med" len="med"/>
            <a:tailEnd type="none" w="med" len="med"/>
          </a:ln>
        </p:spPr>
      </p:cxnSp>
      <p:sp>
        <p:nvSpPr>
          <p:cNvPr id="406" name="Google Shape;406;p25"/>
          <p:cNvSpPr/>
          <p:nvPr/>
        </p:nvSpPr>
        <p:spPr>
          <a:xfrm>
            <a:off x="2611850" y="3540200"/>
            <a:ext cx="700825" cy="528300"/>
          </a:xfrm>
          <a:prstGeom prst="flowChartMagneticDisk">
            <a:avLst/>
          </a:prstGeom>
          <a:solidFill>
            <a:srgbClr val="FCE5CD"/>
          </a:solidFill>
          <a:ln w="1905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None/>
            </a:pPr>
            <a:r>
              <a:rPr lang="en-GB" sz="800">
                <a:solidFill>
                  <a:schemeClr val="dk1"/>
                </a:solidFill>
              </a:rPr>
              <a:t>Log file</a:t>
            </a:r>
            <a:endParaRPr sz="800">
              <a:solidFill>
                <a:schemeClr val="dk1"/>
              </a:solidFill>
            </a:endParaRPr>
          </a:p>
        </p:txBody>
      </p:sp>
      <p:sp>
        <p:nvSpPr>
          <p:cNvPr id="407" name="Google Shape;407;p25"/>
          <p:cNvSpPr txBox="1"/>
          <p:nvPr/>
        </p:nvSpPr>
        <p:spPr>
          <a:xfrm>
            <a:off x="662100" y="2785275"/>
            <a:ext cx="1698300" cy="392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700"/>
              <a:t>It collects real-time information about events in the module so that we can trace the event path in case of trouble.</a:t>
            </a:r>
            <a:endParaRPr sz="700"/>
          </a:p>
        </p:txBody>
      </p:sp>
      <p:cxnSp>
        <p:nvCxnSpPr>
          <p:cNvPr id="408" name="Google Shape;408;p25"/>
          <p:cNvCxnSpPr>
            <a:stCxn id="407" idx="0"/>
          </p:cNvCxnSpPr>
          <p:nvPr/>
        </p:nvCxnSpPr>
        <p:spPr>
          <a:xfrm rot="10800000" flipH="1">
            <a:off x="1511250" y="2223975"/>
            <a:ext cx="616200" cy="561300"/>
          </a:xfrm>
          <a:prstGeom prst="straightConnector1">
            <a:avLst/>
          </a:prstGeom>
          <a:noFill/>
          <a:ln w="9525" cap="flat" cmpd="sng">
            <a:solidFill>
              <a:srgbClr val="595959"/>
            </a:solidFill>
            <a:prstDash val="solid"/>
            <a:round/>
            <a:headEnd type="none" w="med" len="med"/>
            <a:tailEnd type="triangle" w="med" len="med"/>
          </a:ln>
        </p:spPr>
      </p:cxnSp>
      <p:pic>
        <p:nvPicPr>
          <p:cNvPr id="409" name="Google Shape;409;p25"/>
          <p:cNvPicPr preferRelativeResize="0"/>
          <p:nvPr/>
        </p:nvPicPr>
        <p:blipFill rotWithShape="1">
          <a:blip r:embed="rId4">
            <a:alphaModFix/>
          </a:blip>
          <a:srcRect/>
          <a:stretch/>
        </p:blipFill>
        <p:spPr>
          <a:xfrm>
            <a:off x="5994201" y="1073871"/>
            <a:ext cx="959155" cy="959155"/>
          </a:xfrm>
          <a:prstGeom prst="rect">
            <a:avLst/>
          </a:prstGeom>
          <a:noFill/>
          <a:ln>
            <a:noFill/>
          </a:ln>
        </p:spPr>
      </p:pic>
      <p:sp>
        <p:nvSpPr>
          <p:cNvPr id="410" name="Google Shape;410;p25"/>
          <p:cNvSpPr txBox="1"/>
          <p:nvPr/>
        </p:nvSpPr>
        <p:spPr>
          <a:xfrm>
            <a:off x="7106353" y="1441838"/>
            <a:ext cx="999600" cy="223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000">
                <a:solidFill>
                  <a:srgbClr val="000000"/>
                </a:solidFill>
                <a:latin typeface="Arial"/>
                <a:ea typeface="Arial"/>
                <a:cs typeface="Arial"/>
                <a:sym typeface="Arial"/>
              </a:rPr>
              <a:t>Users’ Browser</a:t>
            </a:r>
            <a:endParaRPr sz="700"/>
          </a:p>
        </p:txBody>
      </p:sp>
      <p:cxnSp>
        <p:nvCxnSpPr>
          <p:cNvPr id="411" name="Google Shape;411;p25"/>
          <p:cNvCxnSpPr/>
          <p:nvPr/>
        </p:nvCxnSpPr>
        <p:spPr>
          <a:xfrm flipH="1">
            <a:off x="5307125" y="1612825"/>
            <a:ext cx="620400" cy="537600"/>
          </a:xfrm>
          <a:prstGeom prst="straightConnector1">
            <a:avLst/>
          </a:prstGeom>
          <a:noFill/>
          <a:ln w="9525" cap="flat" cmpd="sng">
            <a:solidFill>
              <a:schemeClr val="dk2"/>
            </a:solidFill>
            <a:prstDash val="dash"/>
            <a:round/>
            <a:headEnd type="triangle" w="med" len="med"/>
            <a:tailEnd type="triangle" w="med" len="med"/>
          </a:ln>
        </p:spPr>
      </p:cxnSp>
      <p:sp>
        <p:nvSpPr>
          <p:cNvPr id="412" name="Google Shape;412;p25"/>
          <p:cNvSpPr txBox="1"/>
          <p:nvPr/>
        </p:nvSpPr>
        <p:spPr>
          <a:xfrm rot="2438181">
            <a:off x="5307669" y="2750922"/>
            <a:ext cx="744408" cy="27720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600"/>
              <a:t>Register or login</a:t>
            </a:r>
            <a:endParaRPr sz="600"/>
          </a:p>
        </p:txBody>
      </p:sp>
      <p:cxnSp>
        <p:nvCxnSpPr>
          <p:cNvPr id="413" name="Google Shape;413;p25"/>
          <p:cNvCxnSpPr/>
          <p:nvPr/>
        </p:nvCxnSpPr>
        <p:spPr>
          <a:xfrm rot="10800000">
            <a:off x="4939675" y="2564025"/>
            <a:ext cx="192900" cy="799500"/>
          </a:xfrm>
          <a:prstGeom prst="straightConnector1">
            <a:avLst/>
          </a:prstGeom>
          <a:noFill/>
          <a:ln w="9525" cap="flat" cmpd="sng">
            <a:solidFill>
              <a:schemeClr val="dk2"/>
            </a:solidFill>
            <a:prstDash val="solid"/>
            <a:round/>
            <a:headEnd type="triangle" w="med" len="med"/>
            <a:tailEnd type="none" w="med" len="med"/>
          </a:ln>
        </p:spPr>
      </p:cxnSp>
      <p:sp>
        <p:nvSpPr>
          <p:cNvPr id="414" name="Google Shape;414;p25"/>
          <p:cNvSpPr txBox="1"/>
          <p:nvPr/>
        </p:nvSpPr>
        <p:spPr>
          <a:xfrm rot="4506078">
            <a:off x="4756174" y="2917083"/>
            <a:ext cx="744426" cy="27717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600"/>
              <a:t>Store data</a:t>
            </a:r>
            <a:endParaRPr sz="600"/>
          </a:p>
        </p:txBody>
      </p:sp>
      <p:sp>
        <p:nvSpPr>
          <p:cNvPr id="415" name="Google Shape;415;p25"/>
          <p:cNvSpPr txBox="1"/>
          <p:nvPr/>
        </p:nvSpPr>
        <p:spPr>
          <a:xfrm rot="-3377990">
            <a:off x="3588765" y="2854663"/>
            <a:ext cx="944044" cy="223073"/>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500"/>
              <a:t>Read template and module file from FagFolk server</a:t>
            </a:r>
            <a:endParaRPr sz="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pic>
        <p:nvPicPr>
          <p:cNvPr id="420" name="Google Shape;420;p26"/>
          <p:cNvPicPr preferRelativeResize="0"/>
          <p:nvPr/>
        </p:nvPicPr>
        <p:blipFill>
          <a:blip r:embed="rId3">
            <a:alphaModFix/>
          </a:blip>
          <a:stretch>
            <a:fillRect/>
          </a:stretch>
        </p:blipFill>
        <p:spPr>
          <a:xfrm>
            <a:off x="404924" y="4643580"/>
            <a:ext cx="484650" cy="313000"/>
          </a:xfrm>
          <a:prstGeom prst="rect">
            <a:avLst/>
          </a:prstGeom>
          <a:noFill/>
          <a:ln>
            <a:noFill/>
          </a:ln>
        </p:spPr>
      </p:pic>
      <p:sp>
        <p:nvSpPr>
          <p:cNvPr id="421" name="Google Shape;421;p26"/>
          <p:cNvSpPr txBox="1"/>
          <p:nvPr/>
        </p:nvSpPr>
        <p:spPr>
          <a:xfrm>
            <a:off x="942056" y="4646178"/>
            <a:ext cx="1669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solidFill>
                  <a:schemeClr val="dk1"/>
                </a:solidFill>
              </a:rPr>
              <a:t>Module Code Builder</a:t>
            </a:r>
            <a:endParaRPr sz="100"/>
          </a:p>
        </p:txBody>
      </p:sp>
      <p:sp>
        <p:nvSpPr>
          <p:cNvPr id="422" name="Google Shape;422;p26"/>
          <p:cNvSpPr/>
          <p:nvPr/>
        </p:nvSpPr>
        <p:spPr>
          <a:xfrm>
            <a:off x="0" y="0"/>
            <a:ext cx="9144000" cy="693900"/>
          </a:xfrm>
          <a:prstGeom prst="rect">
            <a:avLst/>
          </a:prstGeom>
          <a:solidFill>
            <a:srgbClr val="B7B7B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b="1">
                <a:solidFill>
                  <a:srgbClr val="FFFFFF"/>
                </a:solidFill>
              </a:rPr>
              <a:t>Potential issues to be addressed</a:t>
            </a:r>
            <a:endParaRPr sz="3000" b="1">
              <a:solidFill>
                <a:srgbClr val="FFFFFF"/>
              </a:solidFill>
            </a:endParaRPr>
          </a:p>
        </p:txBody>
      </p:sp>
      <p:graphicFrame>
        <p:nvGraphicFramePr>
          <p:cNvPr id="423" name="Google Shape;423;p26"/>
          <p:cNvGraphicFramePr/>
          <p:nvPr/>
        </p:nvGraphicFramePr>
        <p:xfrm>
          <a:off x="889575" y="1108250"/>
          <a:ext cx="7239000" cy="3499410"/>
        </p:xfrm>
        <a:graphic>
          <a:graphicData uri="http://schemas.openxmlformats.org/drawingml/2006/table">
            <a:tbl>
              <a:tblPr>
                <a:noFill/>
                <a:tableStyleId>{9B88BB92-E734-44FB-9211-C727CB61B243}</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GB" b="1">
                          <a:solidFill>
                            <a:schemeClr val="lt1"/>
                          </a:solidFill>
                        </a:rPr>
                        <a:t>Design template</a:t>
                      </a:r>
                      <a:endParaRPr b="1">
                        <a:solidFill>
                          <a:schemeClr val="lt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93C47D"/>
                    </a:solidFill>
                  </a:tcPr>
                </a:tc>
                <a:tc>
                  <a:txBody>
                    <a:bodyPr/>
                    <a:lstStyle/>
                    <a:p>
                      <a:pPr marL="0" lvl="0" indent="0" algn="ctr" rtl="0">
                        <a:spcBef>
                          <a:spcPts val="0"/>
                        </a:spcBef>
                        <a:spcAft>
                          <a:spcPts val="0"/>
                        </a:spcAft>
                        <a:buNone/>
                      </a:pPr>
                      <a:r>
                        <a:rPr lang="en-GB" b="1">
                          <a:solidFill>
                            <a:schemeClr val="lt1"/>
                          </a:solidFill>
                        </a:rPr>
                        <a:t>Box code</a:t>
                      </a:r>
                      <a:endParaRPr b="1">
                        <a:solidFill>
                          <a:schemeClr val="lt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6FA8DC"/>
                    </a:solidFill>
                  </a:tcPr>
                </a:tc>
                <a:tc>
                  <a:txBody>
                    <a:bodyPr/>
                    <a:lstStyle/>
                    <a:p>
                      <a:pPr marL="0" lvl="0" indent="0" algn="ctr" rtl="0">
                        <a:spcBef>
                          <a:spcPts val="0"/>
                        </a:spcBef>
                        <a:spcAft>
                          <a:spcPts val="0"/>
                        </a:spcAft>
                        <a:buNone/>
                      </a:pPr>
                      <a:r>
                        <a:rPr lang="en-GB" b="1">
                          <a:solidFill>
                            <a:schemeClr val="lt1"/>
                          </a:solidFill>
                        </a:rPr>
                        <a:t>Module code</a:t>
                      </a:r>
                      <a:endParaRPr b="1">
                        <a:solidFill>
                          <a:schemeClr val="lt1"/>
                        </a:solidFill>
                      </a:endParaRPr>
                    </a:p>
                  </a:txBody>
                  <a:tcPr marL="91425" marR="91425" marT="91425" marB="91425" anchor="ctr">
                    <a:lnL w="9525" cap="flat" cmpd="sng">
                      <a:solidFill>
                        <a:srgbClr val="9E9E9E"/>
                      </a:solidFill>
                      <a:prstDash val="solid"/>
                      <a:round/>
                      <a:headEnd type="none" w="sm" len="sm"/>
                      <a:tailEnd type="none" w="sm" len="sm"/>
                    </a:lnL>
                    <a:solidFill>
                      <a:srgbClr val="C27BA0"/>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GB" sz="1000"/>
                        <a:t>Namespaces (objects, classes) that may overlap with existing code. Eg CSS classes, JS object names.</a:t>
                      </a:r>
                      <a:endParaRPr sz="1000"/>
                    </a:p>
                    <a:p>
                      <a:pPr marL="0" lvl="0" indent="0" algn="l" rtl="0">
                        <a:spcBef>
                          <a:spcPts val="0"/>
                        </a:spcBef>
                        <a:spcAft>
                          <a:spcPts val="0"/>
                        </a:spcAft>
                        <a:buClr>
                          <a:schemeClr val="dk1"/>
                        </a:buClr>
                        <a:buSzPts val="1100"/>
                        <a:buFont typeface="Arial"/>
                        <a:buNone/>
                      </a:pPr>
                      <a:endParaRPr sz="1000"/>
                    </a:p>
                    <a:p>
                      <a:pPr marL="0" lvl="0" indent="0" algn="l" rtl="0">
                        <a:spcBef>
                          <a:spcPts val="0"/>
                        </a:spcBef>
                        <a:spcAft>
                          <a:spcPts val="0"/>
                        </a:spcAft>
                        <a:buNone/>
                      </a:pPr>
                      <a:r>
                        <a:rPr lang="en-GB" sz="1000"/>
                        <a:t>What if someone uses e.g. jQuery library that I want to use but has modified the code manually? It looks like all our code has to be unique?</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GB" sz="1000"/>
                        <a:t>To start with Mobile First design, all functions must be clicked / tapped. There can't be functions that work by hovering the mouse over, or they won't work on phones.</a:t>
                      </a:r>
                      <a:endParaRPr sz="1000"/>
                    </a:p>
                  </a:txBody>
                  <a:tcPr marL="180000" marR="180000" marT="180000" marB="1800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GB" sz="1000"/>
                        <a:t>It must contain a unique vendor code for the script to download the correct files with the correct template.</a:t>
                      </a:r>
                      <a:endParaRPr sz="1000"/>
                    </a:p>
                    <a:p>
                      <a:pPr marL="0" lvl="0" indent="0" algn="l" rtl="0">
                        <a:spcBef>
                          <a:spcPts val="0"/>
                        </a:spcBef>
                        <a:spcAft>
                          <a:spcPts val="0"/>
                        </a:spcAft>
                        <a:buClr>
                          <a:schemeClr val="dk1"/>
                        </a:buClr>
                        <a:buSzPts val="1100"/>
                        <a:buFont typeface="Arial"/>
                        <a:buNone/>
                      </a:pPr>
                      <a:endParaRPr sz="1000"/>
                    </a:p>
                    <a:p>
                      <a:pPr marL="0" lvl="0" indent="0" algn="l" rtl="0">
                        <a:spcBef>
                          <a:spcPts val="0"/>
                        </a:spcBef>
                        <a:spcAft>
                          <a:spcPts val="0"/>
                        </a:spcAft>
                        <a:buNone/>
                      </a:pPr>
                      <a:r>
                        <a:rPr lang="en-GB" sz="1000"/>
                        <a:t>The banner must adapt to the sizes provided by the supplier. It must also be responsive and accept the responsiveness rules provided by the provider for their website.</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GB" sz="1000"/>
                        <a:t>For example, how should the size or format of the banner change when it is displayed on the phone?</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GB" sz="1000"/>
                        <a:t>Clear information on what Fag Folk is and why it is worth clicking on the banner.</a:t>
                      </a:r>
                      <a:endParaRPr sz="1000"/>
                    </a:p>
                  </a:txBody>
                  <a:tcPr marL="180000" marR="180000" marT="180000" marB="1800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GB" sz="1000"/>
                        <a:t>It must be completely transparent to the website code and not disturb its functioning. It has to be responsive.</a:t>
                      </a:r>
                      <a:endParaRPr sz="1000"/>
                    </a:p>
                    <a:p>
                      <a:pPr marL="0" lvl="0" indent="0" algn="l" rtl="0">
                        <a:spcBef>
                          <a:spcPts val="0"/>
                        </a:spcBef>
                        <a:spcAft>
                          <a:spcPts val="0"/>
                        </a:spcAft>
                        <a:buClr>
                          <a:schemeClr val="dk1"/>
                        </a:buClr>
                        <a:buSzPts val="1100"/>
                        <a:buFont typeface="Arial"/>
                        <a:buNone/>
                      </a:pPr>
                      <a:endParaRPr sz="1000"/>
                    </a:p>
                    <a:p>
                      <a:pPr marL="0" lvl="0" indent="0" algn="l" rtl="0">
                        <a:spcBef>
                          <a:spcPts val="0"/>
                        </a:spcBef>
                        <a:spcAft>
                          <a:spcPts val="0"/>
                        </a:spcAft>
                        <a:buNone/>
                      </a:pPr>
                      <a:r>
                        <a:rPr lang="en-GB" sz="1000"/>
                        <a:t>It must cover all page elements during operation.</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GB" sz="1000"/>
                        <a:t>Explain the difference between Small job and Project. Maybe add an information icon, after clicking which an explanation will appear?</a:t>
                      </a:r>
                      <a:endParaRPr sz="1000"/>
                    </a:p>
                  </a:txBody>
                  <a:tcPr marL="180000" marR="180000" marT="180000" marB="180000">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404924" y="4643580"/>
            <a:ext cx="484650" cy="313000"/>
          </a:xfrm>
          <a:prstGeom prst="rect">
            <a:avLst/>
          </a:prstGeom>
          <a:noFill/>
          <a:ln>
            <a:noFill/>
          </a:ln>
        </p:spPr>
      </p:pic>
      <p:sp>
        <p:nvSpPr>
          <p:cNvPr id="68" name="Google Shape;68;p15"/>
          <p:cNvSpPr txBox="1"/>
          <p:nvPr/>
        </p:nvSpPr>
        <p:spPr>
          <a:xfrm>
            <a:off x="942056" y="4646178"/>
            <a:ext cx="1669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solidFill>
                  <a:schemeClr val="dk1"/>
                </a:solidFill>
              </a:rPr>
              <a:t>Module Code Builder</a:t>
            </a:r>
            <a:endParaRPr sz="100"/>
          </a:p>
        </p:txBody>
      </p:sp>
      <p:sp>
        <p:nvSpPr>
          <p:cNvPr id="69" name="Google Shape;69;p15"/>
          <p:cNvSpPr/>
          <p:nvPr/>
        </p:nvSpPr>
        <p:spPr>
          <a:xfrm>
            <a:off x="0" y="0"/>
            <a:ext cx="9144000" cy="693900"/>
          </a:xfrm>
          <a:prstGeom prst="rect">
            <a:avLst/>
          </a:prstGeom>
          <a:solidFill>
            <a:srgbClr val="B7B7B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b="1">
                <a:solidFill>
                  <a:srgbClr val="FFFFFF"/>
                </a:solidFill>
              </a:rPr>
              <a:t>Module Code Builder environment</a:t>
            </a:r>
            <a:endParaRPr sz="3000" b="1">
              <a:solidFill>
                <a:srgbClr val="FFFFFF"/>
              </a:solidFill>
            </a:endParaRPr>
          </a:p>
        </p:txBody>
      </p:sp>
      <p:sp>
        <p:nvSpPr>
          <p:cNvPr id="70" name="Google Shape;70;p15"/>
          <p:cNvSpPr/>
          <p:nvPr/>
        </p:nvSpPr>
        <p:spPr>
          <a:xfrm>
            <a:off x="2176850" y="1143000"/>
            <a:ext cx="2557200" cy="61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1695300" y="3629250"/>
            <a:ext cx="2038500" cy="752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4898823" y="3307466"/>
            <a:ext cx="1027500" cy="438300"/>
          </a:xfrm>
          <a:prstGeom prst="rect">
            <a:avLst/>
          </a:prstGeom>
          <a:solidFill>
            <a:srgbClr val="F6B26B"/>
          </a:solidFill>
          <a:ln w="254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a:solidFill>
                  <a:schemeClr val="dk1"/>
                </a:solidFill>
              </a:rPr>
              <a:t>FagFolk</a:t>
            </a:r>
            <a:r>
              <a:rPr lang="en-GB" sz="1400">
                <a:solidFill>
                  <a:schemeClr val="dk1"/>
                </a:solidFill>
                <a:latin typeface="Arial"/>
                <a:ea typeface="Arial"/>
                <a:cs typeface="Arial"/>
                <a:sym typeface="Arial"/>
              </a:rPr>
              <a:t> </a:t>
            </a:r>
            <a:r>
              <a:rPr lang="en-GB">
                <a:solidFill>
                  <a:schemeClr val="dk1"/>
                </a:solidFill>
              </a:rPr>
              <a:t>Module</a:t>
            </a:r>
            <a:endParaRPr sz="1100"/>
          </a:p>
        </p:txBody>
      </p:sp>
      <p:sp>
        <p:nvSpPr>
          <p:cNvPr id="73" name="Google Shape;73;p15"/>
          <p:cNvSpPr/>
          <p:nvPr/>
        </p:nvSpPr>
        <p:spPr>
          <a:xfrm>
            <a:off x="1893971" y="3743927"/>
            <a:ext cx="613500" cy="528300"/>
          </a:xfrm>
          <a:prstGeom prst="flowChartMagneticDisk">
            <a:avLst/>
          </a:prstGeom>
          <a:solidFill>
            <a:srgbClr val="FCE5CD"/>
          </a:solidFill>
          <a:ln w="1905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sz="800">
                <a:solidFill>
                  <a:schemeClr val="dk1"/>
                </a:solidFill>
              </a:rPr>
              <a:t>Firestore</a:t>
            </a:r>
            <a:endParaRPr sz="500"/>
          </a:p>
        </p:txBody>
      </p:sp>
      <p:pic>
        <p:nvPicPr>
          <p:cNvPr id="74" name="Google Shape;74;p15"/>
          <p:cNvPicPr preferRelativeResize="0"/>
          <p:nvPr/>
        </p:nvPicPr>
        <p:blipFill rotWithShape="1">
          <a:blip r:embed="rId4">
            <a:alphaModFix/>
          </a:blip>
          <a:srcRect/>
          <a:stretch/>
        </p:blipFill>
        <p:spPr>
          <a:xfrm>
            <a:off x="6446426" y="3047046"/>
            <a:ext cx="959155" cy="959155"/>
          </a:xfrm>
          <a:prstGeom prst="rect">
            <a:avLst/>
          </a:prstGeom>
          <a:noFill/>
          <a:ln>
            <a:noFill/>
          </a:ln>
        </p:spPr>
      </p:pic>
      <p:sp>
        <p:nvSpPr>
          <p:cNvPr id="75" name="Google Shape;75;p15"/>
          <p:cNvSpPr txBox="1"/>
          <p:nvPr/>
        </p:nvSpPr>
        <p:spPr>
          <a:xfrm>
            <a:off x="7558578" y="3415013"/>
            <a:ext cx="999600" cy="223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000">
                <a:solidFill>
                  <a:schemeClr val="dk1"/>
                </a:solidFill>
                <a:latin typeface="Arial"/>
                <a:ea typeface="Arial"/>
                <a:cs typeface="Arial"/>
                <a:sym typeface="Arial"/>
              </a:rPr>
              <a:t>Users’ Browser</a:t>
            </a:r>
            <a:endParaRPr sz="700"/>
          </a:p>
        </p:txBody>
      </p:sp>
      <p:sp>
        <p:nvSpPr>
          <p:cNvPr id="76" name="Google Shape;76;p15"/>
          <p:cNvSpPr/>
          <p:nvPr/>
        </p:nvSpPr>
        <p:spPr>
          <a:xfrm>
            <a:off x="2801300" y="3829275"/>
            <a:ext cx="789600" cy="357600"/>
          </a:xfrm>
          <a:prstGeom prst="rect">
            <a:avLst/>
          </a:prstGeom>
          <a:solidFill>
            <a:srgbClr val="FCE5CD"/>
          </a:solidFill>
          <a:ln w="1905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sz="800">
                <a:solidFill>
                  <a:schemeClr val="dk1"/>
                </a:solidFill>
              </a:rPr>
              <a:t>Authentication</a:t>
            </a:r>
            <a:endParaRPr sz="500"/>
          </a:p>
        </p:txBody>
      </p:sp>
      <p:sp>
        <p:nvSpPr>
          <p:cNvPr id="77" name="Google Shape;77;p15"/>
          <p:cNvSpPr txBox="1"/>
          <p:nvPr/>
        </p:nvSpPr>
        <p:spPr>
          <a:xfrm>
            <a:off x="1238100" y="4692800"/>
            <a:ext cx="2038500" cy="223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000">
                <a:solidFill>
                  <a:schemeClr val="dk1"/>
                </a:solidFill>
              </a:rPr>
              <a:t>Firebase</a:t>
            </a:r>
            <a:endParaRPr sz="700"/>
          </a:p>
        </p:txBody>
      </p:sp>
      <p:sp>
        <p:nvSpPr>
          <p:cNvPr id="78" name="Google Shape;78;p15"/>
          <p:cNvSpPr/>
          <p:nvPr/>
        </p:nvSpPr>
        <p:spPr>
          <a:xfrm>
            <a:off x="820127" y="2067450"/>
            <a:ext cx="874200" cy="357600"/>
          </a:xfrm>
          <a:prstGeom prst="rect">
            <a:avLst/>
          </a:prstGeom>
          <a:solidFill>
            <a:srgbClr val="6D9EEB"/>
          </a:solidFill>
          <a:ln w="1905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sz="1000">
                <a:solidFill>
                  <a:schemeClr val="dk1"/>
                </a:solidFill>
              </a:rPr>
              <a:t>Admin FagFolk</a:t>
            </a:r>
            <a:endParaRPr sz="1000">
              <a:solidFill>
                <a:schemeClr val="dk1"/>
              </a:solidFill>
            </a:endParaRPr>
          </a:p>
        </p:txBody>
      </p:sp>
      <p:sp>
        <p:nvSpPr>
          <p:cNvPr id="79" name="Google Shape;79;p15"/>
          <p:cNvSpPr/>
          <p:nvPr/>
        </p:nvSpPr>
        <p:spPr>
          <a:xfrm>
            <a:off x="1563077" y="2574975"/>
            <a:ext cx="874200" cy="357600"/>
          </a:xfrm>
          <a:prstGeom prst="rect">
            <a:avLst/>
          </a:prstGeom>
          <a:solidFill>
            <a:srgbClr val="6D9EEB"/>
          </a:solidFill>
          <a:ln w="1905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sz="1000">
                <a:solidFill>
                  <a:schemeClr val="dk1"/>
                </a:solidFill>
              </a:rPr>
              <a:t>Admin Bedrift</a:t>
            </a:r>
            <a:endParaRPr sz="1000">
              <a:solidFill>
                <a:schemeClr val="dk1"/>
              </a:solidFill>
            </a:endParaRPr>
          </a:p>
        </p:txBody>
      </p:sp>
      <p:sp>
        <p:nvSpPr>
          <p:cNvPr id="80" name="Google Shape;80;p15"/>
          <p:cNvSpPr/>
          <p:nvPr/>
        </p:nvSpPr>
        <p:spPr>
          <a:xfrm>
            <a:off x="2296502" y="2067450"/>
            <a:ext cx="874200" cy="357600"/>
          </a:xfrm>
          <a:prstGeom prst="rect">
            <a:avLst/>
          </a:prstGeom>
          <a:solidFill>
            <a:srgbClr val="6D9EEB"/>
          </a:solidFill>
          <a:ln w="1905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sz="1000">
                <a:solidFill>
                  <a:schemeClr val="dk1"/>
                </a:solidFill>
              </a:rPr>
              <a:t>Admin Leverandør</a:t>
            </a:r>
            <a:endParaRPr sz="1000">
              <a:solidFill>
                <a:schemeClr val="dk1"/>
              </a:solidFill>
            </a:endParaRPr>
          </a:p>
        </p:txBody>
      </p:sp>
      <p:sp>
        <p:nvSpPr>
          <p:cNvPr id="81" name="Google Shape;81;p15"/>
          <p:cNvSpPr/>
          <p:nvPr/>
        </p:nvSpPr>
        <p:spPr>
          <a:xfrm>
            <a:off x="3001352" y="2574975"/>
            <a:ext cx="874200" cy="357600"/>
          </a:xfrm>
          <a:prstGeom prst="rect">
            <a:avLst/>
          </a:prstGeom>
          <a:solidFill>
            <a:srgbClr val="6D9EEB"/>
          </a:solidFill>
          <a:ln w="1905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sz="1000">
                <a:solidFill>
                  <a:schemeClr val="dk1"/>
                </a:solidFill>
              </a:rPr>
              <a:t>App User</a:t>
            </a:r>
            <a:endParaRPr sz="1000">
              <a:solidFill>
                <a:schemeClr val="dk1"/>
              </a:solidFill>
            </a:endParaRPr>
          </a:p>
        </p:txBody>
      </p:sp>
      <p:sp>
        <p:nvSpPr>
          <p:cNvPr id="82" name="Google Shape;82;p15"/>
          <p:cNvSpPr/>
          <p:nvPr/>
        </p:nvSpPr>
        <p:spPr>
          <a:xfrm>
            <a:off x="3734777" y="2067450"/>
            <a:ext cx="874200" cy="357600"/>
          </a:xfrm>
          <a:prstGeom prst="rect">
            <a:avLst/>
          </a:prstGeom>
          <a:solidFill>
            <a:srgbClr val="6D9EEB"/>
          </a:solidFill>
          <a:ln w="1905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sz="1000">
                <a:solidFill>
                  <a:schemeClr val="dk1"/>
                </a:solidFill>
              </a:rPr>
              <a:t>App Bedrift</a:t>
            </a:r>
            <a:endParaRPr sz="1000">
              <a:solidFill>
                <a:schemeClr val="dk1"/>
              </a:solidFill>
            </a:endParaRPr>
          </a:p>
        </p:txBody>
      </p:sp>
      <p:cxnSp>
        <p:nvCxnSpPr>
          <p:cNvPr id="83" name="Google Shape;83;p15"/>
          <p:cNvCxnSpPr>
            <a:stCxn id="78" idx="2"/>
          </p:cNvCxnSpPr>
          <p:nvPr/>
        </p:nvCxnSpPr>
        <p:spPr>
          <a:xfrm>
            <a:off x="1257227" y="2425050"/>
            <a:ext cx="465900" cy="1211400"/>
          </a:xfrm>
          <a:prstGeom prst="straightConnector1">
            <a:avLst/>
          </a:prstGeom>
          <a:noFill/>
          <a:ln w="9525" cap="flat" cmpd="sng">
            <a:solidFill>
              <a:schemeClr val="dk2"/>
            </a:solidFill>
            <a:prstDash val="solid"/>
            <a:round/>
            <a:headEnd type="triangle" w="med" len="med"/>
            <a:tailEnd type="triangle" w="med" len="med"/>
          </a:ln>
        </p:spPr>
      </p:cxnSp>
      <p:cxnSp>
        <p:nvCxnSpPr>
          <p:cNvPr id="84" name="Google Shape;84;p15"/>
          <p:cNvCxnSpPr>
            <a:stCxn id="82" idx="2"/>
          </p:cNvCxnSpPr>
          <p:nvPr/>
        </p:nvCxnSpPr>
        <p:spPr>
          <a:xfrm flipH="1">
            <a:off x="3689777" y="2425050"/>
            <a:ext cx="482100" cy="1206900"/>
          </a:xfrm>
          <a:prstGeom prst="straightConnector1">
            <a:avLst/>
          </a:prstGeom>
          <a:noFill/>
          <a:ln w="9525" cap="flat" cmpd="sng">
            <a:solidFill>
              <a:schemeClr val="dk2"/>
            </a:solidFill>
            <a:prstDash val="solid"/>
            <a:round/>
            <a:headEnd type="triangle" w="med" len="med"/>
            <a:tailEnd type="triangle" w="med" len="med"/>
          </a:ln>
        </p:spPr>
      </p:cxnSp>
      <p:cxnSp>
        <p:nvCxnSpPr>
          <p:cNvPr id="85" name="Google Shape;85;p15"/>
          <p:cNvCxnSpPr>
            <a:stCxn id="79" idx="2"/>
          </p:cNvCxnSpPr>
          <p:nvPr/>
        </p:nvCxnSpPr>
        <p:spPr>
          <a:xfrm>
            <a:off x="2000177" y="2932575"/>
            <a:ext cx="177900" cy="694800"/>
          </a:xfrm>
          <a:prstGeom prst="straightConnector1">
            <a:avLst/>
          </a:prstGeom>
          <a:noFill/>
          <a:ln w="9525" cap="flat" cmpd="sng">
            <a:solidFill>
              <a:schemeClr val="dk2"/>
            </a:solidFill>
            <a:prstDash val="solid"/>
            <a:round/>
            <a:headEnd type="triangle" w="med" len="med"/>
            <a:tailEnd type="triangle" w="med" len="med"/>
          </a:ln>
        </p:spPr>
      </p:cxnSp>
      <p:cxnSp>
        <p:nvCxnSpPr>
          <p:cNvPr id="86" name="Google Shape;86;p15"/>
          <p:cNvCxnSpPr>
            <a:stCxn id="80" idx="2"/>
            <a:endCxn id="71" idx="0"/>
          </p:cNvCxnSpPr>
          <p:nvPr/>
        </p:nvCxnSpPr>
        <p:spPr>
          <a:xfrm flipH="1">
            <a:off x="2714402" y="2425050"/>
            <a:ext cx="19200" cy="1204200"/>
          </a:xfrm>
          <a:prstGeom prst="straightConnector1">
            <a:avLst/>
          </a:prstGeom>
          <a:noFill/>
          <a:ln w="9525" cap="flat" cmpd="sng">
            <a:solidFill>
              <a:schemeClr val="dk2"/>
            </a:solidFill>
            <a:prstDash val="solid"/>
            <a:round/>
            <a:headEnd type="triangle" w="med" len="med"/>
            <a:tailEnd type="triangle" w="med" len="med"/>
          </a:ln>
        </p:spPr>
      </p:cxnSp>
      <p:cxnSp>
        <p:nvCxnSpPr>
          <p:cNvPr id="87" name="Google Shape;87;p15"/>
          <p:cNvCxnSpPr>
            <a:stCxn id="81" idx="2"/>
          </p:cNvCxnSpPr>
          <p:nvPr/>
        </p:nvCxnSpPr>
        <p:spPr>
          <a:xfrm flipH="1">
            <a:off x="3211952" y="2932575"/>
            <a:ext cx="226500" cy="704100"/>
          </a:xfrm>
          <a:prstGeom prst="straightConnector1">
            <a:avLst/>
          </a:prstGeom>
          <a:noFill/>
          <a:ln w="9525" cap="flat" cmpd="sng">
            <a:solidFill>
              <a:schemeClr val="dk2"/>
            </a:solidFill>
            <a:prstDash val="solid"/>
            <a:round/>
            <a:headEnd type="triangle" w="med" len="med"/>
            <a:tailEnd type="triangle" w="med" len="med"/>
          </a:ln>
        </p:spPr>
      </p:cxnSp>
      <p:sp>
        <p:nvSpPr>
          <p:cNvPr id="88" name="Google Shape;88;p15"/>
          <p:cNvSpPr/>
          <p:nvPr/>
        </p:nvSpPr>
        <p:spPr>
          <a:xfrm>
            <a:off x="3734777" y="1275313"/>
            <a:ext cx="874200" cy="357600"/>
          </a:xfrm>
          <a:prstGeom prst="rect">
            <a:avLst/>
          </a:prstGeom>
          <a:solidFill>
            <a:srgbClr val="93C47D"/>
          </a:solidFill>
          <a:ln w="1905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SzPts val="1100"/>
              <a:buNone/>
            </a:pPr>
            <a:r>
              <a:rPr lang="en-GB" sz="1000">
                <a:solidFill>
                  <a:schemeClr val="dk1"/>
                </a:solidFill>
              </a:rPr>
              <a:t>Supplier Page</a:t>
            </a:r>
            <a:endParaRPr sz="1000">
              <a:solidFill>
                <a:schemeClr val="dk1"/>
              </a:solidFill>
            </a:endParaRPr>
          </a:p>
        </p:txBody>
      </p:sp>
      <p:grpSp>
        <p:nvGrpSpPr>
          <p:cNvPr id="89" name="Google Shape;89;p15"/>
          <p:cNvGrpSpPr/>
          <p:nvPr/>
        </p:nvGrpSpPr>
        <p:grpSpPr>
          <a:xfrm>
            <a:off x="6777213" y="1035600"/>
            <a:ext cx="2214463" cy="1393339"/>
            <a:chOff x="6624813" y="426000"/>
            <a:chExt cx="2214463" cy="1393339"/>
          </a:xfrm>
        </p:grpSpPr>
        <p:sp>
          <p:nvSpPr>
            <p:cNvPr id="90" name="Google Shape;90;p15"/>
            <p:cNvSpPr/>
            <p:nvPr/>
          </p:nvSpPr>
          <p:spPr>
            <a:xfrm>
              <a:off x="6624825" y="492300"/>
              <a:ext cx="722400" cy="183000"/>
            </a:xfrm>
            <a:prstGeom prst="rect">
              <a:avLst/>
            </a:prstGeom>
            <a:solidFill>
              <a:srgbClr val="93C47D"/>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a:solidFill>
                  <a:schemeClr val="dk1"/>
                </a:solidFill>
              </a:endParaRPr>
            </a:p>
          </p:txBody>
        </p:sp>
        <p:sp>
          <p:nvSpPr>
            <p:cNvPr id="91" name="Google Shape;91;p15"/>
            <p:cNvSpPr txBox="1"/>
            <p:nvPr/>
          </p:nvSpPr>
          <p:spPr>
            <a:xfrm>
              <a:off x="7551975" y="426000"/>
              <a:ext cx="1287300" cy="315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800">
                  <a:solidFill>
                    <a:schemeClr val="dk1"/>
                  </a:solidFill>
                </a:rPr>
                <a:t>General scheme of supplier’s system</a:t>
              </a:r>
              <a:endParaRPr sz="800"/>
            </a:p>
          </p:txBody>
        </p:sp>
        <p:sp>
          <p:nvSpPr>
            <p:cNvPr id="92" name="Google Shape;92;p15"/>
            <p:cNvSpPr/>
            <p:nvPr/>
          </p:nvSpPr>
          <p:spPr>
            <a:xfrm>
              <a:off x="6624825" y="851539"/>
              <a:ext cx="722400" cy="183000"/>
            </a:xfrm>
            <a:prstGeom prst="rect">
              <a:avLst/>
            </a:prstGeom>
            <a:solidFill>
              <a:srgbClr val="6D9EEB"/>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a:solidFill>
                  <a:schemeClr val="dk1"/>
                </a:solidFill>
              </a:endParaRPr>
            </a:p>
          </p:txBody>
        </p:sp>
        <p:sp>
          <p:nvSpPr>
            <p:cNvPr id="93" name="Google Shape;93;p15"/>
            <p:cNvSpPr txBox="1"/>
            <p:nvPr/>
          </p:nvSpPr>
          <p:spPr>
            <a:xfrm>
              <a:off x="7551975" y="785250"/>
              <a:ext cx="1287300" cy="315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800">
                  <a:solidFill>
                    <a:schemeClr val="dk1"/>
                  </a:solidFill>
                </a:rPr>
                <a:t>General scheme  of FagFolk’s system</a:t>
              </a:r>
              <a:endParaRPr sz="800"/>
            </a:p>
          </p:txBody>
        </p:sp>
        <p:sp>
          <p:nvSpPr>
            <p:cNvPr id="94" name="Google Shape;94;p15"/>
            <p:cNvSpPr/>
            <p:nvPr/>
          </p:nvSpPr>
          <p:spPr>
            <a:xfrm>
              <a:off x="6624825" y="1210800"/>
              <a:ext cx="722400" cy="183000"/>
            </a:xfrm>
            <a:prstGeom prst="rect">
              <a:avLst/>
            </a:prstGeom>
            <a:solidFill>
              <a:srgbClr val="F6B26B"/>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a:solidFill>
                  <a:schemeClr val="dk1"/>
                </a:solidFill>
              </a:endParaRPr>
            </a:p>
          </p:txBody>
        </p:sp>
        <p:sp>
          <p:nvSpPr>
            <p:cNvPr id="95" name="Google Shape;95;p15"/>
            <p:cNvSpPr txBox="1"/>
            <p:nvPr/>
          </p:nvSpPr>
          <p:spPr>
            <a:xfrm>
              <a:off x="7551975" y="1144497"/>
              <a:ext cx="1155300" cy="315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800">
                  <a:solidFill>
                    <a:schemeClr val="dk1"/>
                  </a:solidFill>
                </a:rPr>
                <a:t>Module’s new elements</a:t>
              </a:r>
              <a:endParaRPr sz="800"/>
            </a:p>
          </p:txBody>
        </p:sp>
        <p:sp>
          <p:nvSpPr>
            <p:cNvPr id="96" name="Google Shape;96;p15"/>
            <p:cNvSpPr/>
            <p:nvPr/>
          </p:nvSpPr>
          <p:spPr>
            <a:xfrm>
              <a:off x="6624813" y="1570050"/>
              <a:ext cx="722400" cy="183000"/>
            </a:xfrm>
            <a:prstGeom prst="rect">
              <a:avLst/>
            </a:prstGeom>
            <a:solidFill>
              <a:srgbClr val="FCE5CD"/>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a:solidFill>
                  <a:schemeClr val="dk1"/>
                </a:solidFill>
              </a:endParaRPr>
            </a:p>
          </p:txBody>
        </p:sp>
        <p:sp>
          <p:nvSpPr>
            <p:cNvPr id="97" name="Google Shape;97;p15"/>
            <p:cNvSpPr txBox="1"/>
            <p:nvPr/>
          </p:nvSpPr>
          <p:spPr>
            <a:xfrm>
              <a:off x="7551975" y="1503739"/>
              <a:ext cx="1155300" cy="315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800">
                  <a:solidFill>
                    <a:schemeClr val="dk1"/>
                  </a:solidFill>
                </a:rPr>
                <a:t>Module’s existing elements</a:t>
              </a:r>
              <a:endParaRPr sz="800"/>
            </a:p>
          </p:txBody>
        </p:sp>
      </p:grpSp>
      <p:sp>
        <p:nvSpPr>
          <p:cNvPr id="98" name="Google Shape;98;p15"/>
          <p:cNvSpPr/>
          <p:nvPr/>
        </p:nvSpPr>
        <p:spPr>
          <a:xfrm>
            <a:off x="2296502" y="1275313"/>
            <a:ext cx="874200" cy="357600"/>
          </a:xfrm>
          <a:prstGeom prst="rect">
            <a:avLst/>
          </a:prstGeom>
          <a:solidFill>
            <a:srgbClr val="93C47D"/>
          </a:solidFill>
          <a:ln w="1905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SzPts val="1100"/>
              <a:buNone/>
            </a:pPr>
            <a:r>
              <a:rPr lang="en-GB" sz="1000">
                <a:solidFill>
                  <a:schemeClr val="dk1"/>
                </a:solidFill>
              </a:rPr>
              <a:t>Supplier System</a:t>
            </a:r>
            <a:endParaRPr sz="1000">
              <a:solidFill>
                <a:schemeClr val="dk1"/>
              </a:solidFill>
            </a:endParaRPr>
          </a:p>
        </p:txBody>
      </p:sp>
      <p:cxnSp>
        <p:nvCxnSpPr>
          <p:cNvPr id="99" name="Google Shape;99;p15"/>
          <p:cNvCxnSpPr>
            <a:stCxn id="98" idx="2"/>
            <a:endCxn id="80" idx="0"/>
          </p:cNvCxnSpPr>
          <p:nvPr/>
        </p:nvCxnSpPr>
        <p:spPr>
          <a:xfrm>
            <a:off x="2733602" y="1632913"/>
            <a:ext cx="0" cy="434400"/>
          </a:xfrm>
          <a:prstGeom prst="straightConnector1">
            <a:avLst/>
          </a:prstGeom>
          <a:noFill/>
          <a:ln w="9525" cap="flat" cmpd="sng">
            <a:solidFill>
              <a:schemeClr val="dk2"/>
            </a:solidFill>
            <a:prstDash val="solid"/>
            <a:round/>
            <a:headEnd type="none" w="med" len="med"/>
            <a:tailEnd type="triangle" w="med" len="med"/>
          </a:ln>
        </p:spPr>
      </p:cxnSp>
      <p:cxnSp>
        <p:nvCxnSpPr>
          <p:cNvPr id="100" name="Google Shape;100;p15"/>
          <p:cNvCxnSpPr>
            <a:stCxn id="98" idx="3"/>
            <a:endCxn id="88" idx="1"/>
          </p:cNvCxnSpPr>
          <p:nvPr/>
        </p:nvCxnSpPr>
        <p:spPr>
          <a:xfrm>
            <a:off x="3170702" y="1454113"/>
            <a:ext cx="564000" cy="0"/>
          </a:xfrm>
          <a:prstGeom prst="straightConnector1">
            <a:avLst/>
          </a:prstGeom>
          <a:noFill/>
          <a:ln w="9525" cap="flat" cmpd="sng">
            <a:solidFill>
              <a:schemeClr val="dk2"/>
            </a:solidFill>
            <a:prstDash val="solid"/>
            <a:round/>
            <a:headEnd type="triangle" w="med" len="med"/>
            <a:tailEnd type="triangle" w="med" len="med"/>
          </a:ln>
        </p:spPr>
      </p:cxnSp>
      <p:cxnSp>
        <p:nvCxnSpPr>
          <p:cNvPr id="101" name="Google Shape;101;p15"/>
          <p:cNvCxnSpPr>
            <a:stCxn id="72" idx="3"/>
            <a:endCxn id="74" idx="1"/>
          </p:cNvCxnSpPr>
          <p:nvPr/>
        </p:nvCxnSpPr>
        <p:spPr>
          <a:xfrm>
            <a:off x="5926323" y="3526616"/>
            <a:ext cx="520200" cy="0"/>
          </a:xfrm>
          <a:prstGeom prst="straightConnector1">
            <a:avLst/>
          </a:prstGeom>
          <a:noFill/>
          <a:ln w="9525" cap="flat" cmpd="sng">
            <a:solidFill>
              <a:schemeClr val="dk2"/>
            </a:solidFill>
            <a:prstDash val="solid"/>
            <a:round/>
            <a:headEnd type="triangle" w="med" len="med"/>
            <a:tailEnd type="triangle" w="med" len="med"/>
          </a:ln>
        </p:spPr>
      </p:cxnSp>
      <p:cxnSp>
        <p:nvCxnSpPr>
          <p:cNvPr id="102" name="Google Shape;102;p15"/>
          <p:cNvCxnSpPr>
            <a:stCxn id="88" idx="3"/>
            <a:endCxn id="72" idx="0"/>
          </p:cNvCxnSpPr>
          <p:nvPr/>
        </p:nvCxnSpPr>
        <p:spPr>
          <a:xfrm>
            <a:off x="4608977" y="1454113"/>
            <a:ext cx="803700" cy="1853400"/>
          </a:xfrm>
          <a:prstGeom prst="bentConnector2">
            <a:avLst/>
          </a:prstGeom>
          <a:noFill/>
          <a:ln w="9525" cap="flat" cmpd="sng">
            <a:solidFill>
              <a:schemeClr val="dk2"/>
            </a:solidFill>
            <a:prstDash val="dash"/>
            <a:round/>
            <a:headEnd type="none" w="med" len="med"/>
            <a:tailEnd type="triangle" w="med" len="med"/>
          </a:ln>
        </p:spPr>
      </p:cxnSp>
      <p:cxnSp>
        <p:nvCxnSpPr>
          <p:cNvPr id="103" name="Google Shape;103;p15"/>
          <p:cNvCxnSpPr>
            <a:stCxn id="72" idx="1"/>
            <a:endCxn id="71" idx="3"/>
          </p:cNvCxnSpPr>
          <p:nvPr/>
        </p:nvCxnSpPr>
        <p:spPr>
          <a:xfrm flipH="1">
            <a:off x="3733923" y="3526616"/>
            <a:ext cx="1164900" cy="478800"/>
          </a:xfrm>
          <a:prstGeom prst="straightConnector1">
            <a:avLst/>
          </a:prstGeom>
          <a:noFill/>
          <a:ln w="9525" cap="flat" cmpd="sng">
            <a:solidFill>
              <a:schemeClr val="dk2"/>
            </a:solidFill>
            <a:prstDash val="solid"/>
            <a:round/>
            <a:headEnd type="triangl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16"/>
          <p:cNvPicPr preferRelativeResize="0"/>
          <p:nvPr/>
        </p:nvPicPr>
        <p:blipFill>
          <a:blip r:embed="rId3">
            <a:alphaModFix/>
          </a:blip>
          <a:stretch>
            <a:fillRect/>
          </a:stretch>
        </p:blipFill>
        <p:spPr>
          <a:xfrm>
            <a:off x="404924" y="4643580"/>
            <a:ext cx="484650" cy="313000"/>
          </a:xfrm>
          <a:prstGeom prst="rect">
            <a:avLst/>
          </a:prstGeom>
          <a:noFill/>
          <a:ln>
            <a:noFill/>
          </a:ln>
        </p:spPr>
      </p:pic>
      <p:sp>
        <p:nvSpPr>
          <p:cNvPr id="109" name="Google Shape;109;p16"/>
          <p:cNvSpPr txBox="1"/>
          <p:nvPr/>
        </p:nvSpPr>
        <p:spPr>
          <a:xfrm>
            <a:off x="942056" y="4646178"/>
            <a:ext cx="1669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solidFill>
                  <a:schemeClr val="dk1"/>
                </a:solidFill>
              </a:rPr>
              <a:t>Module Code Builder</a:t>
            </a:r>
            <a:endParaRPr sz="100"/>
          </a:p>
        </p:txBody>
      </p:sp>
      <p:sp>
        <p:nvSpPr>
          <p:cNvPr id="110" name="Google Shape;110;p16"/>
          <p:cNvSpPr/>
          <p:nvPr/>
        </p:nvSpPr>
        <p:spPr>
          <a:xfrm>
            <a:off x="0" y="0"/>
            <a:ext cx="9144000" cy="693900"/>
          </a:xfrm>
          <a:prstGeom prst="rect">
            <a:avLst/>
          </a:prstGeom>
          <a:solidFill>
            <a:srgbClr val="B7B7B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b="1">
                <a:solidFill>
                  <a:srgbClr val="FFFFFF"/>
                </a:solidFill>
              </a:rPr>
              <a:t>Module Code Builder elements</a:t>
            </a:r>
            <a:endParaRPr sz="3000" b="1">
              <a:solidFill>
                <a:srgbClr val="FFFFFF"/>
              </a:solidFill>
            </a:endParaRPr>
          </a:p>
        </p:txBody>
      </p:sp>
      <p:sp>
        <p:nvSpPr>
          <p:cNvPr id="111" name="Google Shape;111;p16"/>
          <p:cNvSpPr/>
          <p:nvPr/>
        </p:nvSpPr>
        <p:spPr>
          <a:xfrm>
            <a:off x="5816977" y="2043500"/>
            <a:ext cx="1369800" cy="591000"/>
          </a:xfrm>
          <a:prstGeom prst="rect">
            <a:avLst/>
          </a:prstGeom>
          <a:solidFill>
            <a:srgbClr val="C27BA0"/>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SzPts val="1100"/>
              <a:buNone/>
            </a:pPr>
            <a:r>
              <a:rPr lang="en-GB" b="1">
                <a:solidFill>
                  <a:schemeClr val="lt1"/>
                </a:solidFill>
              </a:rPr>
              <a:t>Module code</a:t>
            </a:r>
            <a:endParaRPr sz="1100"/>
          </a:p>
        </p:txBody>
      </p:sp>
      <p:sp>
        <p:nvSpPr>
          <p:cNvPr id="112" name="Google Shape;112;p16"/>
          <p:cNvSpPr/>
          <p:nvPr/>
        </p:nvSpPr>
        <p:spPr>
          <a:xfrm>
            <a:off x="3887099" y="2043500"/>
            <a:ext cx="1369800" cy="591000"/>
          </a:xfrm>
          <a:prstGeom prst="rect">
            <a:avLst/>
          </a:prstGeom>
          <a:solidFill>
            <a:srgbClr val="6D9EEB"/>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SzPts val="1100"/>
              <a:buNone/>
            </a:pPr>
            <a:r>
              <a:rPr lang="en-GB" b="1">
                <a:solidFill>
                  <a:schemeClr val="lt1"/>
                </a:solidFill>
              </a:rPr>
              <a:t>Box code</a:t>
            </a:r>
            <a:endParaRPr>
              <a:solidFill>
                <a:schemeClr val="dk1"/>
              </a:solidFill>
            </a:endParaRPr>
          </a:p>
        </p:txBody>
      </p:sp>
      <p:cxnSp>
        <p:nvCxnSpPr>
          <p:cNvPr id="113" name="Google Shape;113;p16"/>
          <p:cNvCxnSpPr/>
          <p:nvPr/>
        </p:nvCxnSpPr>
        <p:spPr>
          <a:xfrm flipH="1">
            <a:off x="2370850" y="2734000"/>
            <a:ext cx="239100" cy="620400"/>
          </a:xfrm>
          <a:prstGeom prst="straightConnector1">
            <a:avLst/>
          </a:prstGeom>
          <a:noFill/>
          <a:ln w="9525" cap="flat" cmpd="sng">
            <a:solidFill>
              <a:schemeClr val="dk2"/>
            </a:solidFill>
            <a:prstDash val="solid"/>
            <a:round/>
            <a:headEnd type="none" w="med" len="med"/>
            <a:tailEnd type="triangle" w="med" len="med"/>
          </a:ln>
        </p:spPr>
      </p:cxnSp>
      <p:sp>
        <p:nvSpPr>
          <p:cNvPr id="114" name="Google Shape;114;p16"/>
          <p:cNvSpPr/>
          <p:nvPr/>
        </p:nvSpPr>
        <p:spPr>
          <a:xfrm>
            <a:off x="1957225" y="2043491"/>
            <a:ext cx="1369800" cy="591000"/>
          </a:xfrm>
          <a:prstGeom prst="rect">
            <a:avLst/>
          </a:prstGeom>
          <a:solidFill>
            <a:srgbClr val="93C47D"/>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SzPts val="1100"/>
              <a:buNone/>
            </a:pPr>
            <a:r>
              <a:rPr lang="en-GB" b="1">
                <a:solidFill>
                  <a:schemeClr val="lt1"/>
                </a:solidFill>
              </a:rPr>
              <a:t>Design template</a:t>
            </a:r>
            <a:endParaRPr sz="1100"/>
          </a:p>
        </p:txBody>
      </p:sp>
      <p:sp>
        <p:nvSpPr>
          <p:cNvPr id="115" name="Google Shape;115;p16"/>
          <p:cNvSpPr/>
          <p:nvPr/>
        </p:nvSpPr>
        <p:spPr>
          <a:xfrm>
            <a:off x="1309285" y="3435150"/>
            <a:ext cx="2038500" cy="752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a:off x="1507940" y="3549825"/>
            <a:ext cx="1641425" cy="528300"/>
          </a:xfrm>
          <a:prstGeom prst="flowChartMagneticDisk">
            <a:avLst/>
          </a:prstGeom>
          <a:solidFill>
            <a:srgbClr val="FCE5CD"/>
          </a:solidFill>
          <a:ln w="1905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sz="800">
                <a:solidFill>
                  <a:schemeClr val="dk1"/>
                </a:solidFill>
              </a:rPr>
              <a:t>Template for box and module</a:t>
            </a:r>
            <a:endParaRPr sz="500"/>
          </a:p>
        </p:txBody>
      </p:sp>
      <p:sp>
        <p:nvSpPr>
          <p:cNvPr id="117" name="Google Shape;117;p16"/>
          <p:cNvSpPr txBox="1"/>
          <p:nvPr/>
        </p:nvSpPr>
        <p:spPr>
          <a:xfrm>
            <a:off x="1309285" y="4270100"/>
            <a:ext cx="2038500" cy="223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000">
                <a:solidFill>
                  <a:schemeClr val="dk1"/>
                </a:solidFill>
              </a:rPr>
              <a:t>File server</a:t>
            </a:r>
            <a:endParaRPr sz="700"/>
          </a:p>
        </p:txBody>
      </p:sp>
      <p:sp>
        <p:nvSpPr>
          <p:cNvPr id="118" name="Google Shape;118;p16"/>
          <p:cNvSpPr/>
          <p:nvPr/>
        </p:nvSpPr>
        <p:spPr>
          <a:xfrm>
            <a:off x="5796235" y="3435150"/>
            <a:ext cx="2038500" cy="752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p:nvPr/>
        </p:nvSpPr>
        <p:spPr>
          <a:xfrm>
            <a:off x="5994906" y="3549827"/>
            <a:ext cx="613500" cy="528300"/>
          </a:xfrm>
          <a:prstGeom prst="flowChartMagneticDisk">
            <a:avLst/>
          </a:prstGeom>
          <a:solidFill>
            <a:srgbClr val="FCE5CD"/>
          </a:solidFill>
          <a:ln w="1905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sz="800">
                <a:solidFill>
                  <a:schemeClr val="dk1"/>
                </a:solidFill>
              </a:rPr>
              <a:t>Firestore</a:t>
            </a:r>
            <a:endParaRPr sz="500"/>
          </a:p>
        </p:txBody>
      </p:sp>
      <p:sp>
        <p:nvSpPr>
          <p:cNvPr id="120" name="Google Shape;120;p16"/>
          <p:cNvSpPr/>
          <p:nvPr/>
        </p:nvSpPr>
        <p:spPr>
          <a:xfrm>
            <a:off x="6902235" y="3635175"/>
            <a:ext cx="789600" cy="357600"/>
          </a:xfrm>
          <a:prstGeom prst="rect">
            <a:avLst/>
          </a:prstGeom>
          <a:solidFill>
            <a:srgbClr val="FCE5CD"/>
          </a:solidFill>
          <a:ln w="1905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sz="800">
                <a:solidFill>
                  <a:schemeClr val="dk1"/>
                </a:solidFill>
              </a:rPr>
              <a:t>Authentication</a:t>
            </a:r>
            <a:endParaRPr sz="500"/>
          </a:p>
        </p:txBody>
      </p:sp>
      <p:sp>
        <p:nvSpPr>
          <p:cNvPr id="121" name="Google Shape;121;p16"/>
          <p:cNvSpPr txBox="1"/>
          <p:nvPr/>
        </p:nvSpPr>
        <p:spPr>
          <a:xfrm>
            <a:off x="5796235" y="4270100"/>
            <a:ext cx="2038500" cy="223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000">
                <a:solidFill>
                  <a:schemeClr val="dk1"/>
                </a:solidFill>
              </a:rPr>
              <a:t>Firebase</a:t>
            </a:r>
            <a:endParaRPr sz="700"/>
          </a:p>
        </p:txBody>
      </p:sp>
      <p:sp>
        <p:nvSpPr>
          <p:cNvPr id="122" name="Google Shape;122;p16"/>
          <p:cNvSpPr/>
          <p:nvPr/>
        </p:nvSpPr>
        <p:spPr>
          <a:xfrm>
            <a:off x="3552760" y="3435150"/>
            <a:ext cx="2038500" cy="752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3751415" y="3549825"/>
            <a:ext cx="1641425" cy="528300"/>
          </a:xfrm>
          <a:prstGeom prst="flowChartMagneticDisk">
            <a:avLst/>
          </a:prstGeom>
          <a:solidFill>
            <a:srgbClr val="FCE5CD"/>
          </a:solidFill>
          <a:ln w="1905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sz="800">
                <a:solidFill>
                  <a:schemeClr val="dk1"/>
                </a:solidFill>
              </a:rPr>
              <a:t>Supplier page code</a:t>
            </a:r>
            <a:endParaRPr sz="800">
              <a:solidFill>
                <a:schemeClr val="dk1"/>
              </a:solidFill>
            </a:endParaRPr>
          </a:p>
        </p:txBody>
      </p:sp>
      <p:sp>
        <p:nvSpPr>
          <p:cNvPr id="124" name="Google Shape;124;p16"/>
          <p:cNvSpPr txBox="1"/>
          <p:nvPr/>
        </p:nvSpPr>
        <p:spPr>
          <a:xfrm>
            <a:off x="3552760" y="4270100"/>
            <a:ext cx="2038500" cy="223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000">
                <a:solidFill>
                  <a:schemeClr val="dk1"/>
                </a:solidFill>
              </a:rPr>
              <a:t>Supplier page</a:t>
            </a:r>
            <a:endParaRPr sz="700"/>
          </a:p>
        </p:txBody>
      </p:sp>
      <p:sp>
        <p:nvSpPr>
          <p:cNvPr id="125" name="Google Shape;125;p16"/>
          <p:cNvSpPr/>
          <p:nvPr/>
        </p:nvSpPr>
        <p:spPr>
          <a:xfrm>
            <a:off x="3348016" y="1051750"/>
            <a:ext cx="2448300" cy="591000"/>
          </a:xfrm>
          <a:prstGeom prst="rect">
            <a:avLst/>
          </a:prstGeom>
          <a:solidFill>
            <a:srgbClr val="666666"/>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SzPts val="1100"/>
              <a:buNone/>
            </a:pPr>
            <a:r>
              <a:rPr lang="en-GB" b="1">
                <a:solidFill>
                  <a:schemeClr val="lt1"/>
                </a:solidFill>
              </a:rPr>
              <a:t>Module Code Builder</a:t>
            </a:r>
            <a:endParaRPr b="1">
              <a:solidFill>
                <a:schemeClr val="lt1"/>
              </a:solidFill>
            </a:endParaRPr>
          </a:p>
          <a:p>
            <a:pPr marL="0" lvl="0" indent="0" algn="ctr" rtl="0">
              <a:spcBef>
                <a:spcPts val="0"/>
              </a:spcBef>
              <a:spcAft>
                <a:spcPts val="0"/>
              </a:spcAft>
              <a:buSzPts val="1100"/>
              <a:buNone/>
            </a:pPr>
            <a:r>
              <a:rPr lang="en-GB" sz="1000">
                <a:solidFill>
                  <a:schemeClr val="lt1"/>
                </a:solidFill>
              </a:rPr>
              <a:t>Generate code</a:t>
            </a:r>
            <a:endParaRPr sz="1000">
              <a:solidFill>
                <a:schemeClr val="lt1"/>
              </a:solidFill>
            </a:endParaRPr>
          </a:p>
        </p:txBody>
      </p:sp>
      <p:cxnSp>
        <p:nvCxnSpPr>
          <p:cNvPr id="126" name="Google Shape;126;p16"/>
          <p:cNvCxnSpPr/>
          <p:nvPr/>
        </p:nvCxnSpPr>
        <p:spPr>
          <a:xfrm flipH="1">
            <a:off x="2738800" y="1415250"/>
            <a:ext cx="546600" cy="542100"/>
          </a:xfrm>
          <a:prstGeom prst="straightConnector1">
            <a:avLst/>
          </a:prstGeom>
          <a:noFill/>
          <a:ln w="9525" cap="flat" cmpd="sng">
            <a:solidFill>
              <a:schemeClr val="dk2"/>
            </a:solidFill>
            <a:prstDash val="solid"/>
            <a:round/>
            <a:headEnd type="none" w="med" len="med"/>
            <a:tailEnd type="triangle" w="med" len="med"/>
          </a:ln>
        </p:spPr>
      </p:cxnSp>
      <p:cxnSp>
        <p:nvCxnSpPr>
          <p:cNvPr id="127" name="Google Shape;127;p16"/>
          <p:cNvCxnSpPr/>
          <p:nvPr/>
        </p:nvCxnSpPr>
        <p:spPr>
          <a:xfrm>
            <a:off x="5872375" y="1415250"/>
            <a:ext cx="537600" cy="519000"/>
          </a:xfrm>
          <a:prstGeom prst="straightConnector1">
            <a:avLst/>
          </a:prstGeom>
          <a:noFill/>
          <a:ln w="9525" cap="flat" cmpd="sng">
            <a:solidFill>
              <a:schemeClr val="dk2"/>
            </a:solidFill>
            <a:prstDash val="solid"/>
            <a:round/>
            <a:headEnd type="none" w="med" len="med"/>
            <a:tailEnd type="triangle" w="med" len="med"/>
          </a:ln>
        </p:spPr>
      </p:cxnSp>
      <p:cxnSp>
        <p:nvCxnSpPr>
          <p:cNvPr id="128" name="Google Shape;128;p16"/>
          <p:cNvCxnSpPr/>
          <p:nvPr/>
        </p:nvCxnSpPr>
        <p:spPr>
          <a:xfrm>
            <a:off x="4571998" y="1717415"/>
            <a:ext cx="0" cy="251400"/>
          </a:xfrm>
          <a:prstGeom prst="straightConnector1">
            <a:avLst/>
          </a:prstGeom>
          <a:noFill/>
          <a:ln w="9525" cap="flat" cmpd="sng">
            <a:solidFill>
              <a:schemeClr val="dk2"/>
            </a:solidFill>
            <a:prstDash val="solid"/>
            <a:round/>
            <a:headEnd type="none" w="med" len="med"/>
            <a:tailEnd type="triangle" w="med" len="med"/>
          </a:ln>
        </p:spPr>
      </p:cxnSp>
      <p:cxnSp>
        <p:nvCxnSpPr>
          <p:cNvPr id="129" name="Google Shape;129;p16"/>
          <p:cNvCxnSpPr/>
          <p:nvPr/>
        </p:nvCxnSpPr>
        <p:spPr>
          <a:xfrm>
            <a:off x="4572000" y="2729425"/>
            <a:ext cx="0" cy="615900"/>
          </a:xfrm>
          <a:prstGeom prst="straightConnector1">
            <a:avLst/>
          </a:prstGeom>
          <a:noFill/>
          <a:ln w="9525" cap="flat" cmpd="sng">
            <a:solidFill>
              <a:schemeClr val="dk2"/>
            </a:solidFill>
            <a:prstDash val="solid"/>
            <a:round/>
            <a:headEnd type="none" w="med" len="med"/>
            <a:tailEnd type="triangle" w="med" len="med"/>
          </a:ln>
        </p:spPr>
      </p:cxnSp>
      <p:cxnSp>
        <p:nvCxnSpPr>
          <p:cNvPr id="130" name="Google Shape;130;p16"/>
          <p:cNvCxnSpPr/>
          <p:nvPr/>
        </p:nvCxnSpPr>
        <p:spPr>
          <a:xfrm>
            <a:off x="6543385" y="2715450"/>
            <a:ext cx="243300" cy="629700"/>
          </a:xfrm>
          <a:prstGeom prst="straightConnector1">
            <a:avLst/>
          </a:prstGeom>
          <a:noFill/>
          <a:ln w="9525" cap="flat" cmpd="sng">
            <a:solidFill>
              <a:schemeClr val="dk2"/>
            </a:solidFill>
            <a:prstDash val="dash"/>
            <a:round/>
            <a:headEnd type="triangle" w="med" len="med"/>
            <a:tailEnd type="triangle" w="med" len="med"/>
          </a:ln>
        </p:spPr>
      </p:cxnSp>
      <p:cxnSp>
        <p:nvCxnSpPr>
          <p:cNvPr id="131" name="Google Shape;131;p16"/>
          <p:cNvCxnSpPr/>
          <p:nvPr/>
        </p:nvCxnSpPr>
        <p:spPr>
          <a:xfrm flipH="1">
            <a:off x="3395675" y="2674275"/>
            <a:ext cx="2931600" cy="721500"/>
          </a:xfrm>
          <a:prstGeom prst="straightConnector1">
            <a:avLst/>
          </a:prstGeom>
          <a:noFill/>
          <a:ln w="9525" cap="flat" cmpd="sng">
            <a:solidFill>
              <a:schemeClr val="dk2"/>
            </a:solidFill>
            <a:prstDash val="solid"/>
            <a:round/>
            <a:headEnd type="triangle" w="med" len="med"/>
            <a:tailEnd type="none" w="med" len="med"/>
          </a:ln>
        </p:spPr>
      </p:cxnSp>
      <p:cxnSp>
        <p:nvCxnSpPr>
          <p:cNvPr id="132" name="Google Shape;132;p16"/>
          <p:cNvCxnSpPr/>
          <p:nvPr/>
        </p:nvCxnSpPr>
        <p:spPr>
          <a:xfrm flipH="1">
            <a:off x="2899350" y="2706450"/>
            <a:ext cx="1534800" cy="666300"/>
          </a:xfrm>
          <a:prstGeom prst="straightConnector1">
            <a:avLst/>
          </a:prstGeom>
          <a:noFill/>
          <a:ln w="9525" cap="flat" cmpd="sng">
            <a:solidFill>
              <a:schemeClr val="dk2"/>
            </a:solidFill>
            <a:prstDash val="solid"/>
            <a:round/>
            <a:headEnd type="triangle" w="med" len="med"/>
            <a:tailEnd type="none" w="med" len="med"/>
          </a:ln>
        </p:spPr>
      </p:cxnSp>
      <p:cxnSp>
        <p:nvCxnSpPr>
          <p:cNvPr id="133" name="Google Shape;133;p16"/>
          <p:cNvCxnSpPr/>
          <p:nvPr/>
        </p:nvCxnSpPr>
        <p:spPr>
          <a:xfrm flipH="1">
            <a:off x="5343925" y="2343425"/>
            <a:ext cx="390600" cy="4500"/>
          </a:xfrm>
          <a:prstGeom prst="straightConnector1">
            <a:avLst/>
          </a:prstGeom>
          <a:noFill/>
          <a:ln w="9525" cap="flat" cmpd="sng">
            <a:solidFill>
              <a:schemeClr val="dk2"/>
            </a:solidFill>
            <a:prstDash val="solid"/>
            <a:round/>
            <a:headEnd type="triangl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17"/>
          <p:cNvPicPr preferRelativeResize="0"/>
          <p:nvPr/>
        </p:nvPicPr>
        <p:blipFill>
          <a:blip r:embed="rId3">
            <a:alphaModFix/>
          </a:blip>
          <a:stretch>
            <a:fillRect/>
          </a:stretch>
        </p:blipFill>
        <p:spPr>
          <a:xfrm>
            <a:off x="404924" y="4643580"/>
            <a:ext cx="484650" cy="313000"/>
          </a:xfrm>
          <a:prstGeom prst="rect">
            <a:avLst/>
          </a:prstGeom>
          <a:noFill/>
          <a:ln>
            <a:noFill/>
          </a:ln>
        </p:spPr>
      </p:pic>
      <p:sp>
        <p:nvSpPr>
          <p:cNvPr id="139" name="Google Shape;139;p17"/>
          <p:cNvSpPr txBox="1"/>
          <p:nvPr/>
        </p:nvSpPr>
        <p:spPr>
          <a:xfrm>
            <a:off x="942056" y="4646178"/>
            <a:ext cx="1669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solidFill>
                  <a:schemeClr val="dk1"/>
                </a:solidFill>
              </a:rPr>
              <a:t>Module Code Builder</a:t>
            </a:r>
            <a:endParaRPr sz="100"/>
          </a:p>
        </p:txBody>
      </p:sp>
      <p:sp>
        <p:nvSpPr>
          <p:cNvPr id="140" name="Google Shape;140;p17"/>
          <p:cNvSpPr/>
          <p:nvPr/>
        </p:nvSpPr>
        <p:spPr>
          <a:xfrm>
            <a:off x="0" y="0"/>
            <a:ext cx="9144000" cy="693900"/>
          </a:xfrm>
          <a:prstGeom prst="rect">
            <a:avLst/>
          </a:prstGeom>
          <a:solidFill>
            <a:srgbClr val="B7B7B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b="1">
                <a:solidFill>
                  <a:srgbClr val="FFFFFF"/>
                </a:solidFill>
              </a:rPr>
              <a:t>Module Code Builder elements</a:t>
            </a:r>
            <a:endParaRPr sz="3000" b="1">
              <a:solidFill>
                <a:srgbClr val="FFFFFF"/>
              </a:solidFill>
            </a:endParaRPr>
          </a:p>
        </p:txBody>
      </p:sp>
      <p:graphicFrame>
        <p:nvGraphicFramePr>
          <p:cNvPr id="141" name="Google Shape;141;p17"/>
          <p:cNvGraphicFramePr/>
          <p:nvPr/>
        </p:nvGraphicFramePr>
        <p:xfrm>
          <a:off x="889575" y="1108250"/>
          <a:ext cx="3000000" cy="3000000"/>
        </p:xfrm>
        <a:graphic>
          <a:graphicData uri="http://schemas.openxmlformats.org/drawingml/2006/table">
            <a:tbl>
              <a:tblPr>
                <a:noFill/>
                <a:tableStyleId>{9B88BB92-E734-44FB-9211-C727CB61B243}</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GB" b="1">
                          <a:solidFill>
                            <a:schemeClr val="lt1"/>
                          </a:solidFill>
                        </a:rPr>
                        <a:t>Design template</a:t>
                      </a:r>
                      <a:endParaRPr b="1">
                        <a:solidFill>
                          <a:schemeClr val="lt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93C47D"/>
                    </a:solidFill>
                  </a:tcPr>
                </a:tc>
                <a:tc>
                  <a:txBody>
                    <a:bodyPr/>
                    <a:lstStyle/>
                    <a:p>
                      <a:pPr marL="0" lvl="0" indent="0" algn="ctr" rtl="0">
                        <a:spcBef>
                          <a:spcPts val="0"/>
                        </a:spcBef>
                        <a:spcAft>
                          <a:spcPts val="0"/>
                        </a:spcAft>
                        <a:buNone/>
                      </a:pPr>
                      <a:r>
                        <a:rPr lang="en-GB" b="1">
                          <a:solidFill>
                            <a:schemeClr val="lt1"/>
                          </a:solidFill>
                        </a:rPr>
                        <a:t>Box code</a:t>
                      </a:r>
                      <a:endParaRPr b="1">
                        <a:solidFill>
                          <a:schemeClr val="lt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6FA8DC"/>
                    </a:solidFill>
                  </a:tcPr>
                </a:tc>
                <a:tc>
                  <a:txBody>
                    <a:bodyPr/>
                    <a:lstStyle/>
                    <a:p>
                      <a:pPr marL="0" lvl="0" indent="0" algn="ctr" rtl="0">
                        <a:spcBef>
                          <a:spcPts val="0"/>
                        </a:spcBef>
                        <a:spcAft>
                          <a:spcPts val="0"/>
                        </a:spcAft>
                        <a:buNone/>
                      </a:pPr>
                      <a:r>
                        <a:rPr lang="en-GB" b="1">
                          <a:solidFill>
                            <a:schemeClr val="lt1"/>
                          </a:solidFill>
                        </a:rPr>
                        <a:t>Module code</a:t>
                      </a:r>
                      <a:endParaRPr b="1">
                        <a:solidFill>
                          <a:schemeClr val="lt1"/>
                        </a:solidFill>
                      </a:endParaRPr>
                    </a:p>
                  </a:txBody>
                  <a:tcPr marL="91425" marR="91425" marT="91425" marB="91425" anchor="ctr">
                    <a:lnL w="9525" cap="flat" cmpd="sng">
                      <a:solidFill>
                        <a:srgbClr val="9E9E9E"/>
                      </a:solidFill>
                      <a:prstDash val="solid"/>
                      <a:round/>
                      <a:headEnd type="none" w="sm" len="sm"/>
                      <a:tailEnd type="none" w="sm" len="sm"/>
                    </a:lnL>
                    <a:solidFill>
                      <a:srgbClr val="C27BA0"/>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GB" sz="1000"/>
                        <a:t>Each subpage of the module that opens in the modal window has a set of elements whose appearance can be customized to meet the supplier's requirements.</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GB" sz="1000"/>
                        <a:t>The first page contains settings common to all components of the module.</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GB" sz="1000">
                          <a:highlight>
                            <a:srgbClr val="FFF2CC"/>
                          </a:highlight>
                        </a:rPr>
                        <a:t>This code is uploaded to the FagFolk server.</a:t>
                      </a:r>
                      <a:r>
                        <a:rPr lang="en-GB" sz="1000"/>
                        <a:t> Thanks to the previously assigned supplier ID, each Box and module knows which design template should be downloaded.</a:t>
                      </a:r>
                      <a:endParaRPr sz="1000"/>
                    </a:p>
                  </a:txBody>
                  <a:tcPr marL="180000" marR="180000" marT="180000" marB="1800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000"/>
                        <a:t>Box is an element inserted on the supplier's website. It contains few elements and is intended to encourage the user of the supplier's website to click and open the modal window with the correct module.</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GB" sz="1000"/>
                        <a:t>All parameter changes are visible in the preview window.</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GB" sz="1000"/>
                        <a:t>The supplier is identified by the ID assigned to him.</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GB" sz="1000">
                          <a:highlight>
                            <a:srgbClr val="FFF2CC"/>
                          </a:highlight>
                        </a:rPr>
                        <a:t>This code is sent to the developer who takes care of the supplier's website.</a:t>
                      </a:r>
                      <a:endParaRPr sz="1000">
                        <a:highlight>
                          <a:srgbClr val="FFF2CC"/>
                        </a:highlight>
                      </a:endParaRPr>
                    </a:p>
                  </a:txBody>
                  <a:tcPr marL="180000" marR="180000" marT="180000" marB="1800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000"/>
                        <a:t>The module code contains all the functionality that has been implemented into the module. </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GB" sz="1000"/>
                        <a:t>Modular structure allows the implementation of any functionality in the event of application development.</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GB" sz="1000">
                          <a:highlight>
                            <a:srgbClr val="FFF2CC"/>
                          </a:highlight>
                        </a:rPr>
                        <a:t>The code is hosted on the FagFolk server</a:t>
                      </a:r>
                      <a:r>
                        <a:rPr lang="en-GB" sz="1000"/>
                        <a:t> and is the same for all suppliers.</a:t>
                      </a:r>
                      <a:endParaRPr sz="1000"/>
                    </a:p>
                  </a:txBody>
                  <a:tcPr marL="180000" marR="180000" marT="180000" marB="180000">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8"/>
          <p:cNvSpPr/>
          <p:nvPr/>
        </p:nvSpPr>
        <p:spPr>
          <a:xfrm>
            <a:off x="13" y="0"/>
            <a:ext cx="9144000" cy="693900"/>
          </a:xfrm>
          <a:prstGeom prst="rect">
            <a:avLst/>
          </a:prstGeom>
          <a:solidFill>
            <a:srgbClr val="93C47D"/>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b="1">
                <a:solidFill>
                  <a:srgbClr val="FFFFFF"/>
                </a:solidFill>
              </a:rPr>
              <a:t>Design template</a:t>
            </a:r>
            <a:endParaRPr sz="3000" b="1">
              <a:solidFill>
                <a:srgbClr val="FFFFFF"/>
              </a:solidFill>
            </a:endParaRPr>
          </a:p>
        </p:txBody>
      </p:sp>
      <p:pic>
        <p:nvPicPr>
          <p:cNvPr id="147" name="Google Shape;147;p18"/>
          <p:cNvPicPr preferRelativeResize="0"/>
          <p:nvPr/>
        </p:nvPicPr>
        <p:blipFill>
          <a:blip r:embed="rId3">
            <a:alphaModFix/>
          </a:blip>
          <a:stretch>
            <a:fillRect/>
          </a:stretch>
        </p:blipFill>
        <p:spPr>
          <a:xfrm>
            <a:off x="404924" y="4643580"/>
            <a:ext cx="484650" cy="313000"/>
          </a:xfrm>
          <a:prstGeom prst="rect">
            <a:avLst/>
          </a:prstGeom>
          <a:noFill/>
          <a:ln>
            <a:noFill/>
          </a:ln>
        </p:spPr>
      </p:pic>
      <p:sp>
        <p:nvSpPr>
          <p:cNvPr id="148" name="Google Shape;148;p18"/>
          <p:cNvSpPr txBox="1"/>
          <p:nvPr/>
        </p:nvSpPr>
        <p:spPr>
          <a:xfrm>
            <a:off x="942056" y="4646178"/>
            <a:ext cx="1669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solidFill>
                  <a:schemeClr val="dk1"/>
                </a:solidFill>
              </a:rPr>
              <a:t>Module Code Builder</a:t>
            </a:r>
            <a:endParaRPr sz="100"/>
          </a:p>
        </p:txBody>
      </p:sp>
      <p:graphicFrame>
        <p:nvGraphicFramePr>
          <p:cNvPr id="149" name="Google Shape;149;p18"/>
          <p:cNvGraphicFramePr/>
          <p:nvPr/>
        </p:nvGraphicFramePr>
        <p:xfrm>
          <a:off x="952500" y="2023400"/>
          <a:ext cx="3000000" cy="3000000"/>
        </p:xfrm>
        <a:graphic>
          <a:graphicData uri="http://schemas.openxmlformats.org/drawingml/2006/table">
            <a:tbl>
              <a:tblPr>
                <a:noFill/>
                <a:tableStyleId>{9B88BB92-E734-44FB-9211-C727CB61B243}</a:tableStyleId>
              </a:tblPr>
              <a:tblGrid>
                <a:gridCol w="1848150">
                  <a:extLst>
                    <a:ext uri="{9D8B030D-6E8A-4147-A177-3AD203B41FA5}">
                      <a16:colId xmlns:a16="http://schemas.microsoft.com/office/drawing/2014/main" val="20000"/>
                    </a:ext>
                  </a:extLst>
                </a:gridCol>
                <a:gridCol w="1848150">
                  <a:extLst>
                    <a:ext uri="{9D8B030D-6E8A-4147-A177-3AD203B41FA5}">
                      <a16:colId xmlns:a16="http://schemas.microsoft.com/office/drawing/2014/main" val="20001"/>
                    </a:ext>
                  </a:extLst>
                </a:gridCol>
                <a:gridCol w="1848150">
                  <a:extLst>
                    <a:ext uri="{9D8B030D-6E8A-4147-A177-3AD203B41FA5}">
                      <a16:colId xmlns:a16="http://schemas.microsoft.com/office/drawing/2014/main" val="20002"/>
                    </a:ext>
                  </a:extLst>
                </a:gridCol>
                <a:gridCol w="1848150">
                  <a:extLst>
                    <a:ext uri="{9D8B030D-6E8A-4147-A177-3AD203B41FA5}">
                      <a16:colId xmlns:a16="http://schemas.microsoft.com/office/drawing/2014/main" val="20003"/>
                    </a:ext>
                  </a:extLst>
                </a:gridCol>
              </a:tblGrid>
              <a:tr h="396200">
                <a:tc>
                  <a:txBody>
                    <a:bodyPr/>
                    <a:lstStyle/>
                    <a:p>
                      <a:pPr marL="0" lvl="0" indent="0" algn="ctr" rtl="0">
                        <a:spcBef>
                          <a:spcPts val="0"/>
                        </a:spcBef>
                        <a:spcAft>
                          <a:spcPts val="0"/>
                        </a:spcAft>
                        <a:buNone/>
                      </a:pPr>
                      <a:r>
                        <a:rPr lang="en-GB"/>
                        <a:t>Supplier data</a:t>
                      </a:r>
                      <a:endParaRPr/>
                    </a:p>
                  </a:txBody>
                  <a:tcPr marL="91425" marR="91425" marT="91425" marB="91425">
                    <a:lnR w="9525" cap="flat" cmpd="sng">
                      <a:solidFill>
                        <a:srgbClr val="9E9E9E"/>
                      </a:solidFill>
                      <a:prstDash val="solid"/>
                      <a:round/>
                      <a:headEnd type="none" w="sm" len="sm"/>
                      <a:tailEnd type="none" w="sm" len="sm"/>
                    </a:lnR>
                    <a:solidFill>
                      <a:srgbClr val="FCE5CD"/>
                    </a:solidFill>
                  </a:tcPr>
                </a:tc>
                <a:tc>
                  <a:txBody>
                    <a:bodyPr/>
                    <a:lstStyle/>
                    <a:p>
                      <a:pPr marL="0" lvl="0" indent="0" algn="ctr" rtl="0">
                        <a:spcBef>
                          <a:spcPts val="0"/>
                        </a:spcBef>
                        <a:spcAft>
                          <a:spcPts val="0"/>
                        </a:spcAft>
                        <a:buNone/>
                      </a:pPr>
                      <a:r>
                        <a:rPr lang="en-GB"/>
                        <a:t>Supplier code</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CE5CD"/>
                    </a:solidFill>
                  </a:tcPr>
                </a:tc>
                <a:tc>
                  <a:txBody>
                    <a:bodyPr/>
                    <a:lstStyle/>
                    <a:p>
                      <a:pPr marL="0" lvl="0" indent="0" algn="ctr" rtl="0">
                        <a:spcBef>
                          <a:spcPts val="0"/>
                        </a:spcBef>
                        <a:spcAft>
                          <a:spcPts val="0"/>
                        </a:spcAft>
                        <a:buNone/>
                      </a:pPr>
                      <a:r>
                        <a:rPr lang="en-GB"/>
                        <a:t>Supplier prefix</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CE5CD"/>
                    </a:solidFill>
                  </a:tcPr>
                </a:tc>
                <a:tc>
                  <a:txBody>
                    <a:bodyPr/>
                    <a:lstStyle/>
                    <a:p>
                      <a:pPr marL="0" lvl="0" indent="0" algn="ctr" rtl="0">
                        <a:spcBef>
                          <a:spcPts val="0"/>
                        </a:spcBef>
                        <a:spcAft>
                          <a:spcPts val="0"/>
                        </a:spcAft>
                        <a:buClr>
                          <a:schemeClr val="dk1"/>
                        </a:buClr>
                        <a:buSzPts val="1100"/>
                        <a:buFont typeface="Arial"/>
                        <a:buNone/>
                      </a:pPr>
                      <a:r>
                        <a:rPr lang="en-GB">
                          <a:solidFill>
                            <a:schemeClr val="dk1"/>
                          </a:solidFill>
                        </a:rPr>
                        <a:t>Font family</a:t>
                      </a:r>
                      <a:endParaRPr/>
                    </a:p>
                  </a:txBody>
                  <a:tcPr marL="91425" marR="91425" marT="91425" marB="91425">
                    <a:lnL w="9525" cap="flat" cmpd="sng">
                      <a:solidFill>
                        <a:srgbClr val="9E9E9E"/>
                      </a:solidFill>
                      <a:prstDash val="solid"/>
                      <a:round/>
                      <a:headEnd type="none" w="sm" len="sm"/>
                      <a:tailEnd type="none" w="sm" len="sm"/>
                    </a:lnL>
                    <a:solidFill>
                      <a:srgbClr val="FCE5CD"/>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GB" sz="1000"/>
                        <a:t>Supplier information and data.</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GB" sz="1000"/>
                        <a:t>Only the name is required. The comments may include the person responsible for the implementation of the FagFolk system on the supplier's side.</a:t>
                      </a:r>
                      <a:endParaRPr sz="1000"/>
                    </a:p>
                  </a:txBody>
                  <a:tcPr marL="180000" marR="180000" marT="180000" marB="180000"/>
                </a:tc>
                <a:tc>
                  <a:txBody>
                    <a:bodyPr/>
                    <a:lstStyle/>
                    <a:p>
                      <a:pPr marL="0" lvl="0" indent="0" algn="l" rtl="0">
                        <a:spcBef>
                          <a:spcPts val="0"/>
                        </a:spcBef>
                        <a:spcAft>
                          <a:spcPts val="0"/>
                        </a:spcAft>
                        <a:buNone/>
                      </a:pPr>
                      <a:r>
                        <a:rPr lang="en-GB" sz="1000"/>
                        <a:t>Supplier code that uniquely identifies the supplier. It is used in Box and Module to download files with dedicated design templates.</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GB" sz="1000">
                          <a:highlight>
                            <a:srgbClr val="FFF2CC"/>
                          </a:highlight>
                        </a:rPr>
                        <a:t>Max. 15 characters. May contain numbers, lowercase english letters, and a hyphen.</a:t>
                      </a:r>
                      <a:endParaRPr sz="1000">
                        <a:highlight>
                          <a:srgbClr val="FFF2CC"/>
                        </a:highlight>
                      </a:endParaRPr>
                    </a:p>
                  </a:txBody>
                  <a:tcPr marL="180000" marR="180000" marT="180000" marB="180000">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sz="1000"/>
                        <a:t>A five-character string that will be added to the generated code to make the class names 100% unique.</a:t>
                      </a:r>
                      <a:endParaRPr sz="1000"/>
                    </a:p>
                    <a:p>
                      <a:pPr marL="0" lvl="0" indent="0" algn="l" rtl="0">
                        <a:spcBef>
                          <a:spcPts val="0"/>
                        </a:spcBef>
                        <a:spcAft>
                          <a:spcPts val="0"/>
                        </a:spcAft>
                        <a:buNone/>
                      </a:pPr>
                      <a:endParaRPr sz="1000"/>
                    </a:p>
                    <a:p>
                      <a:pPr marL="0" lvl="0" indent="0" algn="l" rtl="0">
                        <a:spcBef>
                          <a:spcPts val="0"/>
                        </a:spcBef>
                        <a:spcAft>
                          <a:spcPts val="0"/>
                        </a:spcAft>
                        <a:buClr>
                          <a:schemeClr val="dk1"/>
                        </a:buClr>
                        <a:buSzPts val="1100"/>
                        <a:buFont typeface="Arial"/>
                        <a:buNone/>
                      </a:pPr>
                      <a:r>
                        <a:rPr lang="en-GB" sz="1000">
                          <a:solidFill>
                            <a:schemeClr val="dk1"/>
                          </a:solidFill>
                          <a:highlight>
                            <a:srgbClr val="FFF2CC"/>
                          </a:highlight>
                        </a:rPr>
                        <a:t>Evenly 5 characters. Only contain lowercase english letters.</a:t>
                      </a:r>
                      <a:endParaRPr sz="1000">
                        <a:highlight>
                          <a:srgbClr val="FFF2CC"/>
                        </a:highlight>
                      </a:endParaRPr>
                    </a:p>
                  </a:txBody>
                  <a:tcPr marL="180000" marR="180000" marT="180000" marB="180000">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Clr>
                          <a:schemeClr val="dk1"/>
                        </a:buClr>
                        <a:buSzPts val="1100"/>
                        <a:buFont typeface="Arial"/>
                        <a:buNone/>
                      </a:pPr>
                      <a:r>
                        <a:rPr lang="en-GB" sz="1000"/>
                        <a:t>Head font used throughout the system. You will be able to override it in the Box and Module settings.</a:t>
                      </a:r>
                      <a:endParaRPr sz="1000"/>
                    </a:p>
                    <a:p>
                      <a:pPr marL="0" lvl="0" indent="0" algn="l" rtl="0">
                        <a:spcBef>
                          <a:spcPts val="0"/>
                        </a:spcBef>
                        <a:spcAft>
                          <a:spcPts val="0"/>
                        </a:spcAft>
                        <a:buClr>
                          <a:schemeClr val="dk1"/>
                        </a:buClr>
                        <a:buSzPts val="1100"/>
                        <a:buFont typeface="Arial"/>
                        <a:buNone/>
                      </a:pPr>
                      <a:endParaRPr sz="1000"/>
                    </a:p>
                    <a:p>
                      <a:pPr marL="0" lvl="0" indent="0" algn="l" rtl="0">
                        <a:spcBef>
                          <a:spcPts val="0"/>
                        </a:spcBef>
                        <a:spcAft>
                          <a:spcPts val="0"/>
                        </a:spcAft>
                        <a:buNone/>
                      </a:pPr>
                      <a:r>
                        <a:rPr lang="en-GB" sz="1000">
                          <a:solidFill>
                            <a:schemeClr val="dk1"/>
                          </a:solidFill>
                          <a:highlight>
                            <a:srgbClr val="FFF2CC"/>
                          </a:highlight>
                        </a:rPr>
                        <a:t>Name compatible with the one used in CSS.</a:t>
                      </a:r>
                      <a:endParaRPr sz="1000">
                        <a:solidFill>
                          <a:schemeClr val="dk1"/>
                        </a:solidFill>
                        <a:highlight>
                          <a:srgbClr val="FFF2CC"/>
                        </a:highlight>
                      </a:endParaRPr>
                    </a:p>
                  </a:txBody>
                  <a:tcPr marL="180000" marR="180000" marT="180000" marB="180000"/>
                </a:tc>
                <a:extLst>
                  <a:ext uri="{0D108BD9-81ED-4DB2-BD59-A6C34878D82A}">
                    <a16:rowId xmlns:a16="http://schemas.microsoft.com/office/drawing/2014/main" val="10001"/>
                  </a:ext>
                </a:extLst>
              </a:tr>
            </a:tbl>
          </a:graphicData>
        </a:graphic>
      </p:graphicFrame>
      <p:sp>
        <p:nvSpPr>
          <p:cNvPr id="150" name="Google Shape;150;p18"/>
          <p:cNvSpPr txBox="1"/>
          <p:nvPr/>
        </p:nvSpPr>
        <p:spPr>
          <a:xfrm>
            <a:off x="952575" y="905200"/>
            <a:ext cx="73926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1200"/>
              <a:t>All information about supplier-related settings is stored in the database. At any time, you will be able to return to the settings of a given provider, make changes and re-export the data.</a:t>
            </a:r>
            <a:endParaRPr sz="1200"/>
          </a:p>
          <a:p>
            <a:pPr marL="0" lvl="0" indent="0" algn="l" rtl="0">
              <a:spcBef>
                <a:spcPts val="0"/>
              </a:spcBef>
              <a:spcAft>
                <a:spcPts val="0"/>
              </a:spcAft>
              <a:buClr>
                <a:schemeClr val="dk1"/>
              </a:buClr>
              <a:buSzPts val="1100"/>
              <a:buFont typeface="Arial"/>
              <a:buNone/>
            </a:pPr>
            <a:endParaRPr sz="1200"/>
          </a:p>
          <a:p>
            <a:pPr marL="0" lvl="0" indent="0" algn="l" rtl="0">
              <a:spcBef>
                <a:spcPts val="0"/>
              </a:spcBef>
              <a:spcAft>
                <a:spcPts val="0"/>
              </a:spcAft>
              <a:buNone/>
            </a:pPr>
            <a:r>
              <a:rPr lang="en-GB" sz="1200"/>
              <a:t>You can also copy a supplier profile and on this basis create a new profile for another supplier.</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9"/>
          <p:cNvSpPr/>
          <p:nvPr/>
        </p:nvSpPr>
        <p:spPr>
          <a:xfrm>
            <a:off x="2817450" y="1206005"/>
            <a:ext cx="3509100" cy="24267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9"/>
          <p:cNvSpPr/>
          <p:nvPr/>
        </p:nvSpPr>
        <p:spPr>
          <a:xfrm>
            <a:off x="0" y="0"/>
            <a:ext cx="9144000" cy="693900"/>
          </a:xfrm>
          <a:prstGeom prst="rect">
            <a:avLst/>
          </a:prstGeom>
          <a:solidFill>
            <a:srgbClr val="93C47D"/>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b="1">
                <a:solidFill>
                  <a:srgbClr val="FFFFFF"/>
                </a:solidFill>
              </a:rPr>
              <a:t>Design template - About FagFolk</a:t>
            </a:r>
            <a:endParaRPr sz="3000" b="1">
              <a:solidFill>
                <a:srgbClr val="FFFFFF"/>
              </a:solidFill>
            </a:endParaRPr>
          </a:p>
        </p:txBody>
      </p:sp>
      <p:sp>
        <p:nvSpPr>
          <p:cNvPr id="157" name="Google Shape;157;p19"/>
          <p:cNvSpPr/>
          <p:nvPr/>
        </p:nvSpPr>
        <p:spPr>
          <a:xfrm>
            <a:off x="2817450" y="1205988"/>
            <a:ext cx="914400" cy="2426700"/>
          </a:xfrm>
          <a:prstGeom prst="rect">
            <a:avLst/>
          </a:prstGeom>
          <a:solidFill>
            <a:srgbClr val="5B3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 name="Google Shape;158;p19"/>
          <p:cNvPicPr preferRelativeResize="0"/>
          <p:nvPr/>
        </p:nvPicPr>
        <p:blipFill>
          <a:blip r:embed="rId3">
            <a:alphaModFix/>
          </a:blip>
          <a:stretch>
            <a:fillRect/>
          </a:stretch>
        </p:blipFill>
        <p:spPr>
          <a:xfrm>
            <a:off x="404924" y="4643580"/>
            <a:ext cx="484650" cy="313000"/>
          </a:xfrm>
          <a:prstGeom prst="rect">
            <a:avLst/>
          </a:prstGeom>
          <a:noFill/>
          <a:ln>
            <a:noFill/>
          </a:ln>
        </p:spPr>
      </p:pic>
      <p:sp>
        <p:nvSpPr>
          <p:cNvPr id="159" name="Google Shape;159;p19"/>
          <p:cNvSpPr txBox="1"/>
          <p:nvPr/>
        </p:nvSpPr>
        <p:spPr>
          <a:xfrm>
            <a:off x="942056" y="4646178"/>
            <a:ext cx="1669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solidFill>
                  <a:schemeClr val="dk1"/>
                </a:solidFill>
              </a:rPr>
              <a:t>Module Code Builder</a:t>
            </a:r>
            <a:endParaRPr sz="100"/>
          </a:p>
        </p:txBody>
      </p:sp>
      <p:sp>
        <p:nvSpPr>
          <p:cNvPr id="160" name="Google Shape;160;p19"/>
          <p:cNvSpPr txBox="1"/>
          <p:nvPr/>
        </p:nvSpPr>
        <p:spPr>
          <a:xfrm>
            <a:off x="2925450" y="2623150"/>
            <a:ext cx="741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600" b="1">
                <a:solidFill>
                  <a:schemeClr val="lt1"/>
                </a:solidFill>
              </a:rPr>
              <a:t>About FagFolk</a:t>
            </a:r>
            <a:endParaRPr sz="600" b="1">
              <a:solidFill>
                <a:schemeClr val="lt1"/>
              </a:solidFill>
            </a:endParaRPr>
          </a:p>
          <a:p>
            <a:pPr marL="0" lvl="0" indent="0" algn="l" rtl="0">
              <a:spcBef>
                <a:spcPts val="0"/>
              </a:spcBef>
              <a:spcAft>
                <a:spcPts val="0"/>
              </a:spcAft>
              <a:buClr>
                <a:schemeClr val="dk1"/>
              </a:buClr>
              <a:buSzPts val="1100"/>
              <a:buFont typeface="Arial"/>
              <a:buNone/>
            </a:pP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r>
              <a:rPr lang="en-GB" sz="600">
                <a:solidFill>
                  <a:schemeClr val="lt1"/>
                </a:solidFill>
              </a:rPr>
              <a:t>Language</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r>
              <a:rPr lang="en-GB" sz="600">
                <a:solidFill>
                  <a:schemeClr val="lt1"/>
                </a:solidFill>
              </a:rPr>
              <a:t>Privacy</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r>
              <a:rPr lang="en-GB" sz="600">
                <a:solidFill>
                  <a:schemeClr val="lt1"/>
                </a:solidFill>
              </a:rPr>
              <a:t>Terms</a:t>
            </a:r>
            <a:endParaRPr sz="600">
              <a:solidFill>
                <a:schemeClr val="lt1"/>
              </a:solidFill>
            </a:endParaRPr>
          </a:p>
        </p:txBody>
      </p:sp>
      <p:grpSp>
        <p:nvGrpSpPr>
          <p:cNvPr id="161" name="Google Shape;161;p19"/>
          <p:cNvGrpSpPr/>
          <p:nvPr/>
        </p:nvGrpSpPr>
        <p:grpSpPr>
          <a:xfrm>
            <a:off x="3014307" y="1419999"/>
            <a:ext cx="521075" cy="1015800"/>
            <a:chOff x="3049175" y="1526475"/>
            <a:chExt cx="521075" cy="1015800"/>
          </a:xfrm>
        </p:grpSpPr>
        <p:sp>
          <p:nvSpPr>
            <p:cNvPr id="162" name="Google Shape;162;p19"/>
            <p:cNvSpPr txBox="1"/>
            <p:nvPr/>
          </p:nvSpPr>
          <p:spPr>
            <a:xfrm>
              <a:off x="3104650" y="1526475"/>
              <a:ext cx="4656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600" b="1">
                  <a:solidFill>
                    <a:schemeClr val="lt1"/>
                  </a:solidFill>
                </a:rPr>
                <a:t>Step 1</a:t>
              </a:r>
              <a:endParaRPr sz="600" b="1">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r>
                <a:rPr lang="en-GB" sz="600">
                  <a:solidFill>
                    <a:schemeClr val="lt1"/>
                  </a:solidFill>
                </a:rPr>
                <a:t>Step 2</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r>
                <a:rPr lang="en-GB" sz="600">
                  <a:solidFill>
                    <a:schemeClr val="lt1"/>
                  </a:solidFill>
                </a:rPr>
                <a:t>Step 3</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r>
                <a:rPr lang="en-GB" sz="600">
                  <a:solidFill>
                    <a:schemeClr val="lt1"/>
                  </a:solidFill>
                </a:rPr>
                <a:t>Step 4</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r>
                <a:rPr lang="en-GB" sz="600">
                  <a:solidFill>
                    <a:schemeClr val="lt1"/>
                  </a:solidFill>
                </a:rPr>
                <a:t>Step 5</a:t>
              </a:r>
              <a:endParaRPr sz="600">
                <a:solidFill>
                  <a:schemeClr val="lt1"/>
                </a:solidFill>
              </a:endParaRPr>
            </a:p>
          </p:txBody>
        </p:sp>
        <p:grpSp>
          <p:nvGrpSpPr>
            <p:cNvPr id="163" name="Google Shape;163;p19"/>
            <p:cNvGrpSpPr/>
            <p:nvPr/>
          </p:nvGrpSpPr>
          <p:grpSpPr>
            <a:xfrm>
              <a:off x="3049175" y="1642856"/>
              <a:ext cx="40500" cy="772731"/>
              <a:chOff x="3049175" y="1642856"/>
              <a:chExt cx="40500" cy="772731"/>
            </a:xfrm>
          </p:grpSpPr>
          <p:cxnSp>
            <p:nvCxnSpPr>
              <p:cNvPr id="164" name="Google Shape;164;p19"/>
              <p:cNvCxnSpPr/>
              <p:nvPr/>
            </p:nvCxnSpPr>
            <p:spPr>
              <a:xfrm>
                <a:off x="3069425" y="1654975"/>
                <a:ext cx="0" cy="743100"/>
              </a:xfrm>
              <a:prstGeom prst="straightConnector1">
                <a:avLst/>
              </a:prstGeom>
              <a:noFill/>
              <a:ln w="9525" cap="flat" cmpd="sng">
                <a:solidFill>
                  <a:schemeClr val="lt1"/>
                </a:solidFill>
                <a:prstDash val="solid"/>
                <a:round/>
                <a:headEnd type="none" w="med" len="med"/>
                <a:tailEnd type="none" w="med" len="med"/>
              </a:ln>
            </p:spPr>
          </p:cxnSp>
          <p:sp>
            <p:nvSpPr>
              <p:cNvPr id="165" name="Google Shape;165;p19"/>
              <p:cNvSpPr/>
              <p:nvPr/>
            </p:nvSpPr>
            <p:spPr>
              <a:xfrm>
                <a:off x="3049175" y="1642856"/>
                <a:ext cx="40500" cy="405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9"/>
              <p:cNvSpPr/>
              <p:nvPr/>
            </p:nvSpPr>
            <p:spPr>
              <a:xfrm>
                <a:off x="3049175" y="2375088"/>
                <a:ext cx="40500" cy="40500"/>
              </a:xfrm>
              <a:prstGeom prst="ellipse">
                <a:avLst/>
              </a:prstGeom>
              <a:solidFill>
                <a:srgbClr val="5B3588"/>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9"/>
              <p:cNvSpPr/>
              <p:nvPr/>
            </p:nvSpPr>
            <p:spPr>
              <a:xfrm>
                <a:off x="3049175" y="1827391"/>
                <a:ext cx="40500" cy="40500"/>
              </a:xfrm>
              <a:prstGeom prst="ellipse">
                <a:avLst/>
              </a:prstGeom>
              <a:solidFill>
                <a:srgbClr val="5B3588"/>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p:nvPr/>
            </p:nvSpPr>
            <p:spPr>
              <a:xfrm>
                <a:off x="3049175" y="2011956"/>
                <a:ext cx="40500" cy="40500"/>
              </a:xfrm>
              <a:prstGeom prst="ellipse">
                <a:avLst/>
              </a:prstGeom>
              <a:solidFill>
                <a:srgbClr val="5B3588"/>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p:nvPr/>
            </p:nvSpPr>
            <p:spPr>
              <a:xfrm>
                <a:off x="3049175" y="2193531"/>
                <a:ext cx="40500" cy="40500"/>
              </a:xfrm>
              <a:prstGeom prst="ellipse">
                <a:avLst/>
              </a:prstGeom>
              <a:solidFill>
                <a:srgbClr val="5B3588"/>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70" name="Google Shape;170;p19"/>
          <p:cNvCxnSpPr/>
          <p:nvPr/>
        </p:nvCxnSpPr>
        <p:spPr>
          <a:xfrm>
            <a:off x="3735725" y="3358150"/>
            <a:ext cx="2586900" cy="0"/>
          </a:xfrm>
          <a:prstGeom prst="straightConnector1">
            <a:avLst/>
          </a:prstGeom>
          <a:noFill/>
          <a:ln w="19050" cap="flat" cmpd="sng">
            <a:solidFill>
              <a:srgbClr val="EFEFEF"/>
            </a:solidFill>
            <a:prstDash val="solid"/>
            <a:round/>
            <a:headEnd type="none" w="med" len="med"/>
            <a:tailEnd type="none" w="med" len="med"/>
          </a:ln>
        </p:spPr>
      </p:cxnSp>
      <p:cxnSp>
        <p:nvCxnSpPr>
          <p:cNvPr id="171" name="Google Shape;171;p19"/>
          <p:cNvCxnSpPr/>
          <p:nvPr/>
        </p:nvCxnSpPr>
        <p:spPr>
          <a:xfrm>
            <a:off x="5024600" y="3358150"/>
            <a:ext cx="1298100" cy="0"/>
          </a:xfrm>
          <a:prstGeom prst="straightConnector1">
            <a:avLst/>
          </a:prstGeom>
          <a:noFill/>
          <a:ln w="19050" cap="flat" cmpd="sng">
            <a:solidFill>
              <a:srgbClr val="CB422F"/>
            </a:solidFill>
            <a:prstDash val="solid"/>
            <a:round/>
            <a:headEnd type="none" w="med" len="med"/>
            <a:tailEnd type="none" w="med" len="med"/>
          </a:ln>
        </p:spPr>
      </p:cxnSp>
      <p:grpSp>
        <p:nvGrpSpPr>
          <p:cNvPr id="172" name="Google Shape;172;p19"/>
          <p:cNvGrpSpPr/>
          <p:nvPr/>
        </p:nvGrpSpPr>
        <p:grpSpPr>
          <a:xfrm>
            <a:off x="5346647" y="3420200"/>
            <a:ext cx="675350" cy="153900"/>
            <a:chOff x="5245175" y="3572600"/>
            <a:chExt cx="675350" cy="153900"/>
          </a:xfrm>
        </p:grpSpPr>
        <p:sp>
          <p:nvSpPr>
            <p:cNvPr id="173" name="Google Shape;173;p19"/>
            <p:cNvSpPr txBox="1"/>
            <p:nvPr/>
          </p:nvSpPr>
          <p:spPr>
            <a:xfrm>
              <a:off x="5245175" y="3572600"/>
              <a:ext cx="560700" cy="1539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GB" sz="1000">
                  <a:solidFill>
                    <a:srgbClr val="CB422F"/>
                  </a:solidFill>
                </a:rPr>
                <a:t>Next step </a:t>
              </a:r>
              <a:endParaRPr sz="1000">
                <a:solidFill>
                  <a:srgbClr val="CB422F"/>
                </a:solidFill>
              </a:endParaRPr>
            </a:p>
          </p:txBody>
        </p:sp>
        <p:sp>
          <p:nvSpPr>
            <p:cNvPr id="174" name="Google Shape;174;p19"/>
            <p:cNvSpPr/>
            <p:nvPr/>
          </p:nvSpPr>
          <p:spPr>
            <a:xfrm>
              <a:off x="5842525" y="3596695"/>
              <a:ext cx="78000" cy="114900"/>
            </a:xfrm>
            <a:prstGeom prst="rightArrow">
              <a:avLst>
                <a:gd name="adj1" fmla="val 37981"/>
                <a:gd name="adj2" fmla="val 100000"/>
              </a:avLst>
            </a:prstGeom>
            <a:solidFill>
              <a:srgbClr val="CB4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19"/>
          <p:cNvGrpSpPr/>
          <p:nvPr/>
        </p:nvGrpSpPr>
        <p:grpSpPr>
          <a:xfrm>
            <a:off x="3995725" y="3420200"/>
            <a:ext cx="778643" cy="153900"/>
            <a:chOff x="5027300" y="3572600"/>
            <a:chExt cx="778643" cy="153900"/>
          </a:xfrm>
        </p:grpSpPr>
        <p:sp>
          <p:nvSpPr>
            <p:cNvPr id="176" name="Google Shape;176;p19"/>
            <p:cNvSpPr txBox="1"/>
            <p:nvPr/>
          </p:nvSpPr>
          <p:spPr>
            <a:xfrm>
              <a:off x="5169343" y="3572600"/>
              <a:ext cx="636600" cy="1539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GB" sz="1000">
                  <a:solidFill>
                    <a:srgbClr val="5B3588"/>
                  </a:solidFill>
                </a:rPr>
                <a:t>Backwards</a:t>
              </a:r>
              <a:r>
                <a:rPr lang="en-GB" sz="1000">
                  <a:solidFill>
                    <a:srgbClr val="CB422F"/>
                  </a:solidFill>
                </a:rPr>
                <a:t> </a:t>
              </a:r>
              <a:endParaRPr sz="1000">
                <a:solidFill>
                  <a:srgbClr val="CB422F"/>
                </a:solidFill>
              </a:endParaRPr>
            </a:p>
          </p:txBody>
        </p:sp>
        <p:sp>
          <p:nvSpPr>
            <p:cNvPr id="177" name="Google Shape;177;p19"/>
            <p:cNvSpPr/>
            <p:nvPr/>
          </p:nvSpPr>
          <p:spPr>
            <a:xfrm flipH="1">
              <a:off x="5027300" y="3596695"/>
              <a:ext cx="78000" cy="114900"/>
            </a:xfrm>
            <a:prstGeom prst="rightArrow">
              <a:avLst>
                <a:gd name="adj1" fmla="val 37981"/>
                <a:gd name="adj2" fmla="val 100000"/>
              </a:avLst>
            </a:prstGeom>
            <a:solidFill>
              <a:srgbClr val="5B3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19"/>
          <p:cNvSpPr txBox="1"/>
          <p:nvPr/>
        </p:nvSpPr>
        <p:spPr>
          <a:xfrm>
            <a:off x="4300925" y="1352425"/>
            <a:ext cx="1456500" cy="2154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GB" b="1">
                <a:solidFill>
                  <a:srgbClr val="5B3588"/>
                </a:solidFill>
              </a:rPr>
              <a:t>About FagFolk</a:t>
            </a:r>
            <a:endParaRPr b="1">
              <a:solidFill>
                <a:srgbClr val="5B3588"/>
              </a:solidFill>
            </a:endParaRPr>
          </a:p>
        </p:txBody>
      </p:sp>
      <p:sp>
        <p:nvSpPr>
          <p:cNvPr id="179" name="Google Shape;179;p19"/>
          <p:cNvSpPr txBox="1"/>
          <p:nvPr/>
        </p:nvSpPr>
        <p:spPr>
          <a:xfrm>
            <a:off x="3735725" y="1718150"/>
            <a:ext cx="2586900" cy="1550400"/>
          </a:xfrm>
          <a:prstGeom prst="rect">
            <a:avLst/>
          </a:prstGeom>
          <a:noFill/>
          <a:ln>
            <a:noFill/>
          </a:ln>
        </p:spPr>
        <p:txBody>
          <a:bodyPr spcFirstLastPara="1" wrap="square" lIns="198000" tIns="36000" rIns="198000" bIns="36000" anchor="t" anchorCtr="0">
            <a:spAutoFit/>
          </a:bodyPr>
          <a:lstStyle/>
          <a:p>
            <a:pPr marL="0" lvl="0" indent="0" algn="just" rtl="0">
              <a:spcBef>
                <a:spcPts val="0"/>
              </a:spcBef>
              <a:spcAft>
                <a:spcPts val="0"/>
              </a:spcAft>
              <a:buNone/>
            </a:pPr>
            <a:r>
              <a:rPr lang="en-GB" sz="600"/>
              <a:t>Information about what FagFolk is and what can be done with this module.</a:t>
            </a:r>
            <a:endParaRPr sz="600"/>
          </a:p>
          <a:p>
            <a:pPr marL="0" lvl="0" indent="0" algn="just" rtl="0">
              <a:spcBef>
                <a:spcPts val="0"/>
              </a:spcBef>
              <a:spcAft>
                <a:spcPts val="0"/>
              </a:spcAft>
              <a:buNone/>
            </a:pPr>
            <a:endParaRPr sz="600"/>
          </a:p>
          <a:p>
            <a:pPr marL="0" lvl="0" indent="0" algn="just" rtl="0">
              <a:spcBef>
                <a:spcPts val="0"/>
              </a:spcBef>
              <a:spcAft>
                <a:spcPts val="0"/>
              </a:spcAft>
              <a:buNone/>
            </a:pPr>
            <a:r>
              <a:rPr lang="en-GB" sz="600"/>
              <a:t>Lorem ipsum dolor sit amet, consectetur adipiscing elit. Ut ut orci et purus sagittis cursus. Sed eleifend nisl vel imperdiet sodales. Nulla luctus, dolor id malesuada rhoncus, massa libero imperdiet ligula, sed scelerisque nunc nibh a enim. </a:t>
            </a:r>
            <a:endParaRPr sz="600"/>
          </a:p>
          <a:p>
            <a:pPr marL="0" lvl="0" indent="0" algn="just" rtl="0">
              <a:spcBef>
                <a:spcPts val="0"/>
              </a:spcBef>
              <a:spcAft>
                <a:spcPts val="0"/>
              </a:spcAft>
              <a:buNone/>
            </a:pPr>
            <a:endParaRPr sz="600"/>
          </a:p>
          <a:p>
            <a:pPr marL="0" lvl="0" indent="0" algn="just" rtl="0">
              <a:spcBef>
                <a:spcPts val="0"/>
              </a:spcBef>
              <a:spcAft>
                <a:spcPts val="0"/>
              </a:spcAft>
              <a:buNone/>
            </a:pPr>
            <a:r>
              <a:rPr lang="en-GB" sz="600"/>
              <a:t>Nunc a fringilla sem, a hendrerit velit. Quisque et ipsum at nunc pulvinar iaculis. Pellentesque placerat lobortis justo, id congue enim gravida vitae. Nunc a placerat tortor. Maecenas sollicitudin risus a lobortis suscipit. </a:t>
            </a:r>
            <a:endParaRPr sz="600"/>
          </a:p>
          <a:p>
            <a:pPr marL="0" lvl="0" indent="0" algn="just" rtl="0">
              <a:spcBef>
                <a:spcPts val="0"/>
              </a:spcBef>
              <a:spcAft>
                <a:spcPts val="0"/>
              </a:spcAft>
              <a:buNone/>
            </a:pPr>
            <a:endParaRPr sz="600"/>
          </a:p>
          <a:p>
            <a:pPr marL="0" lvl="0" indent="0" algn="just" rtl="0">
              <a:spcBef>
                <a:spcPts val="0"/>
              </a:spcBef>
              <a:spcAft>
                <a:spcPts val="0"/>
              </a:spcAft>
              <a:buNone/>
            </a:pPr>
            <a:r>
              <a:rPr lang="en-GB" sz="600"/>
              <a:t>Pellentesque massa dui, imperdiet sit amet fermentum in, iaculis id neque. Pellentesque at mi accumsan, accumsan nunc eu, vulputate risus. </a:t>
            </a:r>
            <a:endParaRPr sz="600"/>
          </a:p>
        </p:txBody>
      </p:sp>
      <p:sp>
        <p:nvSpPr>
          <p:cNvPr id="180" name="Google Shape;180;p19"/>
          <p:cNvSpPr txBox="1"/>
          <p:nvPr/>
        </p:nvSpPr>
        <p:spPr>
          <a:xfrm>
            <a:off x="565400" y="1363500"/>
            <a:ext cx="17322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t>Breadcrumbs</a:t>
            </a:r>
            <a:endParaRPr sz="1000" b="1"/>
          </a:p>
          <a:p>
            <a:pPr marL="0" lvl="0" indent="0" algn="l" rtl="0">
              <a:spcBef>
                <a:spcPts val="0"/>
              </a:spcBef>
              <a:spcAft>
                <a:spcPts val="0"/>
              </a:spcAft>
              <a:buNone/>
            </a:pPr>
            <a:endParaRPr sz="1000"/>
          </a:p>
          <a:p>
            <a:pPr marL="288000" lvl="0" indent="-135500" algn="l" rtl="0">
              <a:spcBef>
                <a:spcPts val="0"/>
              </a:spcBef>
              <a:spcAft>
                <a:spcPts val="0"/>
              </a:spcAft>
              <a:buSzPts val="1000"/>
              <a:buAutoNum type="arabicPeriod"/>
            </a:pPr>
            <a:r>
              <a:rPr lang="en-GB" sz="1000"/>
              <a:t>Size: width, height</a:t>
            </a:r>
            <a:endParaRPr sz="1000"/>
          </a:p>
          <a:p>
            <a:pPr marL="288000" lvl="0" indent="-135500" algn="l" rtl="0">
              <a:spcBef>
                <a:spcPts val="0"/>
              </a:spcBef>
              <a:spcAft>
                <a:spcPts val="0"/>
              </a:spcAft>
              <a:buSzPts val="1000"/>
              <a:buAutoNum type="arabicPeriod"/>
            </a:pPr>
            <a:r>
              <a:rPr lang="en-GB" sz="1000"/>
              <a:t>Margin: size</a:t>
            </a:r>
            <a:endParaRPr sz="1000"/>
          </a:p>
          <a:p>
            <a:pPr marL="288000" lvl="0" indent="-135500" algn="l" rtl="0">
              <a:spcBef>
                <a:spcPts val="0"/>
              </a:spcBef>
              <a:spcAft>
                <a:spcPts val="0"/>
              </a:spcAft>
              <a:buSzPts val="1000"/>
              <a:buAutoNum type="arabicPeriod"/>
            </a:pPr>
            <a:r>
              <a:rPr lang="en-GB" sz="1000"/>
              <a:t>Padding: size</a:t>
            </a:r>
            <a:endParaRPr sz="1000"/>
          </a:p>
        </p:txBody>
      </p:sp>
      <p:cxnSp>
        <p:nvCxnSpPr>
          <p:cNvPr id="181" name="Google Shape;181;p19"/>
          <p:cNvCxnSpPr>
            <a:stCxn id="180" idx="3"/>
          </p:cNvCxnSpPr>
          <p:nvPr/>
        </p:nvCxnSpPr>
        <p:spPr>
          <a:xfrm rot="10800000" flipH="1">
            <a:off x="2297600" y="1667250"/>
            <a:ext cx="657000" cy="173400"/>
          </a:xfrm>
          <a:prstGeom prst="straightConnector1">
            <a:avLst/>
          </a:prstGeom>
          <a:noFill/>
          <a:ln w="9525" cap="flat" cmpd="sng">
            <a:solidFill>
              <a:srgbClr val="FF0000"/>
            </a:solidFill>
            <a:prstDash val="solid"/>
            <a:round/>
            <a:headEnd type="none" w="med" len="med"/>
            <a:tailEnd type="triangle" w="med" len="med"/>
          </a:ln>
        </p:spPr>
      </p:cxnSp>
      <p:sp>
        <p:nvSpPr>
          <p:cNvPr id="182" name="Google Shape;182;p19"/>
          <p:cNvSpPr txBox="1"/>
          <p:nvPr/>
        </p:nvSpPr>
        <p:spPr>
          <a:xfrm>
            <a:off x="565400" y="2693988"/>
            <a:ext cx="1851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t>Local menu</a:t>
            </a:r>
            <a:endParaRPr sz="1000" b="1"/>
          </a:p>
          <a:p>
            <a:pPr marL="0" lvl="0" indent="0" algn="l" rtl="0">
              <a:spcBef>
                <a:spcPts val="0"/>
              </a:spcBef>
              <a:spcAft>
                <a:spcPts val="0"/>
              </a:spcAft>
              <a:buNone/>
            </a:pPr>
            <a:endParaRPr sz="1000"/>
          </a:p>
          <a:p>
            <a:pPr marL="288000" lvl="0" indent="-135500" algn="l" rtl="0">
              <a:spcBef>
                <a:spcPts val="0"/>
              </a:spcBef>
              <a:spcAft>
                <a:spcPts val="0"/>
              </a:spcAft>
              <a:buSzPts val="1000"/>
              <a:buAutoNum type="arabicPeriod"/>
            </a:pPr>
            <a:r>
              <a:rPr lang="en-GB" sz="1000"/>
              <a:t>Font size: height</a:t>
            </a:r>
            <a:endParaRPr sz="1000"/>
          </a:p>
          <a:p>
            <a:pPr marL="288000" lvl="0" indent="-135500" algn="l" rtl="0">
              <a:spcBef>
                <a:spcPts val="0"/>
              </a:spcBef>
              <a:spcAft>
                <a:spcPts val="0"/>
              </a:spcAft>
              <a:buSzPts val="1000"/>
              <a:buAutoNum type="arabicPeriod"/>
            </a:pPr>
            <a:r>
              <a:rPr lang="en-GB" sz="1000"/>
              <a:t>Font family: font family</a:t>
            </a:r>
            <a:endParaRPr sz="1000"/>
          </a:p>
          <a:p>
            <a:pPr marL="288000" lvl="0" indent="-135500" algn="l" rtl="0">
              <a:spcBef>
                <a:spcPts val="0"/>
              </a:spcBef>
              <a:spcAft>
                <a:spcPts val="0"/>
              </a:spcAft>
              <a:buSzPts val="1000"/>
              <a:buAutoNum type="arabicPeriod"/>
            </a:pPr>
            <a:r>
              <a:rPr lang="en-GB" sz="1000"/>
              <a:t>Font color: color</a:t>
            </a:r>
            <a:endParaRPr sz="1000"/>
          </a:p>
          <a:p>
            <a:pPr marL="288000" lvl="0" indent="-135500" algn="l" rtl="0">
              <a:spcBef>
                <a:spcPts val="0"/>
              </a:spcBef>
              <a:spcAft>
                <a:spcPts val="0"/>
              </a:spcAft>
              <a:buSzPts val="1000"/>
              <a:buAutoNum type="arabicPeriod"/>
            </a:pPr>
            <a:r>
              <a:rPr lang="en-GB" sz="1000"/>
              <a:t>Margin: size</a:t>
            </a:r>
            <a:endParaRPr sz="1000"/>
          </a:p>
        </p:txBody>
      </p:sp>
      <p:cxnSp>
        <p:nvCxnSpPr>
          <p:cNvPr id="183" name="Google Shape;183;p19"/>
          <p:cNvCxnSpPr>
            <a:stCxn id="182" idx="3"/>
          </p:cNvCxnSpPr>
          <p:nvPr/>
        </p:nvCxnSpPr>
        <p:spPr>
          <a:xfrm rot="10800000" flipH="1">
            <a:off x="2417300" y="2963088"/>
            <a:ext cx="537300" cy="285000"/>
          </a:xfrm>
          <a:prstGeom prst="straightConnector1">
            <a:avLst/>
          </a:prstGeom>
          <a:noFill/>
          <a:ln w="9525" cap="flat" cmpd="sng">
            <a:solidFill>
              <a:srgbClr val="FF0000"/>
            </a:solidFill>
            <a:prstDash val="solid"/>
            <a:round/>
            <a:headEnd type="none" w="med" len="med"/>
            <a:tailEnd type="triangle" w="med" len="med"/>
          </a:ln>
        </p:spPr>
      </p:cxnSp>
      <p:sp>
        <p:nvSpPr>
          <p:cNvPr id="184" name="Google Shape;184;p19"/>
          <p:cNvSpPr txBox="1"/>
          <p:nvPr/>
        </p:nvSpPr>
        <p:spPr>
          <a:xfrm>
            <a:off x="6782075" y="956925"/>
            <a:ext cx="1851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t>Title</a:t>
            </a:r>
            <a:endParaRPr sz="1000" b="1"/>
          </a:p>
          <a:p>
            <a:pPr marL="0" lvl="0" indent="0" algn="l" rtl="0">
              <a:spcBef>
                <a:spcPts val="0"/>
              </a:spcBef>
              <a:spcAft>
                <a:spcPts val="0"/>
              </a:spcAft>
              <a:buNone/>
            </a:pPr>
            <a:endParaRPr sz="1000"/>
          </a:p>
          <a:p>
            <a:pPr marL="288000" lvl="0" indent="-135500" algn="l" rtl="0">
              <a:spcBef>
                <a:spcPts val="0"/>
              </a:spcBef>
              <a:spcAft>
                <a:spcPts val="0"/>
              </a:spcAft>
              <a:buSzPts val="1000"/>
              <a:buAutoNum type="arabicPeriod"/>
            </a:pPr>
            <a:r>
              <a:rPr lang="en-GB" sz="1000"/>
              <a:t>Font size: height</a:t>
            </a:r>
            <a:endParaRPr sz="1000"/>
          </a:p>
          <a:p>
            <a:pPr marL="288000" lvl="0" indent="-135500" algn="l" rtl="0">
              <a:spcBef>
                <a:spcPts val="0"/>
              </a:spcBef>
              <a:spcAft>
                <a:spcPts val="0"/>
              </a:spcAft>
              <a:buSzPts val="1000"/>
              <a:buAutoNum type="arabicPeriod"/>
            </a:pPr>
            <a:r>
              <a:rPr lang="en-GB" sz="1000"/>
              <a:t>Font family: font family</a:t>
            </a:r>
            <a:endParaRPr sz="1000"/>
          </a:p>
          <a:p>
            <a:pPr marL="288000" lvl="0" indent="-135500" algn="l" rtl="0">
              <a:spcBef>
                <a:spcPts val="0"/>
              </a:spcBef>
              <a:spcAft>
                <a:spcPts val="0"/>
              </a:spcAft>
              <a:buSzPts val="1000"/>
              <a:buAutoNum type="arabicPeriod"/>
            </a:pPr>
            <a:r>
              <a:rPr lang="en-GB" sz="1000"/>
              <a:t>Font color: color</a:t>
            </a:r>
            <a:endParaRPr sz="1000"/>
          </a:p>
          <a:p>
            <a:pPr marL="288000" lvl="0" indent="-135500" algn="l" rtl="0">
              <a:spcBef>
                <a:spcPts val="0"/>
              </a:spcBef>
              <a:spcAft>
                <a:spcPts val="0"/>
              </a:spcAft>
              <a:buSzPts val="1000"/>
              <a:buAutoNum type="arabicPeriod"/>
            </a:pPr>
            <a:r>
              <a:rPr lang="en-GB" sz="1000"/>
              <a:t>Margin: size</a:t>
            </a:r>
            <a:endParaRPr sz="1000"/>
          </a:p>
        </p:txBody>
      </p:sp>
      <p:cxnSp>
        <p:nvCxnSpPr>
          <p:cNvPr id="185" name="Google Shape;185;p19"/>
          <p:cNvCxnSpPr>
            <a:stCxn id="184" idx="1"/>
            <a:endCxn id="178" idx="3"/>
          </p:cNvCxnSpPr>
          <p:nvPr/>
        </p:nvCxnSpPr>
        <p:spPr>
          <a:xfrm rot="10800000">
            <a:off x="5757575" y="1460025"/>
            <a:ext cx="1024500" cy="51000"/>
          </a:xfrm>
          <a:prstGeom prst="straightConnector1">
            <a:avLst/>
          </a:prstGeom>
          <a:noFill/>
          <a:ln w="9525" cap="flat" cmpd="sng">
            <a:solidFill>
              <a:srgbClr val="FF0000"/>
            </a:solidFill>
            <a:prstDash val="solid"/>
            <a:round/>
            <a:headEnd type="none" w="med" len="med"/>
            <a:tailEnd type="triangle" w="med" len="med"/>
          </a:ln>
        </p:spPr>
      </p:cxnSp>
      <p:sp>
        <p:nvSpPr>
          <p:cNvPr id="186" name="Google Shape;186;p19"/>
          <p:cNvSpPr txBox="1"/>
          <p:nvPr/>
        </p:nvSpPr>
        <p:spPr>
          <a:xfrm>
            <a:off x="6782075" y="2285613"/>
            <a:ext cx="1851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t>Content</a:t>
            </a:r>
            <a:endParaRPr sz="1000" b="1"/>
          </a:p>
          <a:p>
            <a:pPr marL="0" lvl="0" indent="0" algn="l" rtl="0">
              <a:spcBef>
                <a:spcPts val="0"/>
              </a:spcBef>
              <a:spcAft>
                <a:spcPts val="0"/>
              </a:spcAft>
              <a:buNone/>
            </a:pPr>
            <a:endParaRPr sz="1000"/>
          </a:p>
          <a:p>
            <a:pPr marL="288000" lvl="0" indent="-135500" algn="l" rtl="0">
              <a:spcBef>
                <a:spcPts val="0"/>
              </a:spcBef>
              <a:spcAft>
                <a:spcPts val="0"/>
              </a:spcAft>
              <a:buSzPts val="1000"/>
              <a:buAutoNum type="arabicPeriod"/>
            </a:pPr>
            <a:r>
              <a:rPr lang="en-GB" sz="1000"/>
              <a:t>Font size: height</a:t>
            </a:r>
            <a:endParaRPr sz="1000"/>
          </a:p>
          <a:p>
            <a:pPr marL="288000" lvl="0" indent="-135500" algn="l" rtl="0">
              <a:spcBef>
                <a:spcPts val="0"/>
              </a:spcBef>
              <a:spcAft>
                <a:spcPts val="0"/>
              </a:spcAft>
              <a:buSzPts val="1000"/>
              <a:buAutoNum type="arabicPeriod"/>
            </a:pPr>
            <a:r>
              <a:rPr lang="en-GB" sz="1000"/>
              <a:t>Font family: font family</a:t>
            </a:r>
            <a:endParaRPr sz="1000"/>
          </a:p>
          <a:p>
            <a:pPr marL="288000" lvl="0" indent="-135500" algn="l" rtl="0">
              <a:spcBef>
                <a:spcPts val="0"/>
              </a:spcBef>
              <a:spcAft>
                <a:spcPts val="0"/>
              </a:spcAft>
              <a:buSzPts val="1000"/>
              <a:buAutoNum type="arabicPeriod"/>
            </a:pPr>
            <a:r>
              <a:rPr lang="en-GB" sz="1000"/>
              <a:t>Font color: color</a:t>
            </a:r>
            <a:endParaRPr sz="1000"/>
          </a:p>
          <a:p>
            <a:pPr marL="288000" lvl="0" indent="-135500" algn="l" rtl="0">
              <a:spcBef>
                <a:spcPts val="0"/>
              </a:spcBef>
              <a:spcAft>
                <a:spcPts val="0"/>
              </a:spcAft>
              <a:buSzPts val="1000"/>
              <a:buAutoNum type="arabicPeriod"/>
            </a:pPr>
            <a:r>
              <a:rPr lang="en-GB" sz="1000"/>
              <a:t>Margin: size</a:t>
            </a:r>
            <a:endParaRPr sz="1000"/>
          </a:p>
        </p:txBody>
      </p:sp>
      <p:cxnSp>
        <p:nvCxnSpPr>
          <p:cNvPr id="187" name="Google Shape;187;p19"/>
          <p:cNvCxnSpPr>
            <a:stCxn id="186" idx="1"/>
          </p:cNvCxnSpPr>
          <p:nvPr/>
        </p:nvCxnSpPr>
        <p:spPr>
          <a:xfrm rot="10800000">
            <a:off x="6226175" y="2503413"/>
            <a:ext cx="555900" cy="336300"/>
          </a:xfrm>
          <a:prstGeom prst="straightConnector1">
            <a:avLst/>
          </a:prstGeom>
          <a:noFill/>
          <a:ln w="9525" cap="flat" cmpd="sng">
            <a:solidFill>
              <a:srgbClr val="FF0000"/>
            </a:solidFill>
            <a:prstDash val="solid"/>
            <a:round/>
            <a:headEnd type="none" w="med" len="med"/>
            <a:tailEnd type="triangle" w="med" len="med"/>
          </a:ln>
        </p:spPr>
      </p:cxnSp>
      <p:sp>
        <p:nvSpPr>
          <p:cNvPr id="188" name="Google Shape;188;p19"/>
          <p:cNvSpPr txBox="1"/>
          <p:nvPr/>
        </p:nvSpPr>
        <p:spPr>
          <a:xfrm>
            <a:off x="5194463" y="3756825"/>
            <a:ext cx="1851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b="1"/>
          </a:p>
          <a:p>
            <a:pPr marL="0" lvl="0" indent="0" algn="l" rtl="0">
              <a:spcBef>
                <a:spcPts val="0"/>
              </a:spcBef>
              <a:spcAft>
                <a:spcPts val="0"/>
              </a:spcAft>
              <a:buNone/>
            </a:pPr>
            <a:endParaRPr sz="1000"/>
          </a:p>
          <a:p>
            <a:pPr marL="0" lvl="0" indent="0" algn="l" rtl="0">
              <a:spcBef>
                <a:spcPts val="0"/>
              </a:spcBef>
              <a:spcAft>
                <a:spcPts val="0"/>
              </a:spcAft>
              <a:buNone/>
            </a:pPr>
            <a:r>
              <a:rPr lang="en-GB" sz="1000"/>
              <a:t>6. Font size: height</a:t>
            </a:r>
            <a:endParaRPr sz="1000"/>
          </a:p>
          <a:p>
            <a:pPr marL="0" lvl="0" indent="0" algn="l" rtl="0">
              <a:spcBef>
                <a:spcPts val="0"/>
              </a:spcBef>
              <a:spcAft>
                <a:spcPts val="0"/>
              </a:spcAft>
              <a:buNone/>
            </a:pPr>
            <a:r>
              <a:rPr lang="en-GB" sz="1000"/>
              <a:t>7. Font family: font family</a:t>
            </a:r>
            <a:endParaRPr sz="1000"/>
          </a:p>
          <a:p>
            <a:pPr marL="0" lvl="0" indent="0" algn="l" rtl="0">
              <a:spcBef>
                <a:spcPts val="0"/>
              </a:spcBef>
              <a:spcAft>
                <a:spcPts val="0"/>
              </a:spcAft>
              <a:buNone/>
            </a:pPr>
            <a:r>
              <a:rPr lang="en-GB" sz="1000"/>
              <a:t>8. Font color: color</a:t>
            </a:r>
            <a:endParaRPr sz="1000"/>
          </a:p>
          <a:p>
            <a:pPr marL="0" lvl="0" indent="0" algn="l" rtl="0">
              <a:spcBef>
                <a:spcPts val="0"/>
              </a:spcBef>
              <a:spcAft>
                <a:spcPts val="0"/>
              </a:spcAft>
              <a:buNone/>
            </a:pPr>
            <a:r>
              <a:rPr lang="en-GB" sz="1000"/>
              <a:t>9. Padding: size</a:t>
            </a:r>
            <a:endParaRPr sz="1000"/>
          </a:p>
        </p:txBody>
      </p:sp>
      <p:sp>
        <p:nvSpPr>
          <p:cNvPr id="189" name="Google Shape;189;p19"/>
          <p:cNvSpPr txBox="1"/>
          <p:nvPr/>
        </p:nvSpPr>
        <p:spPr>
          <a:xfrm>
            <a:off x="3278488" y="3733900"/>
            <a:ext cx="17322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t>Button</a:t>
            </a:r>
            <a:endParaRPr sz="1000" b="1"/>
          </a:p>
          <a:p>
            <a:pPr marL="0" lvl="0" indent="0" algn="l" rtl="0">
              <a:spcBef>
                <a:spcPts val="0"/>
              </a:spcBef>
              <a:spcAft>
                <a:spcPts val="0"/>
              </a:spcAft>
              <a:buNone/>
            </a:pPr>
            <a:endParaRPr sz="1000"/>
          </a:p>
          <a:p>
            <a:pPr marL="288000" lvl="0" indent="-135500" algn="l" rtl="0">
              <a:spcBef>
                <a:spcPts val="0"/>
              </a:spcBef>
              <a:spcAft>
                <a:spcPts val="0"/>
              </a:spcAft>
              <a:buSzPts val="1000"/>
              <a:buAutoNum type="arabicPeriod"/>
            </a:pPr>
            <a:r>
              <a:rPr lang="en-GB" sz="1000"/>
              <a:t>Size: width, height</a:t>
            </a:r>
            <a:endParaRPr sz="1000"/>
          </a:p>
          <a:p>
            <a:pPr marL="288000" lvl="0" indent="-135500" algn="l" rtl="0">
              <a:spcBef>
                <a:spcPts val="0"/>
              </a:spcBef>
              <a:spcAft>
                <a:spcPts val="0"/>
              </a:spcAft>
              <a:buSzPts val="1000"/>
              <a:buAutoNum type="arabicPeriod"/>
            </a:pPr>
            <a:r>
              <a:rPr lang="en-GB" sz="1000"/>
              <a:t>Margin: size</a:t>
            </a:r>
            <a:endParaRPr sz="1000"/>
          </a:p>
          <a:p>
            <a:pPr marL="288000" lvl="0" indent="-135500" algn="l" rtl="0">
              <a:spcBef>
                <a:spcPts val="0"/>
              </a:spcBef>
              <a:spcAft>
                <a:spcPts val="0"/>
              </a:spcAft>
              <a:buSzPts val="1000"/>
              <a:buAutoNum type="arabicPeriod"/>
            </a:pPr>
            <a:r>
              <a:rPr lang="en-GB" sz="1000"/>
              <a:t>Padding: size</a:t>
            </a:r>
            <a:endParaRPr sz="1000"/>
          </a:p>
          <a:p>
            <a:pPr marL="288000" lvl="0" indent="-135500" algn="l" rtl="0">
              <a:spcBef>
                <a:spcPts val="0"/>
              </a:spcBef>
              <a:spcAft>
                <a:spcPts val="0"/>
              </a:spcAft>
              <a:buSzPts val="1000"/>
              <a:buAutoNum type="arabicPeriod"/>
            </a:pPr>
            <a:r>
              <a:rPr lang="en-GB" sz="1000"/>
              <a:t>Border: color, size</a:t>
            </a:r>
            <a:endParaRPr sz="1000"/>
          </a:p>
          <a:p>
            <a:pPr marL="288000" lvl="0" indent="-135500" algn="l" rtl="0">
              <a:spcBef>
                <a:spcPts val="0"/>
              </a:spcBef>
              <a:spcAft>
                <a:spcPts val="0"/>
              </a:spcAft>
              <a:buSzPts val="1000"/>
              <a:buAutoNum type="arabicPeriod"/>
            </a:pPr>
            <a:r>
              <a:rPr lang="en-GB" sz="1000"/>
              <a:t>Background: color</a:t>
            </a:r>
            <a:endParaRPr sz="1000"/>
          </a:p>
        </p:txBody>
      </p:sp>
      <p:cxnSp>
        <p:nvCxnSpPr>
          <p:cNvPr id="190" name="Google Shape;190;p19"/>
          <p:cNvCxnSpPr/>
          <p:nvPr/>
        </p:nvCxnSpPr>
        <p:spPr>
          <a:xfrm rot="10800000" flipH="1">
            <a:off x="4893650" y="3561125"/>
            <a:ext cx="317100" cy="3492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0"/>
          <p:cNvSpPr/>
          <p:nvPr/>
        </p:nvSpPr>
        <p:spPr>
          <a:xfrm>
            <a:off x="2817450" y="1206005"/>
            <a:ext cx="3509100" cy="24267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sz="500">
                <a:solidFill>
                  <a:srgbClr val="AFACB5"/>
                </a:solidFill>
              </a:rPr>
              <a:t>Type of Service</a:t>
            </a:r>
            <a:endParaRPr/>
          </a:p>
        </p:txBody>
      </p:sp>
      <p:sp>
        <p:nvSpPr>
          <p:cNvPr id="196" name="Google Shape;196;p20"/>
          <p:cNvSpPr/>
          <p:nvPr/>
        </p:nvSpPr>
        <p:spPr>
          <a:xfrm>
            <a:off x="0" y="0"/>
            <a:ext cx="9144000" cy="693900"/>
          </a:xfrm>
          <a:prstGeom prst="rect">
            <a:avLst/>
          </a:prstGeom>
          <a:solidFill>
            <a:srgbClr val="93C47D"/>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b="1">
                <a:solidFill>
                  <a:srgbClr val="FFFFFF"/>
                </a:solidFill>
              </a:rPr>
              <a:t>Design template - New small job or project</a:t>
            </a:r>
            <a:endParaRPr sz="3000" b="1">
              <a:solidFill>
                <a:srgbClr val="FFFFFF"/>
              </a:solidFill>
            </a:endParaRPr>
          </a:p>
        </p:txBody>
      </p:sp>
      <p:sp>
        <p:nvSpPr>
          <p:cNvPr id="197" name="Google Shape;197;p20"/>
          <p:cNvSpPr/>
          <p:nvPr/>
        </p:nvSpPr>
        <p:spPr>
          <a:xfrm>
            <a:off x="2817450" y="1205988"/>
            <a:ext cx="914400" cy="2426700"/>
          </a:xfrm>
          <a:prstGeom prst="rect">
            <a:avLst/>
          </a:prstGeom>
          <a:solidFill>
            <a:srgbClr val="5B3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8" name="Google Shape;198;p20"/>
          <p:cNvPicPr preferRelativeResize="0"/>
          <p:nvPr/>
        </p:nvPicPr>
        <p:blipFill>
          <a:blip r:embed="rId3">
            <a:alphaModFix/>
          </a:blip>
          <a:stretch>
            <a:fillRect/>
          </a:stretch>
        </p:blipFill>
        <p:spPr>
          <a:xfrm>
            <a:off x="404924" y="4643580"/>
            <a:ext cx="484650" cy="313000"/>
          </a:xfrm>
          <a:prstGeom prst="rect">
            <a:avLst/>
          </a:prstGeom>
          <a:noFill/>
          <a:ln>
            <a:noFill/>
          </a:ln>
        </p:spPr>
      </p:pic>
      <p:sp>
        <p:nvSpPr>
          <p:cNvPr id="199" name="Google Shape;199;p20"/>
          <p:cNvSpPr txBox="1"/>
          <p:nvPr/>
        </p:nvSpPr>
        <p:spPr>
          <a:xfrm>
            <a:off x="942056" y="4646178"/>
            <a:ext cx="1669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solidFill>
                  <a:schemeClr val="dk1"/>
                </a:solidFill>
              </a:rPr>
              <a:t>Module Code Builder</a:t>
            </a:r>
            <a:endParaRPr sz="100"/>
          </a:p>
        </p:txBody>
      </p:sp>
      <p:sp>
        <p:nvSpPr>
          <p:cNvPr id="200" name="Google Shape;200;p20"/>
          <p:cNvSpPr txBox="1"/>
          <p:nvPr/>
        </p:nvSpPr>
        <p:spPr>
          <a:xfrm>
            <a:off x="2925450" y="2623150"/>
            <a:ext cx="741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600" b="1">
                <a:solidFill>
                  <a:schemeClr val="lt1"/>
                </a:solidFill>
              </a:rPr>
              <a:t>About FagFolk</a:t>
            </a:r>
            <a:endParaRPr sz="600" b="1">
              <a:solidFill>
                <a:schemeClr val="lt1"/>
              </a:solidFill>
            </a:endParaRPr>
          </a:p>
          <a:p>
            <a:pPr marL="0" lvl="0" indent="0" algn="l" rtl="0">
              <a:spcBef>
                <a:spcPts val="0"/>
              </a:spcBef>
              <a:spcAft>
                <a:spcPts val="0"/>
              </a:spcAft>
              <a:buClr>
                <a:schemeClr val="dk1"/>
              </a:buClr>
              <a:buSzPts val="1100"/>
              <a:buFont typeface="Arial"/>
              <a:buNone/>
            </a:pP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r>
              <a:rPr lang="en-GB" sz="600">
                <a:solidFill>
                  <a:schemeClr val="lt1"/>
                </a:solidFill>
              </a:rPr>
              <a:t>Language</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r>
              <a:rPr lang="en-GB" sz="600">
                <a:solidFill>
                  <a:schemeClr val="lt1"/>
                </a:solidFill>
              </a:rPr>
              <a:t>Privacy</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r>
              <a:rPr lang="en-GB" sz="600">
                <a:solidFill>
                  <a:schemeClr val="lt1"/>
                </a:solidFill>
              </a:rPr>
              <a:t>Terms</a:t>
            </a:r>
            <a:endParaRPr sz="600">
              <a:solidFill>
                <a:schemeClr val="lt1"/>
              </a:solidFill>
            </a:endParaRPr>
          </a:p>
        </p:txBody>
      </p:sp>
      <p:grpSp>
        <p:nvGrpSpPr>
          <p:cNvPr id="201" name="Google Shape;201;p20"/>
          <p:cNvGrpSpPr/>
          <p:nvPr/>
        </p:nvGrpSpPr>
        <p:grpSpPr>
          <a:xfrm>
            <a:off x="3014307" y="1419999"/>
            <a:ext cx="521075" cy="1015800"/>
            <a:chOff x="3049175" y="1526475"/>
            <a:chExt cx="521075" cy="1015800"/>
          </a:xfrm>
        </p:grpSpPr>
        <p:sp>
          <p:nvSpPr>
            <p:cNvPr id="202" name="Google Shape;202;p20"/>
            <p:cNvSpPr txBox="1"/>
            <p:nvPr/>
          </p:nvSpPr>
          <p:spPr>
            <a:xfrm>
              <a:off x="3104650" y="1526475"/>
              <a:ext cx="4656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600">
                  <a:solidFill>
                    <a:schemeClr val="lt1"/>
                  </a:solidFill>
                </a:rPr>
                <a:t>Step 1</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r>
                <a:rPr lang="en-GB" sz="600" b="1">
                  <a:solidFill>
                    <a:schemeClr val="lt1"/>
                  </a:solidFill>
                </a:rPr>
                <a:t>Step 2</a:t>
              </a:r>
              <a:endParaRPr sz="600" b="1">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r>
                <a:rPr lang="en-GB" sz="600">
                  <a:solidFill>
                    <a:schemeClr val="lt1"/>
                  </a:solidFill>
                </a:rPr>
                <a:t>Step 3</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r>
                <a:rPr lang="en-GB" sz="600">
                  <a:solidFill>
                    <a:schemeClr val="lt1"/>
                  </a:solidFill>
                </a:rPr>
                <a:t>Step 4</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r>
                <a:rPr lang="en-GB" sz="600">
                  <a:solidFill>
                    <a:schemeClr val="lt1"/>
                  </a:solidFill>
                </a:rPr>
                <a:t>Step 5</a:t>
              </a:r>
              <a:endParaRPr sz="600">
                <a:solidFill>
                  <a:schemeClr val="lt1"/>
                </a:solidFill>
              </a:endParaRPr>
            </a:p>
          </p:txBody>
        </p:sp>
        <p:grpSp>
          <p:nvGrpSpPr>
            <p:cNvPr id="203" name="Google Shape;203;p20"/>
            <p:cNvGrpSpPr/>
            <p:nvPr/>
          </p:nvGrpSpPr>
          <p:grpSpPr>
            <a:xfrm>
              <a:off x="3049175" y="1642856"/>
              <a:ext cx="40500" cy="772731"/>
              <a:chOff x="3049175" y="1642856"/>
              <a:chExt cx="40500" cy="772731"/>
            </a:xfrm>
          </p:grpSpPr>
          <p:cxnSp>
            <p:nvCxnSpPr>
              <p:cNvPr id="204" name="Google Shape;204;p20"/>
              <p:cNvCxnSpPr/>
              <p:nvPr/>
            </p:nvCxnSpPr>
            <p:spPr>
              <a:xfrm>
                <a:off x="3069425" y="1654975"/>
                <a:ext cx="0" cy="743100"/>
              </a:xfrm>
              <a:prstGeom prst="straightConnector1">
                <a:avLst/>
              </a:prstGeom>
              <a:noFill/>
              <a:ln w="9525" cap="flat" cmpd="sng">
                <a:solidFill>
                  <a:schemeClr val="lt1"/>
                </a:solidFill>
                <a:prstDash val="solid"/>
                <a:round/>
                <a:headEnd type="none" w="med" len="med"/>
                <a:tailEnd type="none" w="med" len="med"/>
              </a:ln>
            </p:spPr>
          </p:cxnSp>
          <p:sp>
            <p:nvSpPr>
              <p:cNvPr id="205" name="Google Shape;205;p20"/>
              <p:cNvSpPr/>
              <p:nvPr/>
            </p:nvSpPr>
            <p:spPr>
              <a:xfrm>
                <a:off x="3049175" y="1642856"/>
                <a:ext cx="40500" cy="40500"/>
              </a:xfrm>
              <a:prstGeom prst="ellipse">
                <a:avLst/>
              </a:prstGeom>
              <a:solidFill>
                <a:srgbClr val="5B3588"/>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p:nvPr/>
            </p:nvSpPr>
            <p:spPr>
              <a:xfrm>
                <a:off x="3049175" y="2375088"/>
                <a:ext cx="40500" cy="40500"/>
              </a:xfrm>
              <a:prstGeom prst="ellipse">
                <a:avLst/>
              </a:prstGeom>
              <a:solidFill>
                <a:srgbClr val="5B3588"/>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p:nvPr/>
            </p:nvSpPr>
            <p:spPr>
              <a:xfrm>
                <a:off x="3049175" y="1827391"/>
                <a:ext cx="40500" cy="405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3049175" y="2011956"/>
                <a:ext cx="40500" cy="40500"/>
              </a:xfrm>
              <a:prstGeom prst="ellipse">
                <a:avLst/>
              </a:prstGeom>
              <a:solidFill>
                <a:srgbClr val="5B3588"/>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3049175" y="2193531"/>
                <a:ext cx="40500" cy="40500"/>
              </a:xfrm>
              <a:prstGeom prst="ellipse">
                <a:avLst/>
              </a:prstGeom>
              <a:solidFill>
                <a:srgbClr val="5B3588"/>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210" name="Google Shape;210;p20"/>
          <p:cNvCxnSpPr/>
          <p:nvPr/>
        </p:nvCxnSpPr>
        <p:spPr>
          <a:xfrm>
            <a:off x="3735725" y="3358150"/>
            <a:ext cx="2586900" cy="0"/>
          </a:xfrm>
          <a:prstGeom prst="straightConnector1">
            <a:avLst/>
          </a:prstGeom>
          <a:noFill/>
          <a:ln w="19050" cap="flat" cmpd="sng">
            <a:solidFill>
              <a:srgbClr val="EFEFEF"/>
            </a:solidFill>
            <a:prstDash val="solid"/>
            <a:round/>
            <a:headEnd type="none" w="med" len="med"/>
            <a:tailEnd type="none" w="med" len="med"/>
          </a:ln>
        </p:spPr>
      </p:cxnSp>
      <p:cxnSp>
        <p:nvCxnSpPr>
          <p:cNvPr id="211" name="Google Shape;211;p20"/>
          <p:cNvCxnSpPr/>
          <p:nvPr/>
        </p:nvCxnSpPr>
        <p:spPr>
          <a:xfrm>
            <a:off x="5024600" y="3358150"/>
            <a:ext cx="1298100" cy="0"/>
          </a:xfrm>
          <a:prstGeom prst="straightConnector1">
            <a:avLst/>
          </a:prstGeom>
          <a:noFill/>
          <a:ln w="19050" cap="flat" cmpd="sng">
            <a:solidFill>
              <a:srgbClr val="CB422F"/>
            </a:solidFill>
            <a:prstDash val="solid"/>
            <a:round/>
            <a:headEnd type="none" w="med" len="med"/>
            <a:tailEnd type="none" w="med" len="med"/>
          </a:ln>
        </p:spPr>
      </p:cxnSp>
      <p:grpSp>
        <p:nvGrpSpPr>
          <p:cNvPr id="212" name="Google Shape;212;p20"/>
          <p:cNvGrpSpPr/>
          <p:nvPr/>
        </p:nvGrpSpPr>
        <p:grpSpPr>
          <a:xfrm>
            <a:off x="5346647" y="3420200"/>
            <a:ext cx="675350" cy="153900"/>
            <a:chOff x="5245175" y="3572600"/>
            <a:chExt cx="675350" cy="153900"/>
          </a:xfrm>
        </p:grpSpPr>
        <p:sp>
          <p:nvSpPr>
            <p:cNvPr id="213" name="Google Shape;213;p20"/>
            <p:cNvSpPr txBox="1"/>
            <p:nvPr/>
          </p:nvSpPr>
          <p:spPr>
            <a:xfrm>
              <a:off x="5245175" y="3572600"/>
              <a:ext cx="560700" cy="1539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GB" sz="1000">
                  <a:solidFill>
                    <a:srgbClr val="CB422F"/>
                  </a:solidFill>
                </a:rPr>
                <a:t>Next step </a:t>
              </a:r>
              <a:endParaRPr sz="1000">
                <a:solidFill>
                  <a:srgbClr val="CB422F"/>
                </a:solidFill>
              </a:endParaRPr>
            </a:p>
          </p:txBody>
        </p:sp>
        <p:sp>
          <p:nvSpPr>
            <p:cNvPr id="214" name="Google Shape;214;p20"/>
            <p:cNvSpPr/>
            <p:nvPr/>
          </p:nvSpPr>
          <p:spPr>
            <a:xfrm>
              <a:off x="5842525" y="3596695"/>
              <a:ext cx="78000" cy="114900"/>
            </a:xfrm>
            <a:prstGeom prst="rightArrow">
              <a:avLst>
                <a:gd name="adj1" fmla="val 37981"/>
                <a:gd name="adj2" fmla="val 100000"/>
              </a:avLst>
            </a:prstGeom>
            <a:solidFill>
              <a:srgbClr val="CB4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20"/>
          <p:cNvGrpSpPr/>
          <p:nvPr/>
        </p:nvGrpSpPr>
        <p:grpSpPr>
          <a:xfrm>
            <a:off x="3995725" y="3420200"/>
            <a:ext cx="778643" cy="153900"/>
            <a:chOff x="5027300" y="3572600"/>
            <a:chExt cx="778643" cy="153900"/>
          </a:xfrm>
        </p:grpSpPr>
        <p:sp>
          <p:nvSpPr>
            <p:cNvPr id="216" name="Google Shape;216;p20"/>
            <p:cNvSpPr txBox="1"/>
            <p:nvPr/>
          </p:nvSpPr>
          <p:spPr>
            <a:xfrm>
              <a:off x="5169343" y="3572600"/>
              <a:ext cx="636600" cy="1539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GB" sz="1000">
                  <a:solidFill>
                    <a:srgbClr val="5B3588"/>
                  </a:solidFill>
                </a:rPr>
                <a:t>Backwards</a:t>
              </a:r>
              <a:r>
                <a:rPr lang="en-GB" sz="1000">
                  <a:solidFill>
                    <a:srgbClr val="CB422F"/>
                  </a:solidFill>
                </a:rPr>
                <a:t> </a:t>
              </a:r>
              <a:endParaRPr sz="1000">
                <a:solidFill>
                  <a:srgbClr val="CB422F"/>
                </a:solidFill>
              </a:endParaRPr>
            </a:p>
          </p:txBody>
        </p:sp>
        <p:sp>
          <p:nvSpPr>
            <p:cNvPr id="217" name="Google Shape;217;p20"/>
            <p:cNvSpPr/>
            <p:nvPr/>
          </p:nvSpPr>
          <p:spPr>
            <a:xfrm flipH="1">
              <a:off x="5027300" y="3596695"/>
              <a:ext cx="78000" cy="114900"/>
            </a:xfrm>
            <a:prstGeom prst="rightArrow">
              <a:avLst>
                <a:gd name="adj1" fmla="val 37981"/>
                <a:gd name="adj2" fmla="val 100000"/>
              </a:avLst>
            </a:prstGeom>
            <a:solidFill>
              <a:srgbClr val="5B3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 name="Google Shape;218;p20"/>
          <p:cNvSpPr txBox="1"/>
          <p:nvPr/>
        </p:nvSpPr>
        <p:spPr>
          <a:xfrm>
            <a:off x="3995725" y="1352425"/>
            <a:ext cx="2067000" cy="2154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GB" b="1">
                <a:solidFill>
                  <a:srgbClr val="5B3588"/>
                </a:solidFill>
              </a:rPr>
              <a:t>Add a new job/project</a:t>
            </a:r>
            <a:endParaRPr b="1">
              <a:solidFill>
                <a:srgbClr val="5B3588"/>
              </a:solidFill>
            </a:endParaRPr>
          </a:p>
        </p:txBody>
      </p:sp>
      <p:sp>
        <p:nvSpPr>
          <p:cNvPr id="219" name="Google Shape;219;p20"/>
          <p:cNvSpPr txBox="1"/>
          <p:nvPr/>
        </p:nvSpPr>
        <p:spPr>
          <a:xfrm>
            <a:off x="565400" y="1363500"/>
            <a:ext cx="17322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t>Breadcrumbs</a:t>
            </a:r>
            <a:endParaRPr sz="1000" b="1"/>
          </a:p>
          <a:p>
            <a:pPr marL="0" lvl="0" indent="0" algn="l" rtl="0">
              <a:spcBef>
                <a:spcPts val="0"/>
              </a:spcBef>
              <a:spcAft>
                <a:spcPts val="0"/>
              </a:spcAft>
              <a:buNone/>
            </a:pPr>
            <a:endParaRPr sz="1000"/>
          </a:p>
          <a:p>
            <a:pPr marL="288000" lvl="0" indent="-135500" algn="l" rtl="0">
              <a:spcBef>
                <a:spcPts val="0"/>
              </a:spcBef>
              <a:spcAft>
                <a:spcPts val="0"/>
              </a:spcAft>
              <a:buSzPts val="1000"/>
              <a:buAutoNum type="arabicPeriod"/>
            </a:pPr>
            <a:r>
              <a:rPr lang="en-GB" sz="1000"/>
              <a:t>Size: width, height</a:t>
            </a:r>
            <a:endParaRPr sz="1000"/>
          </a:p>
          <a:p>
            <a:pPr marL="288000" lvl="0" indent="-135500" algn="l" rtl="0">
              <a:spcBef>
                <a:spcPts val="0"/>
              </a:spcBef>
              <a:spcAft>
                <a:spcPts val="0"/>
              </a:spcAft>
              <a:buSzPts val="1000"/>
              <a:buAutoNum type="arabicPeriod"/>
            </a:pPr>
            <a:r>
              <a:rPr lang="en-GB" sz="1000"/>
              <a:t>Margin: size</a:t>
            </a:r>
            <a:endParaRPr sz="1000"/>
          </a:p>
          <a:p>
            <a:pPr marL="288000" lvl="0" indent="-135500" algn="l" rtl="0">
              <a:spcBef>
                <a:spcPts val="0"/>
              </a:spcBef>
              <a:spcAft>
                <a:spcPts val="0"/>
              </a:spcAft>
              <a:buSzPts val="1000"/>
              <a:buAutoNum type="arabicPeriod"/>
            </a:pPr>
            <a:r>
              <a:rPr lang="en-GB" sz="1000"/>
              <a:t>Padding: size</a:t>
            </a:r>
            <a:endParaRPr sz="1000"/>
          </a:p>
        </p:txBody>
      </p:sp>
      <p:cxnSp>
        <p:nvCxnSpPr>
          <p:cNvPr id="220" name="Google Shape;220;p20"/>
          <p:cNvCxnSpPr>
            <a:stCxn id="219" idx="3"/>
          </p:cNvCxnSpPr>
          <p:nvPr/>
        </p:nvCxnSpPr>
        <p:spPr>
          <a:xfrm rot="10800000" flipH="1">
            <a:off x="2297600" y="1667250"/>
            <a:ext cx="657000" cy="173400"/>
          </a:xfrm>
          <a:prstGeom prst="straightConnector1">
            <a:avLst/>
          </a:prstGeom>
          <a:noFill/>
          <a:ln w="9525" cap="flat" cmpd="sng">
            <a:solidFill>
              <a:srgbClr val="FF0000"/>
            </a:solidFill>
            <a:prstDash val="solid"/>
            <a:round/>
            <a:headEnd type="none" w="med" len="med"/>
            <a:tailEnd type="triangle" w="med" len="med"/>
          </a:ln>
        </p:spPr>
      </p:cxnSp>
      <p:sp>
        <p:nvSpPr>
          <p:cNvPr id="221" name="Google Shape;221;p20"/>
          <p:cNvSpPr txBox="1"/>
          <p:nvPr/>
        </p:nvSpPr>
        <p:spPr>
          <a:xfrm>
            <a:off x="565400" y="2693988"/>
            <a:ext cx="1851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t>Local menu</a:t>
            </a:r>
            <a:endParaRPr sz="1000" b="1"/>
          </a:p>
          <a:p>
            <a:pPr marL="0" lvl="0" indent="0" algn="l" rtl="0">
              <a:spcBef>
                <a:spcPts val="0"/>
              </a:spcBef>
              <a:spcAft>
                <a:spcPts val="0"/>
              </a:spcAft>
              <a:buNone/>
            </a:pPr>
            <a:endParaRPr sz="1000"/>
          </a:p>
          <a:p>
            <a:pPr marL="288000" lvl="0" indent="-135500" algn="l" rtl="0">
              <a:spcBef>
                <a:spcPts val="0"/>
              </a:spcBef>
              <a:spcAft>
                <a:spcPts val="0"/>
              </a:spcAft>
              <a:buSzPts val="1000"/>
              <a:buAutoNum type="arabicPeriod"/>
            </a:pPr>
            <a:r>
              <a:rPr lang="en-GB" sz="1000"/>
              <a:t>Font size: height</a:t>
            </a:r>
            <a:endParaRPr sz="1000"/>
          </a:p>
          <a:p>
            <a:pPr marL="288000" lvl="0" indent="-135500" algn="l" rtl="0">
              <a:spcBef>
                <a:spcPts val="0"/>
              </a:spcBef>
              <a:spcAft>
                <a:spcPts val="0"/>
              </a:spcAft>
              <a:buSzPts val="1000"/>
              <a:buAutoNum type="arabicPeriod"/>
            </a:pPr>
            <a:r>
              <a:rPr lang="en-GB" sz="1000"/>
              <a:t>Font family: font family</a:t>
            </a:r>
            <a:endParaRPr sz="1000"/>
          </a:p>
          <a:p>
            <a:pPr marL="288000" lvl="0" indent="-135500" algn="l" rtl="0">
              <a:spcBef>
                <a:spcPts val="0"/>
              </a:spcBef>
              <a:spcAft>
                <a:spcPts val="0"/>
              </a:spcAft>
              <a:buSzPts val="1000"/>
              <a:buAutoNum type="arabicPeriod"/>
            </a:pPr>
            <a:r>
              <a:rPr lang="en-GB" sz="1000"/>
              <a:t>Font color: color</a:t>
            </a:r>
            <a:endParaRPr sz="1000"/>
          </a:p>
          <a:p>
            <a:pPr marL="288000" lvl="0" indent="-135500" algn="l" rtl="0">
              <a:spcBef>
                <a:spcPts val="0"/>
              </a:spcBef>
              <a:spcAft>
                <a:spcPts val="0"/>
              </a:spcAft>
              <a:buSzPts val="1000"/>
              <a:buAutoNum type="arabicPeriod"/>
            </a:pPr>
            <a:r>
              <a:rPr lang="en-GB" sz="1000"/>
              <a:t>Margin: size</a:t>
            </a:r>
            <a:endParaRPr sz="1000"/>
          </a:p>
        </p:txBody>
      </p:sp>
      <p:cxnSp>
        <p:nvCxnSpPr>
          <p:cNvPr id="222" name="Google Shape;222;p20"/>
          <p:cNvCxnSpPr>
            <a:stCxn id="221" idx="3"/>
          </p:cNvCxnSpPr>
          <p:nvPr/>
        </p:nvCxnSpPr>
        <p:spPr>
          <a:xfrm rot="10800000" flipH="1">
            <a:off x="2417300" y="2963088"/>
            <a:ext cx="537300" cy="285000"/>
          </a:xfrm>
          <a:prstGeom prst="straightConnector1">
            <a:avLst/>
          </a:prstGeom>
          <a:noFill/>
          <a:ln w="9525" cap="flat" cmpd="sng">
            <a:solidFill>
              <a:srgbClr val="FF0000"/>
            </a:solidFill>
            <a:prstDash val="solid"/>
            <a:round/>
            <a:headEnd type="none" w="med" len="med"/>
            <a:tailEnd type="triangle" w="med" len="med"/>
          </a:ln>
        </p:spPr>
      </p:cxnSp>
      <p:sp>
        <p:nvSpPr>
          <p:cNvPr id="223" name="Google Shape;223;p20"/>
          <p:cNvSpPr txBox="1"/>
          <p:nvPr/>
        </p:nvSpPr>
        <p:spPr>
          <a:xfrm>
            <a:off x="6782075" y="956925"/>
            <a:ext cx="1851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t>Title</a:t>
            </a:r>
            <a:endParaRPr sz="1000" b="1"/>
          </a:p>
          <a:p>
            <a:pPr marL="0" lvl="0" indent="0" algn="l" rtl="0">
              <a:spcBef>
                <a:spcPts val="0"/>
              </a:spcBef>
              <a:spcAft>
                <a:spcPts val="0"/>
              </a:spcAft>
              <a:buNone/>
            </a:pPr>
            <a:endParaRPr sz="1000"/>
          </a:p>
          <a:p>
            <a:pPr marL="288000" lvl="0" indent="-135500" algn="l" rtl="0">
              <a:spcBef>
                <a:spcPts val="0"/>
              </a:spcBef>
              <a:spcAft>
                <a:spcPts val="0"/>
              </a:spcAft>
              <a:buSzPts val="1000"/>
              <a:buAutoNum type="arabicPeriod"/>
            </a:pPr>
            <a:r>
              <a:rPr lang="en-GB" sz="1000"/>
              <a:t>Font size: height</a:t>
            </a:r>
            <a:endParaRPr sz="1000"/>
          </a:p>
          <a:p>
            <a:pPr marL="288000" lvl="0" indent="-135500" algn="l" rtl="0">
              <a:spcBef>
                <a:spcPts val="0"/>
              </a:spcBef>
              <a:spcAft>
                <a:spcPts val="0"/>
              </a:spcAft>
              <a:buSzPts val="1000"/>
              <a:buAutoNum type="arabicPeriod"/>
            </a:pPr>
            <a:r>
              <a:rPr lang="en-GB" sz="1000"/>
              <a:t>Font family: font family</a:t>
            </a:r>
            <a:endParaRPr sz="1000"/>
          </a:p>
          <a:p>
            <a:pPr marL="288000" lvl="0" indent="-135500" algn="l" rtl="0">
              <a:spcBef>
                <a:spcPts val="0"/>
              </a:spcBef>
              <a:spcAft>
                <a:spcPts val="0"/>
              </a:spcAft>
              <a:buSzPts val="1000"/>
              <a:buAutoNum type="arabicPeriod"/>
            </a:pPr>
            <a:r>
              <a:rPr lang="en-GB" sz="1000"/>
              <a:t>Font color: color</a:t>
            </a:r>
            <a:endParaRPr sz="1000"/>
          </a:p>
          <a:p>
            <a:pPr marL="288000" lvl="0" indent="-135500" algn="l" rtl="0">
              <a:spcBef>
                <a:spcPts val="0"/>
              </a:spcBef>
              <a:spcAft>
                <a:spcPts val="0"/>
              </a:spcAft>
              <a:buSzPts val="1000"/>
              <a:buAutoNum type="arabicPeriod"/>
            </a:pPr>
            <a:r>
              <a:rPr lang="en-GB" sz="1000"/>
              <a:t>Margin: size</a:t>
            </a:r>
            <a:endParaRPr sz="1000"/>
          </a:p>
        </p:txBody>
      </p:sp>
      <p:cxnSp>
        <p:nvCxnSpPr>
          <p:cNvPr id="224" name="Google Shape;224;p20"/>
          <p:cNvCxnSpPr>
            <a:stCxn id="223" idx="1"/>
            <a:endCxn id="218" idx="3"/>
          </p:cNvCxnSpPr>
          <p:nvPr/>
        </p:nvCxnSpPr>
        <p:spPr>
          <a:xfrm rot="10800000">
            <a:off x="6062675" y="1460025"/>
            <a:ext cx="719400" cy="51000"/>
          </a:xfrm>
          <a:prstGeom prst="straightConnector1">
            <a:avLst/>
          </a:prstGeom>
          <a:noFill/>
          <a:ln w="9525" cap="flat" cmpd="sng">
            <a:solidFill>
              <a:srgbClr val="FF0000"/>
            </a:solidFill>
            <a:prstDash val="solid"/>
            <a:round/>
            <a:headEnd type="none" w="med" len="med"/>
            <a:tailEnd type="triangle" w="med" len="med"/>
          </a:ln>
        </p:spPr>
      </p:cxnSp>
      <p:sp>
        <p:nvSpPr>
          <p:cNvPr id="225" name="Google Shape;225;p20"/>
          <p:cNvSpPr txBox="1"/>
          <p:nvPr/>
        </p:nvSpPr>
        <p:spPr>
          <a:xfrm>
            <a:off x="6782075" y="2285613"/>
            <a:ext cx="1851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t>Content</a:t>
            </a:r>
            <a:endParaRPr sz="1000" b="1"/>
          </a:p>
          <a:p>
            <a:pPr marL="0" lvl="0" indent="0" algn="l" rtl="0">
              <a:spcBef>
                <a:spcPts val="0"/>
              </a:spcBef>
              <a:spcAft>
                <a:spcPts val="0"/>
              </a:spcAft>
              <a:buNone/>
            </a:pPr>
            <a:endParaRPr sz="1000"/>
          </a:p>
          <a:p>
            <a:pPr marL="288000" lvl="0" indent="-135500" algn="l" rtl="0">
              <a:spcBef>
                <a:spcPts val="0"/>
              </a:spcBef>
              <a:spcAft>
                <a:spcPts val="0"/>
              </a:spcAft>
              <a:buSzPts val="1000"/>
              <a:buAutoNum type="arabicPeriod"/>
            </a:pPr>
            <a:r>
              <a:rPr lang="en-GB" sz="1000"/>
              <a:t>Font size: height</a:t>
            </a:r>
            <a:endParaRPr sz="1000"/>
          </a:p>
          <a:p>
            <a:pPr marL="288000" lvl="0" indent="-135500" algn="l" rtl="0">
              <a:spcBef>
                <a:spcPts val="0"/>
              </a:spcBef>
              <a:spcAft>
                <a:spcPts val="0"/>
              </a:spcAft>
              <a:buSzPts val="1000"/>
              <a:buAutoNum type="arabicPeriod"/>
            </a:pPr>
            <a:r>
              <a:rPr lang="en-GB" sz="1000"/>
              <a:t>Font family: font family</a:t>
            </a:r>
            <a:endParaRPr sz="1000"/>
          </a:p>
          <a:p>
            <a:pPr marL="288000" lvl="0" indent="-135500" algn="l" rtl="0">
              <a:spcBef>
                <a:spcPts val="0"/>
              </a:spcBef>
              <a:spcAft>
                <a:spcPts val="0"/>
              </a:spcAft>
              <a:buSzPts val="1000"/>
              <a:buAutoNum type="arabicPeriod"/>
            </a:pPr>
            <a:r>
              <a:rPr lang="en-GB" sz="1000"/>
              <a:t>Font color: color</a:t>
            </a:r>
            <a:endParaRPr sz="1000"/>
          </a:p>
          <a:p>
            <a:pPr marL="288000" lvl="0" indent="-135500" algn="l" rtl="0">
              <a:spcBef>
                <a:spcPts val="0"/>
              </a:spcBef>
              <a:spcAft>
                <a:spcPts val="0"/>
              </a:spcAft>
              <a:buSzPts val="1000"/>
              <a:buAutoNum type="arabicPeriod"/>
            </a:pPr>
            <a:r>
              <a:rPr lang="en-GB" sz="1000"/>
              <a:t>Margin: size</a:t>
            </a:r>
            <a:endParaRPr sz="1000"/>
          </a:p>
        </p:txBody>
      </p:sp>
      <p:cxnSp>
        <p:nvCxnSpPr>
          <p:cNvPr id="226" name="Google Shape;226;p20"/>
          <p:cNvCxnSpPr>
            <a:stCxn id="225" idx="1"/>
          </p:cNvCxnSpPr>
          <p:nvPr/>
        </p:nvCxnSpPr>
        <p:spPr>
          <a:xfrm rot="10800000" flipH="1">
            <a:off x="6782075" y="2228313"/>
            <a:ext cx="268500" cy="611400"/>
          </a:xfrm>
          <a:prstGeom prst="straightConnector1">
            <a:avLst/>
          </a:prstGeom>
          <a:noFill/>
          <a:ln w="9525" cap="flat" cmpd="sng">
            <a:solidFill>
              <a:srgbClr val="FF0000"/>
            </a:solidFill>
            <a:prstDash val="solid"/>
            <a:round/>
            <a:headEnd type="none" w="med" len="med"/>
            <a:tailEnd type="triangle" w="med" len="med"/>
          </a:ln>
        </p:spPr>
      </p:cxnSp>
      <p:sp>
        <p:nvSpPr>
          <p:cNvPr id="227" name="Google Shape;227;p20"/>
          <p:cNvSpPr txBox="1"/>
          <p:nvPr/>
        </p:nvSpPr>
        <p:spPr>
          <a:xfrm>
            <a:off x="5194463" y="3756825"/>
            <a:ext cx="1851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b="1"/>
          </a:p>
          <a:p>
            <a:pPr marL="0" lvl="0" indent="0" algn="l" rtl="0">
              <a:spcBef>
                <a:spcPts val="0"/>
              </a:spcBef>
              <a:spcAft>
                <a:spcPts val="0"/>
              </a:spcAft>
              <a:buNone/>
            </a:pPr>
            <a:endParaRPr sz="1000"/>
          </a:p>
          <a:p>
            <a:pPr marL="0" lvl="0" indent="0" algn="l" rtl="0">
              <a:spcBef>
                <a:spcPts val="0"/>
              </a:spcBef>
              <a:spcAft>
                <a:spcPts val="0"/>
              </a:spcAft>
              <a:buNone/>
            </a:pPr>
            <a:r>
              <a:rPr lang="en-GB" sz="1000"/>
              <a:t>6. Font size: height</a:t>
            </a:r>
            <a:endParaRPr sz="1000"/>
          </a:p>
          <a:p>
            <a:pPr marL="0" lvl="0" indent="0" algn="l" rtl="0">
              <a:spcBef>
                <a:spcPts val="0"/>
              </a:spcBef>
              <a:spcAft>
                <a:spcPts val="0"/>
              </a:spcAft>
              <a:buNone/>
            </a:pPr>
            <a:r>
              <a:rPr lang="en-GB" sz="1000"/>
              <a:t>7. Font family: font family</a:t>
            </a:r>
            <a:endParaRPr sz="1000"/>
          </a:p>
          <a:p>
            <a:pPr marL="0" lvl="0" indent="0" algn="l" rtl="0">
              <a:spcBef>
                <a:spcPts val="0"/>
              </a:spcBef>
              <a:spcAft>
                <a:spcPts val="0"/>
              </a:spcAft>
              <a:buNone/>
            </a:pPr>
            <a:r>
              <a:rPr lang="en-GB" sz="1000"/>
              <a:t>8. Font color: color</a:t>
            </a:r>
            <a:endParaRPr sz="1000"/>
          </a:p>
          <a:p>
            <a:pPr marL="0" lvl="0" indent="0" algn="l" rtl="0">
              <a:spcBef>
                <a:spcPts val="0"/>
              </a:spcBef>
              <a:spcAft>
                <a:spcPts val="0"/>
              </a:spcAft>
              <a:buNone/>
            </a:pPr>
            <a:r>
              <a:rPr lang="en-GB" sz="1000"/>
              <a:t>9. Padding: size</a:t>
            </a:r>
            <a:endParaRPr sz="1000"/>
          </a:p>
        </p:txBody>
      </p:sp>
      <p:sp>
        <p:nvSpPr>
          <p:cNvPr id="228" name="Google Shape;228;p20"/>
          <p:cNvSpPr txBox="1"/>
          <p:nvPr/>
        </p:nvSpPr>
        <p:spPr>
          <a:xfrm>
            <a:off x="3278488" y="3733900"/>
            <a:ext cx="17322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t>Button</a:t>
            </a:r>
            <a:endParaRPr sz="1000" b="1"/>
          </a:p>
          <a:p>
            <a:pPr marL="0" lvl="0" indent="0" algn="l" rtl="0">
              <a:spcBef>
                <a:spcPts val="0"/>
              </a:spcBef>
              <a:spcAft>
                <a:spcPts val="0"/>
              </a:spcAft>
              <a:buNone/>
            </a:pPr>
            <a:endParaRPr sz="1000"/>
          </a:p>
          <a:p>
            <a:pPr marL="288000" lvl="0" indent="-135500" algn="l" rtl="0">
              <a:spcBef>
                <a:spcPts val="0"/>
              </a:spcBef>
              <a:spcAft>
                <a:spcPts val="0"/>
              </a:spcAft>
              <a:buSzPts val="1000"/>
              <a:buAutoNum type="arabicPeriod"/>
            </a:pPr>
            <a:r>
              <a:rPr lang="en-GB" sz="1000"/>
              <a:t>Size: width, height</a:t>
            </a:r>
            <a:endParaRPr sz="1000"/>
          </a:p>
          <a:p>
            <a:pPr marL="288000" lvl="0" indent="-135500" algn="l" rtl="0">
              <a:spcBef>
                <a:spcPts val="0"/>
              </a:spcBef>
              <a:spcAft>
                <a:spcPts val="0"/>
              </a:spcAft>
              <a:buSzPts val="1000"/>
              <a:buAutoNum type="arabicPeriod"/>
            </a:pPr>
            <a:r>
              <a:rPr lang="en-GB" sz="1000"/>
              <a:t>Margin: size</a:t>
            </a:r>
            <a:endParaRPr sz="1000"/>
          </a:p>
          <a:p>
            <a:pPr marL="288000" lvl="0" indent="-135500" algn="l" rtl="0">
              <a:spcBef>
                <a:spcPts val="0"/>
              </a:spcBef>
              <a:spcAft>
                <a:spcPts val="0"/>
              </a:spcAft>
              <a:buSzPts val="1000"/>
              <a:buAutoNum type="arabicPeriod"/>
            </a:pPr>
            <a:r>
              <a:rPr lang="en-GB" sz="1000"/>
              <a:t>Padding: size</a:t>
            </a:r>
            <a:endParaRPr sz="1000"/>
          </a:p>
          <a:p>
            <a:pPr marL="288000" lvl="0" indent="-135500" algn="l" rtl="0">
              <a:spcBef>
                <a:spcPts val="0"/>
              </a:spcBef>
              <a:spcAft>
                <a:spcPts val="0"/>
              </a:spcAft>
              <a:buSzPts val="1000"/>
              <a:buAutoNum type="arabicPeriod"/>
            </a:pPr>
            <a:r>
              <a:rPr lang="en-GB" sz="1000"/>
              <a:t>Border: color, size</a:t>
            </a:r>
            <a:endParaRPr sz="1000"/>
          </a:p>
          <a:p>
            <a:pPr marL="288000" lvl="0" indent="-135500" algn="l" rtl="0">
              <a:spcBef>
                <a:spcPts val="0"/>
              </a:spcBef>
              <a:spcAft>
                <a:spcPts val="0"/>
              </a:spcAft>
              <a:buSzPts val="1000"/>
              <a:buAutoNum type="arabicPeriod"/>
            </a:pPr>
            <a:r>
              <a:rPr lang="en-GB" sz="1000"/>
              <a:t>Background: color</a:t>
            </a:r>
            <a:endParaRPr sz="1000"/>
          </a:p>
        </p:txBody>
      </p:sp>
      <p:cxnSp>
        <p:nvCxnSpPr>
          <p:cNvPr id="229" name="Google Shape;229;p20"/>
          <p:cNvCxnSpPr/>
          <p:nvPr/>
        </p:nvCxnSpPr>
        <p:spPr>
          <a:xfrm rot="10800000" flipH="1">
            <a:off x="4893650" y="3561125"/>
            <a:ext cx="317100" cy="349200"/>
          </a:xfrm>
          <a:prstGeom prst="straightConnector1">
            <a:avLst/>
          </a:prstGeom>
          <a:noFill/>
          <a:ln w="9525" cap="flat" cmpd="sng">
            <a:solidFill>
              <a:srgbClr val="FF0000"/>
            </a:solidFill>
            <a:prstDash val="solid"/>
            <a:round/>
            <a:headEnd type="none" w="med" len="med"/>
            <a:tailEnd type="triangle" w="med" len="med"/>
          </a:ln>
        </p:spPr>
      </p:cxnSp>
      <p:sp>
        <p:nvSpPr>
          <p:cNvPr id="230" name="Google Shape;230;p20"/>
          <p:cNvSpPr/>
          <p:nvPr/>
        </p:nvSpPr>
        <p:spPr>
          <a:xfrm>
            <a:off x="3926750" y="1712250"/>
            <a:ext cx="870000" cy="128400"/>
          </a:xfrm>
          <a:prstGeom prst="roundRect">
            <a:avLst>
              <a:gd name="adj" fmla="val 16667"/>
            </a:avLst>
          </a:prstGeom>
          <a:solidFill>
            <a:schemeClr val="lt1"/>
          </a:solidFill>
          <a:ln w="9525" cap="flat" cmpd="sng">
            <a:solidFill>
              <a:srgbClr val="F4F4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sz="500">
                <a:solidFill>
                  <a:srgbClr val="AFACB5"/>
                </a:solidFill>
              </a:rPr>
              <a:t>Street, nr</a:t>
            </a:r>
            <a:endParaRPr sz="500">
              <a:solidFill>
                <a:srgbClr val="AFACB5"/>
              </a:solidFill>
            </a:endParaRPr>
          </a:p>
        </p:txBody>
      </p:sp>
      <p:sp>
        <p:nvSpPr>
          <p:cNvPr id="231" name="Google Shape;231;p20"/>
          <p:cNvSpPr/>
          <p:nvPr/>
        </p:nvSpPr>
        <p:spPr>
          <a:xfrm>
            <a:off x="5394000" y="1712250"/>
            <a:ext cx="741300" cy="128400"/>
          </a:xfrm>
          <a:prstGeom prst="roundRect">
            <a:avLst>
              <a:gd name="adj" fmla="val 16667"/>
            </a:avLst>
          </a:prstGeom>
          <a:solidFill>
            <a:schemeClr val="lt1"/>
          </a:solidFill>
          <a:ln w="9525" cap="flat" cmpd="sng">
            <a:solidFill>
              <a:srgbClr val="F4F4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500">
                <a:solidFill>
                  <a:srgbClr val="AFACB5"/>
                </a:solidFill>
              </a:rPr>
              <a:t>City</a:t>
            </a:r>
            <a:endParaRPr sz="500">
              <a:solidFill>
                <a:srgbClr val="AFACB5"/>
              </a:solidFill>
            </a:endParaRPr>
          </a:p>
        </p:txBody>
      </p:sp>
      <p:sp>
        <p:nvSpPr>
          <p:cNvPr id="232" name="Google Shape;232;p20"/>
          <p:cNvSpPr/>
          <p:nvPr/>
        </p:nvSpPr>
        <p:spPr>
          <a:xfrm>
            <a:off x="4865725" y="1712250"/>
            <a:ext cx="459300" cy="128400"/>
          </a:xfrm>
          <a:prstGeom prst="roundRect">
            <a:avLst>
              <a:gd name="adj" fmla="val 16667"/>
            </a:avLst>
          </a:prstGeom>
          <a:solidFill>
            <a:schemeClr val="lt1"/>
          </a:solidFill>
          <a:ln w="9525" cap="flat" cmpd="sng">
            <a:solidFill>
              <a:srgbClr val="F4F4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500">
                <a:solidFill>
                  <a:srgbClr val="AFACB5"/>
                </a:solidFill>
              </a:rPr>
              <a:t>Code</a:t>
            </a:r>
            <a:endParaRPr sz="500">
              <a:solidFill>
                <a:srgbClr val="AFACB5"/>
              </a:solidFill>
            </a:endParaRPr>
          </a:p>
        </p:txBody>
      </p:sp>
      <p:sp>
        <p:nvSpPr>
          <p:cNvPr id="233" name="Google Shape;233;p20"/>
          <p:cNvSpPr/>
          <p:nvPr/>
        </p:nvSpPr>
        <p:spPr>
          <a:xfrm>
            <a:off x="3926750" y="1961825"/>
            <a:ext cx="870000" cy="128400"/>
          </a:xfrm>
          <a:prstGeom prst="roundRect">
            <a:avLst>
              <a:gd name="adj" fmla="val 16667"/>
            </a:avLst>
          </a:prstGeom>
          <a:solidFill>
            <a:schemeClr val="lt1"/>
          </a:solidFill>
          <a:ln w="9525" cap="flat" cmpd="sng">
            <a:solidFill>
              <a:srgbClr val="F4F4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500">
                <a:solidFill>
                  <a:srgbClr val="AFACB5"/>
                </a:solidFill>
              </a:rPr>
              <a:t>Type of Service</a:t>
            </a:r>
            <a:endParaRPr sz="500">
              <a:solidFill>
                <a:srgbClr val="AFACB5"/>
              </a:solidFill>
            </a:endParaRPr>
          </a:p>
        </p:txBody>
      </p:sp>
      <p:sp>
        <p:nvSpPr>
          <p:cNvPr id="234" name="Google Shape;234;p20"/>
          <p:cNvSpPr txBox="1"/>
          <p:nvPr/>
        </p:nvSpPr>
        <p:spPr>
          <a:xfrm>
            <a:off x="4872975" y="1987475"/>
            <a:ext cx="411900" cy="77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SzPts val="1100"/>
              <a:buFont typeface="Arial"/>
              <a:buNone/>
            </a:pPr>
            <a:r>
              <a:rPr lang="en-GB" sz="500">
                <a:solidFill>
                  <a:srgbClr val="AFACB5"/>
                </a:solidFill>
              </a:rPr>
              <a:t>Type of Job</a:t>
            </a:r>
            <a:endParaRPr/>
          </a:p>
        </p:txBody>
      </p:sp>
      <p:sp>
        <p:nvSpPr>
          <p:cNvPr id="235" name="Google Shape;235;p20"/>
          <p:cNvSpPr/>
          <p:nvPr/>
        </p:nvSpPr>
        <p:spPr>
          <a:xfrm>
            <a:off x="5345488" y="2005281"/>
            <a:ext cx="43200" cy="43200"/>
          </a:xfrm>
          <a:prstGeom prst="ellipse">
            <a:avLst/>
          </a:prstGeom>
          <a:solidFill>
            <a:srgbClr val="AFACB5"/>
          </a:solidFill>
          <a:ln w="9525" cap="flat" cmpd="sng">
            <a:solidFill>
              <a:srgbClr val="AFAC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0"/>
          <p:cNvSpPr txBox="1"/>
          <p:nvPr/>
        </p:nvSpPr>
        <p:spPr>
          <a:xfrm>
            <a:off x="5408206" y="1988325"/>
            <a:ext cx="571500" cy="7710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GB" sz="500">
                <a:solidFill>
                  <a:srgbClr val="AFACB5"/>
                </a:solidFill>
              </a:rPr>
              <a:t>Project</a:t>
            </a:r>
            <a:endParaRPr/>
          </a:p>
        </p:txBody>
      </p:sp>
      <p:sp>
        <p:nvSpPr>
          <p:cNvPr id="237" name="Google Shape;237;p20"/>
          <p:cNvSpPr/>
          <p:nvPr/>
        </p:nvSpPr>
        <p:spPr>
          <a:xfrm>
            <a:off x="5666555" y="2005281"/>
            <a:ext cx="43200" cy="43200"/>
          </a:xfrm>
          <a:prstGeom prst="ellipse">
            <a:avLst/>
          </a:prstGeom>
          <a:solidFill>
            <a:schemeClr val="lt1"/>
          </a:solidFill>
          <a:ln w="9525" cap="flat" cmpd="sng">
            <a:solidFill>
              <a:srgbClr val="AFAC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0"/>
          <p:cNvSpPr txBox="1"/>
          <p:nvPr/>
        </p:nvSpPr>
        <p:spPr>
          <a:xfrm>
            <a:off x="5729268" y="1988325"/>
            <a:ext cx="354900" cy="7710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GB" sz="500">
                <a:solidFill>
                  <a:srgbClr val="AFACB5"/>
                </a:solidFill>
              </a:rPr>
              <a:t>Small Job</a:t>
            </a:r>
            <a:endParaRPr/>
          </a:p>
        </p:txBody>
      </p:sp>
      <p:sp>
        <p:nvSpPr>
          <p:cNvPr id="239" name="Google Shape;239;p20"/>
          <p:cNvSpPr/>
          <p:nvPr/>
        </p:nvSpPr>
        <p:spPr>
          <a:xfrm>
            <a:off x="6059725" y="1990025"/>
            <a:ext cx="72000" cy="72000"/>
          </a:xfrm>
          <a:prstGeom prst="roundRect">
            <a:avLst>
              <a:gd name="adj" fmla="val 16667"/>
            </a:avLst>
          </a:prstGeom>
          <a:solidFill>
            <a:srgbClr val="AFACB5"/>
          </a:solidFill>
          <a:ln w="9525" cap="flat" cmpd="sng">
            <a:solidFill>
              <a:srgbClr val="AFACB5"/>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500" b="1">
                <a:solidFill>
                  <a:schemeClr val="lt1"/>
                </a:solidFill>
              </a:rPr>
              <a:t>i</a:t>
            </a:r>
            <a:endParaRPr sz="500" b="1">
              <a:solidFill>
                <a:schemeClr val="lt1"/>
              </a:solidFill>
            </a:endParaRPr>
          </a:p>
        </p:txBody>
      </p:sp>
      <p:sp>
        <p:nvSpPr>
          <p:cNvPr id="240" name="Google Shape;240;p20"/>
          <p:cNvSpPr/>
          <p:nvPr/>
        </p:nvSpPr>
        <p:spPr>
          <a:xfrm>
            <a:off x="3926750" y="2226350"/>
            <a:ext cx="2208600" cy="128400"/>
          </a:xfrm>
          <a:prstGeom prst="roundRect">
            <a:avLst>
              <a:gd name="adj" fmla="val 16667"/>
            </a:avLst>
          </a:prstGeom>
          <a:solidFill>
            <a:schemeClr val="lt1"/>
          </a:solidFill>
          <a:ln w="9525" cap="flat" cmpd="sng">
            <a:solidFill>
              <a:srgbClr val="F4F4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500">
                <a:solidFill>
                  <a:srgbClr val="AFACB5"/>
                </a:solidFill>
              </a:rPr>
              <a:t>Project title</a:t>
            </a:r>
            <a:endParaRPr sz="500">
              <a:solidFill>
                <a:srgbClr val="AFACB5"/>
              </a:solidFill>
            </a:endParaRPr>
          </a:p>
        </p:txBody>
      </p:sp>
      <p:sp>
        <p:nvSpPr>
          <p:cNvPr id="241" name="Google Shape;241;p20"/>
          <p:cNvSpPr/>
          <p:nvPr/>
        </p:nvSpPr>
        <p:spPr>
          <a:xfrm>
            <a:off x="3926750" y="2429887"/>
            <a:ext cx="2208600" cy="762000"/>
          </a:xfrm>
          <a:prstGeom prst="roundRect">
            <a:avLst>
              <a:gd name="adj" fmla="val 2900"/>
            </a:avLst>
          </a:prstGeom>
          <a:solidFill>
            <a:schemeClr val="lt1"/>
          </a:solidFill>
          <a:ln w="9525" cap="flat" cmpd="sng">
            <a:solidFill>
              <a:srgbClr val="F4F4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solidFill>
                <a:srgbClr val="AFACB5"/>
              </a:solidFill>
            </a:endParaRPr>
          </a:p>
        </p:txBody>
      </p:sp>
      <p:sp>
        <p:nvSpPr>
          <p:cNvPr id="242" name="Google Shape;242;p20"/>
          <p:cNvSpPr txBox="1"/>
          <p:nvPr/>
        </p:nvSpPr>
        <p:spPr>
          <a:xfrm>
            <a:off x="4022923" y="2460395"/>
            <a:ext cx="411900" cy="77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GB" sz="500">
                <a:solidFill>
                  <a:srgbClr val="AFACB5"/>
                </a:solidFill>
              </a:rPr>
              <a:t>Project details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1"/>
          <p:cNvSpPr/>
          <p:nvPr/>
        </p:nvSpPr>
        <p:spPr>
          <a:xfrm>
            <a:off x="2817450" y="1206005"/>
            <a:ext cx="3509100" cy="24267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0" y="0"/>
            <a:ext cx="9144000" cy="693900"/>
          </a:xfrm>
          <a:prstGeom prst="rect">
            <a:avLst/>
          </a:prstGeom>
          <a:solidFill>
            <a:srgbClr val="93C47D"/>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b="1">
                <a:solidFill>
                  <a:srgbClr val="FFFFFF"/>
                </a:solidFill>
              </a:rPr>
              <a:t>Design template - Login or register</a:t>
            </a:r>
            <a:endParaRPr sz="3000" b="1">
              <a:solidFill>
                <a:srgbClr val="FFFFFF"/>
              </a:solidFill>
            </a:endParaRPr>
          </a:p>
        </p:txBody>
      </p:sp>
      <p:sp>
        <p:nvSpPr>
          <p:cNvPr id="249" name="Google Shape;249;p21"/>
          <p:cNvSpPr/>
          <p:nvPr/>
        </p:nvSpPr>
        <p:spPr>
          <a:xfrm>
            <a:off x="2817450" y="1205988"/>
            <a:ext cx="914400" cy="2426700"/>
          </a:xfrm>
          <a:prstGeom prst="rect">
            <a:avLst/>
          </a:prstGeom>
          <a:solidFill>
            <a:srgbClr val="5B3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0" name="Google Shape;250;p21"/>
          <p:cNvPicPr preferRelativeResize="0"/>
          <p:nvPr/>
        </p:nvPicPr>
        <p:blipFill>
          <a:blip r:embed="rId3">
            <a:alphaModFix/>
          </a:blip>
          <a:stretch>
            <a:fillRect/>
          </a:stretch>
        </p:blipFill>
        <p:spPr>
          <a:xfrm>
            <a:off x="404924" y="4643580"/>
            <a:ext cx="484650" cy="313000"/>
          </a:xfrm>
          <a:prstGeom prst="rect">
            <a:avLst/>
          </a:prstGeom>
          <a:noFill/>
          <a:ln>
            <a:noFill/>
          </a:ln>
        </p:spPr>
      </p:pic>
      <p:sp>
        <p:nvSpPr>
          <p:cNvPr id="251" name="Google Shape;251;p21"/>
          <p:cNvSpPr txBox="1"/>
          <p:nvPr/>
        </p:nvSpPr>
        <p:spPr>
          <a:xfrm>
            <a:off x="942056" y="4646178"/>
            <a:ext cx="1669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solidFill>
                  <a:schemeClr val="dk1"/>
                </a:solidFill>
              </a:rPr>
              <a:t>Module Code Builder</a:t>
            </a:r>
            <a:endParaRPr sz="100"/>
          </a:p>
        </p:txBody>
      </p:sp>
      <p:sp>
        <p:nvSpPr>
          <p:cNvPr id="252" name="Google Shape;252;p21"/>
          <p:cNvSpPr txBox="1"/>
          <p:nvPr/>
        </p:nvSpPr>
        <p:spPr>
          <a:xfrm>
            <a:off x="2925450" y="2623150"/>
            <a:ext cx="741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600" b="1">
                <a:solidFill>
                  <a:schemeClr val="lt1"/>
                </a:solidFill>
              </a:rPr>
              <a:t>About FagFolk</a:t>
            </a:r>
            <a:endParaRPr sz="600" b="1">
              <a:solidFill>
                <a:schemeClr val="lt1"/>
              </a:solidFill>
            </a:endParaRPr>
          </a:p>
          <a:p>
            <a:pPr marL="0" lvl="0" indent="0" algn="l" rtl="0">
              <a:spcBef>
                <a:spcPts val="0"/>
              </a:spcBef>
              <a:spcAft>
                <a:spcPts val="0"/>
              </a:spcAft>
              <a:buClr>
                <a:schemeClr val="dk1"/>
              </a:buClr>
              <a:buSzPts val="1100"/>
              <a:buFont typeface="Arial"/>
              <a:buNone/>
            </a:pP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r>
              <a:rPr lang="en-GB" sz="600">
                <a:solidFill>
                  <a:schemeClr val="lt1"/>
                </a:solidFill>
              </a:rPr>
              <a:t>Language</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r>
              <a:rPr lang="en-GB" sz="600">
                <a:solidFill>
                  <a:schemeClr val="lt1"/>
                </a:solidFill>
              </a:rPr>
              <a:t>Privacy</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r>
              <a:rPr lang="en-GB" sz="600">
                <a:solidFill>
                  <a:schemeClr val="lt1"/>
                </a:solidFill>
              </a:rPr>
              <a:t>Terms</a:t>
            </a:r>
            <a:endParaRPr sz="600">
              <a:solidFill>
                <a:schemeClr val="lt1"/>
              </a:solidFill>
            </a:endParaRPr>
          </a:p>
        </p:txBody>
      </p:sp>
      <p:grpSp>
        <p:nvGrpSpPr>
          <p:cNvPr id="253" name="Google Shape;253;p21"/>
          <p:cNvGrpSpPr/>
          <p:nvPr/>
        </p:nvGrpSpPr>
        <p:grpSpPr>
          <a:xfrm>
            <a:off x="3014307" y="1419999"/>
            <a:ext cx="521075" cy="1015800"/>
            <a:chOff x="3049175" y="1526475"/>
            <a:chExt cx="521075" cy="1015800"/>
          </a:xfrm>
        </p:grpSpPr>
        <p:sp>
          <p:nvSpPr>
            <p:cNvPr id="254" name="Google Shape;254;p21"/>
            <p:cNvSpPr txBox="1"/>
            <p:nvPr/>
          </p:nvSpPr>
          <p:spPr>
            <a:xfrm>
              <a:off x="3104650" y="1526475"/>
              <a:ext cx="4656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600">
                  <a:solidFill>
                    <a:schemeClr val="lt1"/>
                  </a:solidFill>
                </a:rPr>
                <a:t>Step 1</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r>
                <a:rPr lang="en-GB" sz="600">
                  <a:solidFill>
                    <a:schemeClr val="lt1"/>
                  </a:solidFill>
                </a:rPr>
                <a:t>Step 2</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r>
                <a:rPr lang="en-GB" sz="600" b="1">
                  <a:solidFill>
                    <a:schemeClr val="lt1"/>
                  </a:solidFill>
                </a:rPr>
                <a:t>Step 3</a:t>
              </a:r>
              <a:endParaRPr sz="600" b="1">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r>
                <a:rPr lang="en-GB" sz="600">
                  <a:solidFill>
                    <a:schemeClr val="lt1"/>
                  </a:solidFill>
                </a:rPr>
                <a:t>Step 4</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r>
                <a:rPr lang="en-GB" sz="600">
                  <a:solidFill>
                    <a:schemeClr val="lt1"/>
                  </a:solidFill>
                </a:rPr>
                <a:t>Step 5</a:t>
              </a:r>
              <a:endParaRPr sz="600">
                <a:solidFill>
                  <a:schemeClr val="lt1"/>
                </a:solidFill>
              </a:endParaRPr>
            </a:p>
          </p:txBody>
        </p:sp>
        <p:grpSp>
          <p:nvGrpSpPr>
            <p:cNvPr id="255" name="Google Shape;255;p21"/>
            <p:cNvGrpSpPr/>
            <p:nvPr/>
          </p:nvGrpSpPr>
          <p:grpSpPr>
            <a:xfrm>
              <a:off x="3049175" y="1642856"/>
              <a:ext cx="40500" cy="772731"/>
              <a:chOff x="3049175" y="1642856"/>
              <a:chExt cx="40500" cy="772731"/>
            </a:xfrm>
          </p:grpSpPr>
          <p:cxnSp>
            <p:nvCxnSpPr>
              <p:cNvPr id="256" name="Google Shape;256;p21"/>
              <p:cNvCxnSpPr/>
              <p:nvPr/>
            </p:nvCxnSpPr>
            <p:spPr>
              <a:xfrm>
                <a:off x="3069425" y="1654975"/>
                <a:ext cx="0" cy="743100"/>
              </a:xfrm>
              <a:prstGeom prst="straightConnector1">
                <a:avLst/>
              </a:prstGeom>
              <a:noFill/>
              <a:ln w="9525" cap="flat" cmpd="sng">
                <a:solidFill>
                  <a:schemeClr val="lt1"/>
                </a:solidFill>
                <a:prstDash val="solid"/>
                <a:round/>
                <a:headEnd type="none" w="med" len="med"/>
                <a:tailEnd type="none" w="med" len="med"/>
              </a:ln>
            </p:spPr>
          </p:cxnSp>
          <p:sp>
            <p:nvSpPr>
              <p:cNvPr id="257" name="Google Shape;257;p21"/>
              <p:cNvSpPr/>
              <p:nvPr/>
            </p:nvSpPr>
            <p:spPr>
              <a:xfrm>
                <a:off x="3049175" y="1642856"/>
                <a:ext cx="40500" cy="40500"/>
              </a:xfrm>
              <a:prstGeom prst="ellipse">
                <a:avLst/>
              </a:prstGeom>
              <a:solidFill>
                <a:srgbClr val="5B3588"/>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1"/>
              <p:cNvSpPr/>
              <p:nvPr/>
            </p:nvSpPr>
            <p:spPr>
              <a:xfrm>
                <a:off x="3049175" y="2375088"/>
                <a:ext cx="40500" cy="40500"/>
              </a:xfrm>
              <a:prstGeom prst="ellipse">
                <a:avLst/>
              </a:prstGeom>
              <a:solidFill>
                <a:srgbClr val="5B3588"/>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1"/>
              <p:cNvSpPr/>
              <p:nvPr/>
            </p:nvSpPr>
            <p:spPr>
              <a:xfrm>
                <a:off x="3049175" y="1827391"/>
                <a:ext cx="40500" cy="40500"/>
              </a:xfrm>
              <a:prstGeom prst="ellipse">
                <a:avLst/>
              </a:prstGeom>
              <a:solidFill>
                <a:srgbClr val="5B3588"/>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1"/>
              <p:cNvSpPr/>
              <p:nvPr/>
            </p:nvSpPr>
            <p:spPr>
              <a:xfrm>
                <a:off x="3049175" y="2011956"/>
                <a:ext cx="40500" cy="405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1"/>
              <p:cNvSpPr/>
              <p:nvPr/>
            </p:nvSpPr>
            <p:spPr>
              <a:xfrm>
                <a:off x="3049175" y="2193531"/>
                <a:ext cx="40500" cy="40500"/>
              </a:xfrm>
              <a:prstGeom prst="ellipse">
                <a:avLst/>
              </a:prstGeom>
              <a:solidFill>
                <a:srgbClr val="5B3588"/>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262" name="Google Shape;262;p21"/>
          <p:cNvCxnSpPr/>
          <p:nvPr/>
        </p:nvCxnSpPr>
        <p:spPr>
          <a:xfrm>
            <a:off x="3735725" y="3358150"/>
            <a:ext cx="2586900" cy="0"/>
          </a:xfrm>
          <a:prstGeom prst="straightConnector1">
            <a:avLst/>
          </a:prstGeom>
          <a:noFill/>
          <a:ln w="19050" cap="flat" cmpd="sng">
            <a:solidFill>
              <a:srgbClr val="EFEFEF"/>
            </a:solidFill>
            <a:prstDash val="solid"/>
            <a:round/>
            <a:headEnd type="none" w="med" len="med"/>
            <a:tailEnd type="none" w="med" len="med"/>
          </a:ln>
        </p:spPr>
      </p:cxnSp>
      <p:cxnSp>
        <p:nvCxnSpPr>
          <p:cNvPr id="263" name="Google Shape;263;p21"/>
          <p:cNvCxnSpPr/>
          <p:nvPr/>
        </p:nvCxnSpPr>
        <p:spPr>
          <a:xfrm>
            <a:off x="5024600" y="3358150"/>
            <a:ext cx="1298100" cy="0"/>
          </a:xfrm>
          <a:prstGeom prst="straightConnector1">
            <a:avLst/>
          </a:prstGeom>
          <a:noFill/>
          <a:ln w="19050" cap="flat" cmpd="sng">
            <a:solidFill>
              <a:srgbClr val="CB422F"/>
            </a:solidFill>
            <a:prstDash val="solid"/>
            <a:round/>
            <a:headEnd type="none" w="med" len="med"/>
            <a:tailEnd type="none" w="med" len="med"/>
          </a:ln>
        </p:spPr>
      </p:cxnSp>
      <p:grpSp>
        <p:nvGrpSpPr>
          <p:cNvPr id="264" name="Google Shape;264;p21"/>
          <p:cNvGrpSpPr/>
          <p:nvPr/>
        </p:nvGrpSpPr>
        <p:grpSpPr>
          <a:xfrm>
            <a:off x="5346647" y="3420200"/>
            <a:ext cx="675350" cy="153900"/>
            <a:chOff x="5245175" y="3572600"/>
            <a:chExt cx="675350" cy="153900"/>
          </a:xfrm>
        </p:grpSpPr>
        <p:sp>
          <p:nvSpPr>
            <p:cNvPr id="265" name="Google Shape;265;p21"/>
            <p:cNvSpPr txBox="1"/>
            <p:nvPr/>
          </p:nvSpPr>
          <p:spPr>
            <a:xfrm>
              <a:off x="5245175" y="3572600"/>
              <a:ext cx="560700" cy="1539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GB" sz="1000">
                  <a:solidFill>
                    <a:srgbClr val="CB422F"/>
                  </a:solidFill>
                </a:rPr>
                <a:t>Next step </a:t>
              </a:r>
              <a:endParaRPr sz="1000">
                <a:solidFill>
                  <a:srgbClr val="CB422F"/>
                </a:solidFill>
              </a:endParaRPr>
            </a:p>
          </p:txBody>
        </p:sp>
        <p:sp>
          <p:nvSpPr>
            <p:cNvPr id="266" name="Google Shape;266;p21"/>
            <p:cNvSpPr/>
            <p:nvPr/>
          </p:nvSpPr>
          <p:spPr>
            <a:xfrm>
              <a:off x="5842525" y="3596695"/>
              <a:ext cx="78000" cy="114900"/>
            </a:xfrm>
            <a:prstGeom prst="rightArrow">
              <a:avLst>
                <a:gd name="adj1" fmla="val 37981"/>
                <a:gd name="adj2" fmla="val 100000"/>
              </a:avLst>
            </a:prstGeom>
            <a:solidFill>
              <a:srgbClr val="CB4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267;p21"/>
          <p:cNvGrpSpPr/>
          <p:nvPr/>
        </p:nvGrpSpPr>
        <p:grpSpPr>
          <a:xfrm>
            <a:off x="3995725" y="3420200"/>
            <a:ext cx="778643" cy="153900"/>
            <a:chOff x="5027300" y="3572600"/>
            <a:chExt cx="778643" cy="153900"/>
          </a:xfrm>
        </p:grpSpPr>
        <p:sp>
          <p:nvSpPr>
            <p:cNvPr id="268" name="Google Shape;268;p21"/>
            <p:cNvSpPr txBox="1"/>
            <p:nvPr/>
          </p:nvSpPr>
          <p:spPr>
            <a:xfrm>
              <a:off x="5169343" y="3572600"/>
              <a:ext cx="636600" cy="1539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GB" sz="1000">
                  <a:solidFill>
                    <a:srgbClr val="5B3588"/>
                  </a:solidFill>
                </a:rPr>
                <a:t>Backwards</a:t>
              </a:r>
              <a:r>
                <a:rPr lang="en-GB" sz="1000">
                  <a:solidFill>
                    <a:srgbClr val="CB422F"/>
                  </a:solidFill>
                </a:rPr>
                <a:t> </a:t>
              </a:r>
              <a:endParaRPr sz="1000">
                <a:solidFill>
                  <a:srgbClr val="CB422F"/>
                </a:solidFill>
              </a:endParaRPr>
            </a:p>
          </p:txBody>
        </p:sp>
        <p:sp>
          <p:nvSpPr>
            <p:cNvPr id="269" name="Google Shape;269;p21"/>
            <p:cNvSpPr/>
            <p:nvPr/>
          </p:nvSpPr>
          <p:spPr>
            <a:xfrm flipH="1">
              <a:off x="5027300" y="3596695"/>
              <a:ext cx="78000" cy="114900"/>
            </a:xfrm>
            <a:prstGeom prst="rightArrow">
              <a:avLst>
                <a:gd name="adj1" fmla="val 37981"/>
                <a:gd name="adj2" fmla="val 100000"/>
              </a:avLst>
            </a:prstGeom>
            <a:solidFill>
              <a:srgbClr val="5B3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1"/>
          <p:cNvSpPr txBox="1"/>
          <p:nvPr/>
        </p:nvSpPr>
        <p:spPr>
          <a:xfrm>
            <a:off x="4300925" y="1352425"/>
            <a:ext cx="1456500" cy="2154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GB" b="1">
                <a:solidFill>
                  <a:srgbClr val="5B3588"/>
                </a:solidFill>
              </a:rPr>
              <a:t>About FagFolk</a:t>
            </a:r>
            <a:endParaRPr b="1">
              <a:solidFill>
                <a:srgbClr val="5B3588"/>
              </a:solidFill>
            </a:endParaRPr>
          </a:p>
        </p:txBody>
      </p:sp>
      <p:sp>
        <p:nvSpPr>
          <p:cNvPr id="271" name="Google Shape;271;p21"/>
          <p:cNvSpPr txBox="1"/>
          <p:nvPr/>
        </p:nvSpPr>
        <p:spPr>
          <a:xfrm>
            <a:off x="3735725" y="1718150"/>
            <a:ext cx="2586900" cy="1273200"/>
          </a:xfrm>
          <a:prstGeom prst="rect">
            <a:avLst/>
          </a:prstGeom>
          <a:noFill/>
          <a:ln>
            <a:noFill/>
          </a:ln>
        </p:spPr>
        <p:txBody>
          <a:bodyPr spcFirstLastPara="1" wrap="square" lIns="198000" tIns="36000" rIns="198000" bIns="36000" anchor="t" anchorCtr="0">
            <a:spAutoFit/>
          </a:bodyPr>
          <a:lstStyle/>
          <a:p>
            <a:pPr marL="0" lvl="0" indent="0" algn="just" rtl="0">
              <a:spcBef>
                <a:spcPts val="0"/>
              </a:spcBef>
              <a:spcAft>
                <a:spcPts val="0"/>
              </a:spcAft>
              <a:buNone/>
            </a:pPr>
            <a:r>
              <a:rPr lang="en-GB" sz="600"/>
              <a:t>Lorem ipsum dolor sit amet, consectetur adipiscing elit. Ut ut orci et purus sagittis cursus. Sed eleifend nisl vel imperdiet sodales. Nulla luctus, dolor id malesuada rhoncus, massa libero imperdiet ligula, sed scelerisque nunc nibh a enim. </a:t>
            </a:r>
            <a:endParaRPr sz="600"/>
          </a:p>
          <a:p>
            <a:pPr marL="0" lvl="0" indent="0" algn="just" rtl="0">
              <a:spcBef>
                <a:spcPts val="0"/>
              </a:spcBef>
              <a:spcAft>
                <a:spcPts val="0"/>
              </a:spcAft>
              <a:buNone/>
            </a:pPr>
            <a:endParaRPr sz="600"/>
          </a:p>
          <a:p>
            <a:pPr marL="0" lvl="0" indent="0" algn="just" rtl="0">
              <a:spcBef>
                <a:spcPts val="0"/>
              </a:spcBef>
              <a:spcAft>
                <a:spcPts val="0"/>
              </a:spcAft>
              <a:buNone/>
            </a:pPr>
            <a:r>
              <a:rPr lang="en-GB" sz="600"/>
              <a:t>Nunc a fringilla sem, a hendrerit velit. Quisque et ipsum at nunc pulvinar iaculis. Pellentesque placerat lobortis justo, id congue enim gravida vitae. Nunc a placerat tortor. Maecenas sollicitudin risus a lobortis suscipit. </a:t>
            </a:r>
            <a:endParaRPr sz="600"/>
          </a:p>
          <a:p>
            <a:pPr marL="0" lvl="0" indent="0" algn="just" rtl="0">
              <a:spcBef>
                <a:spcPts val="0"/>
              </a:spcBef>
              <a:spcAft>
                <a:spcPts val="0"/>
              </a:spcAft>
              <a:buNone/>
            </a:pPr>
            <a:endParaRPr sz="600"/>
          </a:p>
          <a:p>
            <a:pPr marL="0" lvl="0" indent="0" algn="just" rtl="0">
              <a:spcBef>
                <a:spcPts val="0"/>
              </a:spcBef>
              <a:spcAft>
                <a:spcPts val="0"/>
              </a:spcAft>
              <a:buNone/>
            </a:pPr>
            <a:r>
              <a:rPr lang="en-GB" sz="600"/>
              <a:t>Pellentesque massa dui, imperdiet sit amet fermentum in, iaculis id neque. Pellentesque at mi accumsan, accumsan nunc eu, vulputate risus. </a:t>
            </a:r>
            <a:endParaRPr sz="600"/>
          </a:p>
        </p:txBody>
      </p:sp>
      <p:sp>
        <p:nvSpPr>
          <p:cNvPr id="272" name="Google Shape;272;p21"/>
          <p:cNvSpPr txBox="1"/>
          <p:nvPr/>
        </p:nvSpPr>
        <p:spPr>
          <a:xfrm>
            <a:off x="565400" y="1363500"/>
            <a:ext cx="17322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t>Breadcrumbs</a:t>
            </a:r>
            <a:endParaRPr sz="1000" b="1"/>
          </a:p>
          <a:p>
            <a:pPr marL="0" lvl="0" indent="0" algn="l" rtl="0">
              <a:spcBef>
                <a:spcPts val="0"/>
              </a:spcBef>
              <a:spcAft>
                <a:spcPts val="0"/>
              </a:spcAft>
              <a:buNone/>
            </a:pPr>
            <a:endParaRPr sz="1000"/>
          </a:p>
          <a:p>
            <a:pPr marL="288000" lvl="0" indent="-135500" algn="l" rtl="0">
              <a:spcBef>
                <a:spcPts val="0"/>
              </a:spcBef>
              <a:spcAft>
                <a:spcPts val="0"/>
              </a:spcAft>
              <a:buSzPts val="1000"/>
              <a:buAutoNum type="arabicPeriod"/>
            </a:pPr>
            <a:r>
              <a:rPr lang="en-GB" sz="1000"/>
              <a:t>Size: width, height</a:t>
            </a:r>
            <a:endParaRPr sz="1000"/>
          </a:p>
          <a:p>
            <a:pPr marL="288000" lvl="0" indent="-135500" algn="l" rtl="0">
              <a:spcBef>
                <a:spcPts val="0"/>
              </a:spcBef>
              <a:spcAft>
                <a:spcPts val="0"/>
              </a:spcAft>
              <a:buSzPts val="1000"/>
              <a:buAutoNum type="arabicPeriod"/>
            </a:pPr>
            <a:r>
              <a:rPr lang="en-GB" sz="1000"/>
              <a:t>Margin: size</a:t>
            </a:r>
            <a:endParaRPr sz="1000"/>
          </a:p>
          <a:p>
            <a:pPr marL="288000" lvl="0" indent="-135500" algn="l" rtl="0">
              <a:spcBef>
                <a:spcPts val="0"/>
              </a:spcBef>
              <a:spcAft>
                <a:spcPts val="0"/>
              </a:spcAft>
              <a:buSzPts val="1000"/>
              <a:buAutoNum type="arabicPeriod"/>
            </a:pPr>
            <a:r>
              <a:rPr lang="en-GB" sz="1000"/>
              <a:t>Padding: size</a:t>
            </a:r>
            <a:endParaRPr sz="1000"/>
          </a:p>
        </p:txBody>
      </p:sp>
      <p:cxnSp>
        <p:nvCxnSpPr>
          <p:cNvPr id="273" name="Google Shape;273;p21"/>
          <p:cNvCxnSpPr>
            <a:stCxn id="272" idx="3"/>
          </p:cNvCxnSpPr>
          <p:nvPr/>
        </p:nvCxnSpPr>
        <p:spPr>
          <a:xfrm rot="10800000" flipH="1">
            <a:off x="2297600" y="1667250"/>
            <a:ext cx="657000" cy="173400"/>
          </a:xfrm>
          <a:prstGeom prst="straightConnector1">
            <a:avLst/>
          </a:prstGeom>
          <a:noFill/>
          <a:ln w="9525" cap="flat" cmpd="sng">
            <a:solidFill>
              <a:srgbClr val="FF0000"/>
            </a:solidFill>
            <a:prstDash val="solid"/>
            <a:round/>
            <a:headEnd type="none" w="med" len="med"/>
            <a:tailEnd type="triangle" w="med" len="med"/>
          </a:ln>
        </p:spPr>
      </p:cxnSp>
      <p:sp>
        <p:nvSpPr>
          <p:cNvPr id="274" name="Google Shape;274;p21"/>
          <p:cNvSpPr txBox="1"/>
          <p:nvPr/>
        </p:nvSpPr>
        <p:spPr>
          <a:xfrm>
            <a:off x="565400" y="2693988"/>
            <a:ext cx="1851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t>Local menu</a:t>
            </a:r>
            <a:endParaRPr sz="1000" b="1"/>
          </a:p>
          <a:p>
            <a:pPr marL="0" lvl="0" indent="0" algn="l" rtl="0">
              <a:spcBef>
                <a:spcPts val="0"/>
              </a:spcBef>
              <a:spcAft>
                <a:spcPts val="0"/>
              </a:spcAft>
              <a:buNone/>
            </a:pPr>
            <a:endParaRPr sz="1000"/>
          </a:p>
          <a:p>
            <a:pPr marL="288000" lvl="0" indent="-135500" algn="l" rtl="0">
              <a:spcBef>
                <a:spcPts val="0"/>
              </a:spcBef>
              <a:spcAft>
                <a:spcPts val="0"/>
              </a:spcAft>
              <a:buSzPts val="1000"/>
              <a:buAutoNum type="arabicPeriod"/>
            </a:pPr>
            <a:r>
              <a:rPr lang="en-GB" sz="1000"/>
              <a:t>Font size: height</a:t>
            </a:r>
            <a:endParaRPr sz="1000"/>
          </a:p>
          <a:p>
            <a:pPr marL="288000" lvl="0" indent="-135500" algn="l" rtl="0">
              <a:spcBef>
                <a:spcPts val="0"/>
              </a:spcBef>
              <a:spcAft>
                <a:spcPts val="0"/>
              </a:spcAft>
              <a:buSzPts val="1000"/>
              <a:buAutoNum type="arabicPeriod"/>
            </a:pPr>
            <a:r>
              <a:rPr lang="en-GB" sz="1000"/>
              <a:t>Font family: font family</a:t>
            </a:r>
            <a:endParaRPr sz="1000"/>
          </a:p>
          <a:p>
            <a:pPr marL="288000" lvl="0" indent="-135500" algn="l" rtl="0">
              <a:spcBef>
                <a:spcPts val="0"/>
              </a:spcBef>
              <a:spcAft>
                <a:spcPts val="0"/>
              </a:spcAft>
              <a:buSzPts val="1000"/>
              <a:buAutoNum type="arabicPeriod"/>
            </a:pPr>
            <a:r>
              <a:rPr lang="en-GB" sz="1000"/>
              <a:t>Font color: color</a:t>
            </a:r>
            <a:endParaRPr sz="1000"/>
          </a:p>
          <a:p>
            <a:pPr marL="288000" lvl="0" indent="-135500" algn="l" rtl="0">
              <a:spcBef>
                <a:spcPts val="0"/>
              </a:spcBef>
              <a:spcAft>
                <a:spcPts val="0"/>
              </a:spcAft>
              <a:buSzPts val="1000"/>
              <a:buAutoNum type="arabicPeriod"/>
            </a:pPr>
            <a:r>
              <a:rPr lang="en-GB" sz="1000"/>
              <a:t>Margin: size</a:t>
            </a:r>
            <a:endParaRPr sz="1000"/>
          </a:p>
        </p:txBody>
      </p:sp>
      <p:cxnSp>
        <p:nvCxnSpPr>
          <p:cNvPr id="275" name="Google Shape;275;p21"/>
          <p:cNvCxnSpPr>
            <a:stCxn id="274" idx="3"/>
          </p:cNvCxnSpPr>
          <p:nvPr/>
        </p:nvCxnSpPr>
        <p:spPr>
          <a:xfrm rot="10800000" flipH="1">
            <a:off x="2417300" y="2963088"/>
            <a:ext cx="537300" cy="285000"/>
          </a:xfrm>
          <a:prstGeom prst="straightConnector1">
            <a:avLst/>
          </a:prstGeom>
          <a:noFill/>
          <a:ln w="9525" cap="flat" cmpd="sng">
            <a:solidFill>
              <a:srgbClr val="FF0000"/>
            </a:solidFill>
            <a:prstDash val="solid"/>
            <a:round/>
            <a:headEnd type="none" w="med" len="med"/>
            <a:tailEnd type="triangle" w="med" len="med"/>
          </a:ln>
        </p:spPr>
      </p:cxnSp>
      <p:sp>
        <p:nvSpPr>
          <p:cNvPr id="276" name="Google Shape;276;p21"/>
          <p:cNvSpPr txBox="1"/>
          <p:nvPr/>
        </p:nvSpPr>
        <p:spPr>
          <a:xfrm>
            <a:off x="6782075" y="956925"/>
            <a:ext cx="1851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t>Title</a:t>
            </a:r>
            <a:endParaRPr sz="1000" b="1"/>
          </a:p>
          <a:p>
            <a:pPr marL="0" lvl="0" indent="0" algn="l" rtl="0">
              <a:spcBef>
                <a:spcPts val="0"/>
              </a:spcBef>
              <a:spcAft>
                <a:spcPts val="0"/>
              </a:spcAft>
              <a:buNone/>
            </a:pPr>
            <a:endParaRPr sz="1000"/>
          </a:p>
          <a:p>
            <a:pPr marL="288000" lvl="0" indent="-135500" algn="l" rtl="0">
              <a:spcBef>
                <a:spcPts val="0"/>
              </a:spcBef>
              <a:spcAft>
                <a:spcPts val="0"/>
              </a:spcAft>
              <a:buSzPts val="1000"/>
              <a:buAutoNum type="arabicPeriod"/>
            </a:pPr>
            <a:r>
              <a:rPr lang="en-GB" sz="1000"/>
              <a:t>Font size: height</a:t>
            </a:r>
            <a:endParaRPr sz="1000"/>
          </a:p>
          <a:p>
            <a:pPr marL="288000" lvl="0" indent="-135500" algn="l" rtl="0">
              <a:spcBef>
                <a:spcPts val="0"/>
              </a:spcBef>
              <a:spcAft>
                <a:spcPts val="0"/>
              </a:spcAft>
              <a:buSzPts val="1000"/>
              <a:buAutoNum type="arabicPeriod"/>
            </a:pPr>
            <a:r>
              <a:rPr lang="en-GB" sz="1000"/>
              <a:t>Font family: font family</a:t>
            </a:r>
            <a:endParaRPr sz="1000"/>
          </a:p>
          <a:p>
            <a:pPr marL="288000" lvl="0" indent="-135500" algn="l" rtl="0">
              <a:spcBef>
                <a:spcPts val="0"/>
              </a:spcBef>
              <a:spcAft>
                <a:spcPts val="0"/>
              </a:spcAft>
              <a:buSzPts val="1000"/>
              <a:buAutoNum type="arabicPeriod"/>
            </a:pPr>
            <a:r>
              <a:rPr lang="en-GB" sz="1000"/>
              <a:t>Font color: color</a:t>
            </a:r>
            <a:endParaRPr sz="1000"/>
          </a:p>
          <a:p>
            <a:pPr marL="288000" lvl="0" indent="-135500" algn="l" rtl="0">
              <a:spcBef>
                <a:spcPts val="0"/>
              </a:spcBef>
              <a:spcAft>
                <a:spcPts val="0"/>
              </a:spcAft>
              <a:buSzPts val="1000"/>
              <a:buAutoNum type="arabicPeriod"/>
            </a:pPr>
            <a:r>
              <a:rPr lang="en-GB" sz="1000"/>
              <a:t>Margin: size</a:t>
            </a:r>
            <a:endParaRPr sz="1000"/>
          </a:p>
        </p:txBody>
      </p:sp>
      <p:cxnSp>
        <p:nvCxnSpPr>
          <p:cNvPr id="277" name="Google Shape;277;p21"/>
          <p:cNvCxnSpPr>
            <a:stCxn id="276" idx="1"/>
            <a:endCxn id="270" idx="3"/>
          </p:cNvCxnSpPr>
          <p:nvPr/>
        </p:nvCxnSpPr>
        <p:spPr>
          <a:xfrm rot="10800000">
            <a:off x="5757575" y="1460025"/>
            <a:ext cx="1024500" cy="51000"/>
          </a:xfrm>
          <a:prstGeom prst="straightConnector1">
            <a:avLst/>
          </a:prstGeom>
          <a:noFill/>
          <a:ln w="9525" cap="flat" cmpd="sng">
            <a:solidFill>
              <a:srgbClr val="FF0000"/>
            </a:solidFill>
            <a:prstDash val="solid"/>
            <a:round/>
            <a:headEnd type="none" w="med" len="med"/>
            <a:tailEnd type="triangle" w="med" len="med"/>
          </a:ln>
        </p:spPr>
      </p:cxnSp>
      <p:sp>
        <p:nvSpPr>
          <p:cNvPr id="278" name="Google Shape;278;p21"/>
          <p:cNvSpPr txBox="1"/>
          <p:nvPr/>
        </p:nvSpPr>
        <p:spPr>
          <a:xfrm>
            <a:off x="6782075" y="2285613"/>
            <a:ext cx="1851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t>Content</a:t>
            </a:r>
            <a:endParaRPr sz="1000" b="1"/>
          </a:p>
          <a:p>
            <a:pPr marL="0" lvl="0" indent="0" algn="l" rtl="0">
              <a:spcBef>
                <a:spcPts val="0"/>
              </a:spcBef>
              <a:spcAft>
                <a:spcPts val="0"/>
              </a:spcAft>
              <a:buNone/>
            </a:pPr>
            <a:endParaRPr sz="1000"/>
          </a:p>
          <a:p>
            <a:pPr marL="288000" lvl="0" indent="-135500" algn="l" rtl="0">
              <a:spcBef>
                <a:spcPts val="0"/>
              </a:spcBef>
              <a:spcAft>
                <a:spcPts val="0"/>
              </a:spcAft>
              <a:buSzPts val="1000"/>
              <a:buAutoNum type="arabicPeriod"/>
            </a:pPr>
            <a:r>
              <a:rPr lang="en-GB" sz="1000"/>
              <a:t>Font size: height</a:t>
            </a:r>
            <a:endParaRPr sz="1000"/>
          </a:p>
          <a:p>
            <a:pPr marL="288000" lvl="0" indent="-135500" algn="l" rtl="0">
              <a:spcBef>
                <a:spcPts val="0"/>
              </a:spcBef>
              <a:spcAft>
                <a:spcPts val="0"/>
              </a:spcAft>
              <a:buSzPts val="1000"/>
              <a:buAutoNum type="arabicPeriod"/>
            </a:pPr>
            <a:r>
              <a:rPr lang="en-GB" sz="1000"/>
              <a:t>Font family: font family</a:t>
            </a:r>
            <a:endParaRPr sz="1000"/>
          </a:p>
          <a:p>
            <a:pPr marL="288000" lvl="0" indent="-135500" algn="l" rtl="0">
              <a:spcBef>
                <a:spcPts val="0"/>
              </a:spcBef>
              <a:spcAft>
                <a:spcPts val="0"/>
              </a:spcAft>
              <a:buSzPts val="1000"/>
              <a:buAutoNum type="arabicPeriod"/>
            </a:pPr>
            <a:r>
              <a:rPr lang="en-GB" sz="1000"/>
              <a:t>Font color: color</a:t>
            </a:r>
            <a:endParaRPr sz="1000"/>
          </a:p>
          <a:p>
            <a:pPr marL="288000" lvl="0" indent="-135500" algn="l" rtl="0">
              <a:spcBef>
                <a:spcPts val="0"/>
              </a:spcBef>
              <a:spcAft>
                <a:spcPts val="0"/>
              </a:spcAft>
              <a:buSzPts val="1000"/>
              <a:buAutoNum type="arabicPeriod"/>
            </a:pPr>
            <a:r>
              <a:rPr lang="en-GB" sz="1000"/>
              <a:t>Margin: size</a:t>
            </a:r>
            <a:endParaRPr sz="1000"/>
          </a:p>
        </p:txBody>
      </p:sp>
      <p:cxnSp>
        <p:nvCxnSpPr>
          <p:cNvPr id="279" name="Google Shape;279;p21"/>
          <p:cNvCxnSpPr>
            <a:stCxn id="278" idx="1"/>
          </p:cNvCxnSpPr>
          <p:nvPr/>
        </p:nvCxnSpPr>
        <p:spPr>
          <a:xfrm rot="10800000">
            <a:off x="6226175" y="2503413"/>
            <a:ext cx="555900" cy="336300"/>
          </a:xfrm>
          <a:prstGeom prst="straightConnector1">
            <a:avLst/>
          </a:prstGeom>
          <a:noFill/>
          <a:ln w="9525" cap="flat" cmpd="sng">
            <a:solidFill>
              <a:srgbClr val="FF0000"/>
            </a:solidFill>
            <a:prstDash val="solid"/>
            <a:round/>
            <a:headEnd type="none" w="med" len="med"/>
            <a:tailEnd type="triangle" w="med" len="med"/>
          </a:ln>
        </p:spPr>
      </p:cxnSp>
      <p:sp>
        <p:nvSpPr>
          <p:cNvPr id="280" name="Google Shape;280;p21"/>
          <p:cNvSpPr txBox="1"/>
          <p:nvPr/>
        </p:nvSpPr>
        <p:spPr>
          <a:xfrm>
            <a:off x="5194463" y="3756825"/>
            <a:ext cx="1851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b="1"/>
          </a:p>
          <a:p>
            <a:pPr marL="0" lvl="0" indent="0" algn="l" rtl="0">
              <a:spcBef>
                <a:spcPts val="0"/>
              </a:spcBef>
              <a:spcAft>
                <a:spcPts val="0"/>
              </a:spcAft>
              <a:buNone/>
            </a:pPr>
            <a:endParaRPr sz="1000"/>
          </a:p>
          <a:p>
            <a:pPr marL="0" lvl="0" indent="0" algn="l" rtl="0">
              <a:spcBef>
                <a:spcPts val="0"/>
              </a:spcBef>
              <a:spcAft>
                <a:spcPts val="0"/>
              </a:spcAft>
              <a:buNone/>
            </a:pPr>
            <a:r>
              <a:rPr lang="en-GB" sz="1000"/>
              <a:t>6. Font size: height</a:t>
            </a:r>
            <a:endParaRPr sz="1000"/>
          </a:p>
          <a:p>
            <a:pPr marL="0" lvl="0" indent="0" algn="l" rtl="0">
              <a:spcBef>
                <a:spcPts val="0"/>
              </a:spcBef>
              <a:spcAft>
                <a:spcPts val="0"/>
              </a:spcAft>
              <a:buNone/>
            </a:pPr>
            <a:r>
              <a:rPr lang="en-GB" sz="1000"/>
              <a:t>7. Font family: font family</a:t>
            </a:r>
            <a:endParaRPr sz="1000"/>
          </a:p>
          <a:p>
            <a:pPr marL="0" lvl="0" indent="0" algn="l" rtl="0">
              <a:spcBef>
                <a:spcPts val="0"/>
              </a:spcBef>
              <a:spcAft>
                <a:spcPts val="0"/>
              </a:spcAft>
              <a:buNone/>
            </a:pPr>
            <a:r>
              <a:rPr lang="en-GB" sz="1000"/>
              <a:t>8. Font color: color</a:t>
            </a:r>
            <a:endParaRPr sz="1000"/>
          </a:p>
          <a:p>
            <a:pPr marL="0" lvl="0" indent="0" algn="l" rtl="0">
              <a:spcBef>
                <a:spcPts val="0"/>
              </a:spcBef>
              <a:spcAft>
                <a:spcPts val="0"/>
              </a:spcAft>
              <a:buNone/>
            </a:pPr>
            <a:r>
              <a:rPr lang="en-GB" sz="1000"/>
              <a:t>9. Padding: size</a:t>
            </a:r>
            <a:endParaRPr sz="1000"/>
          </a:p>
        </p:txBody>
      </p:sp>
      <p:sp>
        <p:nvSpPr>
          <p:cNvPr id="281" name="Google Shape;281;p21"/>
          <p:cNvSpPr txBox="1"/>
          <p:nvPr/>
        </p:nvSpPr>
        <p:spPr>
          <a:xfrm>
            <a:off x="3278488" y="3733900"/>
            <a:ext cx="17322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t>Button</a:t>
            </a:r>
            <a:endParaRPr sz="1000" b="1"/>
          </a:p>
          <a:p>
            <a:pPr marL="0" lvl="0" indent="0" algn="l" rtl="0">
              <a:spcBef>
                <a:spcPts val="0"/>
              </a:spcBef>
              <a:spcAft>
                <a:spcPts val="0"/>
              </a:spcAft>
              <a:buNone/>
            </a:pPr>
            <a:endParaRPr sz="1000"/>
          </a:p>
          <a:p>
            <a:pPr marL="288000" lvl="0" indent="-135500" algn="l" rtl="0">
              <a:spcBef>
                <a:spcPts val="0"/>
              </a:spcBef>
              <a:spcAft>
                <a:spcPts val="0"/>
              </a:spcAft>
              <a:buSzPts val="1000"/>
              <a:buAutoNum type="arabicPeriod"/>
            </a:pPr>
            <a:r>
              <a:rPr lang="en-GB" sz="1000"/>
              <a:t>Size: width, height</a:t>
            </a:r>
            <a:endParaRPr sz="1000"/>
          </a:p>
          <a:p>
            <a:pPr marL="288000" lvl="0" indent="-135500" algn="l" rtl="0">
              <a:spcBef>
                <a:spcPts val="0"/>
              </a:spcBef>
              <a:spcAft>
                <a:spcPts val="0"/>
              </a:spcAft>
              <a:buSzPts val="1000"/>
              <a:buAutoNum type="arabicPeriod"/>
            </a:pPr>
            <a:r>
              <a:rPr lang="en-GB" sz="1000"/>
              <a:t>Margin: size</a:t>
            </a:r>
            <a:endParaRPr sz="1000"/>
          </a:p>
          <a:p>
            <a:pPr marL="288000" lvl="0" indent="-135500" algn="l" rtl="0">
              <a:spcBef>
                <a:spcPts val="0"/>
              </a:spcBef>
              <a:spcAft>
                <a:spcPts val="0"/>
              </a:spcAft>
              <a:buSzPts val="1000"/>
              <a:buAutoNum type="arabicPeriod"/>
            </a:pPr>
            <a:r>
              <a:rPr lang="en-GB" sz="1000"/>
              <a:t>Padding: size</a:t>
            </a:r>
            <a:endParaRPr sz="1000"/>
          </a:p>
          <a:p>
            <a:pPr marL="288000" lvl="0" indent="-135500" algn="l" rtl="0">
              <a:spcBef>
                <a:spcPts val="0"/>
              </a:spcBef>
              <a:spcAft>
                <a:spcPts val="0"/>
              </a:spcAft>
              <a:buSzPts val="1000"/>
              <a:buAutoNum type="arabicPeriod"/>
            </a:pPr>
            <a:r>
              <a:rPr lang="en-GB" sz="1000"/>
              <a:t>Border: color, size</a:t>
            </a:r>
            <a:endParaRPr sz="1000"/>
          </a:p>
          <a:p>
            <a:pPr marL="288000" lvl="0" indent="-135500" algn="l" rtl="0">
              <a:spcBef>
                <a:spcPts val="0"/>
              </a:spcBef>
              <a:spcAft>
                <a:spcPts val="0"/>
              </a:spcAft>
              <a:buSzPts val="1000"/>
              <a:buAutoNum type="arabicPeriod"/>
            </a:pPr>
            <a:r>
              <a:rPr lang="en-GB" sz="1000"/>
              <a:t>Background: color</a:t>
            </a:r>
            <a:endParaRPr sz="1000"/>
          </a:p>
        </p:txBody>
      </p:sp>
      <p:cxnSp>
        <p:nvCxnSpPr>
          <p:cNvPr id="282" name="Google Shape;282;p21"/>
          <p:cNvCxnSpPr/>
          <p:nvPr/>
        </p:nvCxnSpPr>
        <p:spPr>
          <a:xfrm rot="10800000" flipH="1">
            <a:off x="4893650" y="3561125"/>
            <a:ext cx="317100" cy="3492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2"/>
          <p:cNvSpPr/>
          <p:nvPr/>
        </p:nvSpPr>
        <p:spPr>
          <a:xfrm>
            <a:off x="2817450" y="1206005"/>
            <a:ext cx="3509100" cy="24267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2"/>
          <p:cNvSpPr/>
          <p:nvPr/>
        </p:nvSpPr>
        <p:spPr>
          <a:xfrm>
            <a:off x="0" y="0"/>
            <a:ext cx="9144000" cy="693900"/>
          </a:xfrm>
          <a:prstGeom prst="rect">
            <a:avLst/>
          </a:prstGeom>
          <a:solidFill>
            <a:srgbClr val="93C47D"/>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b="1">
                <a:solidFill>
                  <a:srgbClr val="FFFFFF"/>
                </a:solidFill>
              </a:rPr>
              <a:t>Design template - Confirm project</a:t>
            </a:r>
            <a:endParaRPr sz="3000" b="1">
              <a:solidFill>
                <a:srgbClr val="FFFFFF"/>
              </a:solidFill>
            </a:endParaRPr>
          </a:p>
        </p:txBody>
      </p:sp>
      <p:sp>
        <p:nvSpPr>
          <p:cNvPr id="289" name="Google Shape;289;p22"/>
          <p:cNvSpPr/>
          <p:nvPr/>
        </p:nvSpPr>
        <p:spPr>
          <a:xfrm>
            <a:off x="2817450" y="1205988"/>
            <a:ext cx="914400" cy="2426700"/>
          </a:xfrm>
          <a:prstGeom prst="rect">
            <a:avLst/>
          </a:prstGeom>
          <a:solidFill>
            <a:srgbClr val="5B3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0" name="Google Shape;290;p22"/>
          <p:cNvPicPr preferRelativeResize="0"/>
          <p:nvPr/>
        </p:nvPicPr>
        <p:blipFill>
          <a:blip r:embed="rId3">
            <a:alphaModFix/>
          </a:blip>
          <a:stretch>
            <a:fillRect/>
          </a:stretch>
        </p:blipFill>
        <p:spPr>
          <a:xfrm>
            <a:off x="404924" y="4643580"/>
            <a:ext cx="484650" cy="313000"/>
          </a:xfrm>
          <a:prstGeom prst="rect">
            <a:avLst/>
          </a:prstGeom>
          <a:noFill/>
          <a:ln>
            <a:noFill/>
          </a:ln>
        </p:spPr>
      </p:pic>
      <p:sp>
        <p:nvSpPr>
          <p:cNvPr id="291" name="Google Shape;291;p22"/>
          <p:cNvSpPr txBox="1"/>
          <p:nvPr/>
        </p:nvSpPr>
        <p:spPr>
          <a:xfrm>
            <a:off x="942056" y="4646178"/>
            <a:ext cx="1669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solidFill>
                  <a:schemeClr val="dk1"/>
                </a:solidFill>
              </a:rPr>
              <a:t>Module Code Builder</a:t>
            </a:r>
            <a:endParaRPr sz="100"/>
          </a:p>
        </p:txBody>
      </p:sp>
      <p:sp>
        <p:nvSpPr>
          <p:cNvPr id="292" name="Google Shape;292;p22"/>
          <p:cNvSpPr txBox="1"/>
          <p:nvPr/>
        </p:nvSpPr>
        <p:spPr>
          <a:xfrm>
            <a:off x="2925450" y="2623150"/>
            <a:ext cx="741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600" b="1">
                <a:solidFill>
                  <a:schemeClr val="lt1"/>
                </a:solidFill>
              </a:rPr>
              <a:t>About FagFolk</a:t>
            </a:r>
            <a:endParaRPr sz="600" b="1">
              <a:solidFill>
                <a:schemeClr val="lt1"/>
              </a:solidFill>
            </a:endParaRPr>
          </a:p>
          <a:p>
            <a:pPr marL="0" lvl="0" indent="0" algn="l" rtl="0">
              <a:spcBef>
                <a:spcPts val="0"/>
              </a:spcBef>
              <a:spcAft>
                <a:spcPts val="0"/>
              </a:spcAft>
              <a:buClr>
                <a:schemeClr val="dk1"/>
              </a:buClr>
              <a:buSzPts val="1100"/>
              <a:buFont typeface="Arial"/>
              <a:buNone/>
            </a:pP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r>
              <a:rPr lang="en-GB" sz="600">
                <a:solidFill>
                  <a:schemeClr val="lt1"/>
                </a:solidFill>
              </a:rPr>
              <a:t>Language</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r>
              <a:rPr lang="en-GB" sz="600">
                <a:solidFill>
                  <a:schemeClr val="lt1"/>
                </a:solidFill>
              </a:rPr>
              <a:t>Privacy</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r>
              <a:rPr lang="en-GB" sz="600">
                <a:solidFill>
                  <a:schemeClr val="lt1"/>
                </a:solidFill>
              </a:rPr>
              <a:t>Terms</a:t>
            </a:r>
            <a:endParaRPr sz="600">
              <a:solidFill>
                <a:schemeClr val="lt1"/>
              </a:solidFill>
            </a:endParaRPr>
          </a:p>
        </p:txBody>
      </p:sp>
      <p:grpSp>
        <p:nvGrpSpPr>
          <p:cNvPr id="293" name="Google Shape;293;p22"/>
          <p:cNvGrpSpPr/>
          <p:nvPr/>
        </p:nvGrpSpPr>
        <p:grpSpPr>
          <a:xfrm>
            <a:off x="3014307" y="1419999"/>
            <a:ext cx="521075" cy="1015800"/>
            <a:chOff x="3049175" y="1526475"/>
            <a:chExt cx="521075" cy="1015800"/>
          </a:xfrm>
        </p:grpSpPr>
        <p:sp>
          <p:nvSpPr>
            <p:cNvPr id="294" name="Google Shape;294;p22"/>
            <p:cNvSpPr txBox="1"/>
            <p:nvPr/>
          </p:nvSpPr>
          <p:spPr>
            <a:xfrm>
              <a:off x="3104650" y="1526475"/>
              <a:ext cx="4656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600">
                  <a:solidFill>
                    <a:schemeClr val="lt1"/>
                  </a:solidFill>
                </a:rPr>
                <a:t>Step 1</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r>
                <a:rPr lang="en-GB" sz="600">
                  <a:solidFill>
                    <a:schemeClr val="lt1"/>
                  </a:solidFill>
                </a:rPr>
                <a:t>Step 2</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r>
                <a:rPr lang="en-GB" sz="600">
                  <a:solidFill>
                    <a:schemeClr val="lt1"/>
                  </a:solidFill>
                </a:rPr>
                <a:t>Step 3</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r>
                <a:rPr lang="en-GB" sz="600" b="1">
                  <a:solidFill>
                    <a:schemeClr val="lt1"/>
                  </a:solidFill>
                </a:rPr>
                <a:t>Step 4</a:t>
              </a:r>
              <a:endParaRPr sz="600" b="1">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r>
                <a:rPr lang="en-GB" sz="600">
                  <a:solidFill>
                    <a:schemeClr val="lt1"/>
                  </a:solidFill>
                </a:rPr>
                <a:t>Step 5</a:t>
              </a:r>
              <a:endParaRPr sz="600">
                <a:solidFill>
                  <a:schemeClr val="lt1"/>
                </a:solidFill>
              </a:endParaRPr>
            </a:p>
          </p:txBody>
        </p:sp>
        <p:grpSp>
          <p:nvGrpSpPr>
            <p:cNvPr id="295" name="Google Shape;295;p22"/>
            <p:cNvGrpSpPr/>
            <p:nvPr/>
          </p:nvGrpSpPr>
          <p:grpSpPr>
            <a:xfrm>
              <a:off x="3049175" y="1642856"/>
              <a:ext cx="40500" cy="772731"/>
              <a:chOff x="3049175" y="1642856"/>
              <a:chExt cx="40500" cy="772731"/>
            </a:xfrm>
          </p:grpSpPr>
          <p:cxnSp>
            <p:nvCxnSpPr>
              <p:cNvPr id="296" name="Google Shape;296;p22"/>
              <p:cNvCxnSpPr/>
              <p:nvPr/>
            </p:nvCxnSpPr>
            <p:spPr>
              <a:xfrm>
                <a:off x="3069425" y="1654975"/>
                <a:ext cx="0" cy="743100"/>
              </a:xfrm>
              <a:prstGeom prst="straightConnector1">
                <a:avLst/>
              </a:prstGeom>
              <a:noFill/>
              <a:ln w="9525" cap="flat" cmpd="sng">
                <a:solidFill>
                  <a:schemeClr val="lt1"/>
                </a:solidFill>
                <a:prstDash val="solid"/>
                <a:round/>
                <a:headEnd type="none" w="med" len="med"/>
                <a:tailEnd type="none" w="med" len="med"/>
              </a:ln>
            </p:spPr>
          </p:cxnSp>
          <p:sp>
            <p:nvSpPr>
              <p:cNvPr id="297" name="Google Shape;297;p22"/>
              <p:cNvSpPr/>
              <p:nvPr/>
            </p:nvSpPr>
            <p:spPr>
              <a:xfrm>
                <a:off x="3049175" y="1642856"/>
                <a:ext cx="40500" cy="40500"/>
              </a:xfrm>
              <a:prstGeom prst="ellipse">
                <a:avLst/>
              </a:prstGeom>
              <a:solidFill>
                <a:srgbClr val="5B3588"/>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2"/>
              <p:cNvSpPr/>
              <p:nvPr/>
            </p:nvSpPr>
            <p:spPr>
              <a:xfrm>
                <a:off x="3049175" y="2375088"/>
                <a:ext cx="40500" cy="40500"/>
              </a:xfrm>
              <a:prstGeom prst="ellipse">
                <a:avLst/>
              </a:prstGeom>
              <a:solidFill>
                <a:srgbClr val="5B3588"/>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2"/>
              <p:cNvSpPr/>
              <p:nvPr/>
            </p:nvSpPr>
            <p:spPr>
              <a:xfrm>
                <a:off x="3049175" y="1827391"/>
                <a:ext cx="40500" cy="40500"/>
              </a:xfrm>
              <a:prstGeom prst="ellipse">
                <a:avLst/>
              </a:prstGeom>
              <a:solidFill>
                <a:srgbClr val="5B3588"/>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2"/>
              <p:cNvSpPr/>
              <p:nvPr/>
            </p:nvSpPr>
            <p:spPr>
              <a:xfrm>
                <a:off x="3049175" y="2011956"/>
                <a:ext cx="40500" cy="40500"/>
              </a:xfrm>
              <a:prstGeom prst="ellipse">
                <a:avLst/>
              </a:prstGeom>
              <a:solidFill>
                <a:srgbClr val="5B3588"/>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2"/>
              <p:cNvSpPr/>
              <p:nvPr/>
            </p:nvSpPr>
            <p:spPr>
              <a:xfrm>
                <a:off x="3049175" y="2193531"/>
                <a:ext cx="40500" cy="405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02" name="Google Shape;302;p22"/>
          <p:cNvCxnSpPr/>
          <p:nvPr/>
        </p:nvCxnSpPr>
        <p:spPr>
          <a:xfrm>
            <a:off x="3735725" y="3358150"/>
            <a:ext cx="2586900" cy="0"/>
          </a:xfrm>
          <a:prstGeom prst="straightConnector1">
            <a:avLst/>
          </a:prstGeom>
          <a:noFill/>
          <a:ln w="19050" cap="flat" cmpd="sng">
            <a:solidFill>
              <a:srgbClr val="EFEFEF"/>
            </a:solidFill>
            <a:prstDash val="solid"/>
            <a:round/>
            <a:headEnd type="none" w="med" len="med"/>
            <a:tailEnd type="none" w="med" len="med"/>
          </a:ln>
        </p:spPr>
      </p:cxnSp>
      <p:cxnSp>
        <p:nvCxnSpPr>
          <p:cNvPr id="303" name="Google Shape;303;p22"/>
          <p:cNvCxnSpPr/>
          <p:nvPr/>
        </p:nvCxnSpPr>
        <p:spPr>
          <a:xfrm>
            <a:off x="5024600" y="3358150"/>
            <a:ext cx="1298100" cy="0"/>
          </a:xfrm>
          <a:prstGeom prst="straightConnector1">
            <a:avLst/>
          </a:prstGeom>
          <a:noFill/>
          <a:ln w="19050" cap="flat" cmpd="sng">
            <a:solidFill>
              <a:srgbClr val="CB422F"/>
            </a:solidFill>
            <a:prstDash val="solid"/>
            <a:round/>
            <a:headEnd type="none" w="med" len="med"/>
            <a:tailEnd type="none" w="med" len="med"/>
          </a:ln>
        </p:spPr>
      </p:cxnSp>
      <p:grpSp>
        <p:nvGrpSpPr>
          <p:cNvPr id="304" name="Google Shape;304;p22"/>
          <p:cNvGrpSpPr/>
          <p:nvPr/>
        </p:nvGrpSpPr>
        <p:grpSpPr>
          <a:xfrm>
            <a:off x="5346647" y="3420200"/>
            <a:ext cx="675350" cy="153900"/>
            <a:chOff x="5245175" y="3572600"/>
            <a:chExt cx="675350" cy="153900"/>
          </a:xfrm>
        </p:grpSpPr>
        <p:sp>
          <p:nvSpPr>
            <p:cNvPr id="305" name="Google Shape;305;p22"/>
            <p:cNvSpPr txBox="1"/>
            <p:nvPr/>
          </p:nvSpPr>
          <p:spPr>
            <a:xfrm>
              <a:off x="5245175" y="3572600"/>
              <a:ext cx="560700" cy="1539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GB" sz="1000">
                  <a:solidFill>
                    <a:srgbClr val="CB422F"/>
                  </a:solidFill>
                </a:rPr>
                <a:t>Next step </a:t>
              </a:r>
              <a:endParaRPr sz="1000">
                <a:solidFill>
                  <a:srgbClr val="CB422F"/>
                </a:solidFill>
              </a:endParaRPr>
            </a:p>
          </p:txBody>
        </p:sp>
        <p:sp>
          <p:nvSpPr>
            <p:cNvPr id="306" name="Google Shape;306;p22"/>
            <p:cNvSpPr/>
            <p:nvPr/>
          </p:nvSpPr>
          <p:spPr>
            <a:xfrm>
              <a:off x="5842525" y="3596695"/>
              <a:ext cx="78000" cy="114900"/>
            </a:xfrm>
            <a:prstGeom prst="rightArrow">
              <a:avLst>
                <a:gd name="adj1" fmla="val 37981"/>
                <a:gd name="adj2" fmla="val 100000"/>
              </a:avLst>
            </a:prstGeom>
            <a:solidFill>
              <a:srgbClr val="CB4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307;p22"/>
          <p:cNvGrpSpPr/>
          <p:nvPr/>
        </p:nvGrpSpPr>
        <p:grpSpPr>
          <a:xfrm>
            <a:off x="3995725" y="3420200"/>
            <a:ext cx="778643" cy="153900"/>
            <a:chOff x="5027300" y="3572600"/>
            <a:chExt cx="778643" cy="153900"/>
          </a:xfrm>
        </p:grpSpPr>
        <p:sp>
          <p:nvSpPr>
            <p:cNvPr id="308" name="Google Shape;308;p22"/>
            <p:cNvSpPr txBox="1"/>
            <p:nvPr/>
          </p:nvSpPr>
          <p:spPr>
            <a:xfrm>
              <a:off x="5169343" y="3572600"/>
              <a:ext cx="636600" cy="1539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GB" sz="1000">
                  <a:solidFill>
                    <a:srgbClr val="5B3588"/>
                  </a:solidFill>
                </a:rPr>
                <a:t>Backwards</a:t>
              </a:r>
              <a:r>
                <a:rPr lang="en-GB" sz="1000">
                  <a:solidFill>
                    <a:srgbClr val="CB422F"/>
                  </a:solidFill>
                </a:rPr>
                <a:t> </a:t>
              </a:r>
              <a:endParaRPr sz="1000">
                <a:solidFill>
                  <a:srgbClr val="CB422F"/>
                </a:solidFill>
              </a:endParaRPr>
            </a:p>
          </p:txBody>
        </p:sp>
        <p:sp>
          <p:nvSpPr>
            <p:cNvPr id="309" name="Google Shape;309;p22"/>
            <p:cNvSpPr/>
            <p:nvPr/>
          </p:nvSpPr>
          <p:spPr>
            <a:xfrm flipH="1">
              <a:off x="5027300" y="3596695"/>
              <a:ext cx="78000" cy="114900"/>
            </a:xfrm>
            <a:prstGeom prst="rightArrow">
              <a:avLst>
                <a:gd name="adj1" fmla="val 37981"/>
                <a:gd name="adj2" fmla="val 100000"/>
              </a:avLst>
            </a:prstGeom>
            <a:solidFill>
              <a:srgbClr val="5B3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0" name="Google Shape;310;p22"/>
          <p:cNvSpPr txBox="1"/>
          <p:nvPr/>
        </p:nvSpPr>
        <p:spPr>
          <a:xfrm>
            <a:off x="4300925" y="1352425"/>
            <a:ext cx="1456500" cy="2154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GB" b="1">
                <a:solidFill>
                  <a:srgbClr val="5B3588"/>
                </a:solidFill>
              </a:rPr>
              <a:t>About FagFolk</a:t>
            </a:r>
            <a:endParaRPr b="1">
              <a:solidFill>
                <a:srgbClr val="5B3588"/>
              </a:solidFill>
            </a:endParaRPr>
          </a:p>
        </p:txBody>
      </p:sp>
      <p:sp>
        <p:nvSpPr>
          <p:cNvPr id="311" name="Google Shape;311;p22"/>
          <p:cNvSpPr txBox="1"/>
          <p:nvPr/>
        </p:nvSpPr>
        <p:spPr>
          <a:xfrm>
            <a:off x="3735725" y="1718150"/>
            <a:ext cx="2586900" cy="1273200"/>
          </a:xfrm>
          <a:prstGeom prst="rect">
            <a:avLst/>
          </a:prstGeom>
          <a:noFill/>
          <a:ln>
            <a:noFill/>
          </a:ln>
        </p:spPr>
        <p:txBody>
          <a:bodyPr spcFirstLastPara="1" wrap="square" lIns="198000" tIns="36000" rIns="198000" bIns="36000" anchor="t" anchorCtr="0">
            <a:spAutoFit/>
          </a:bodyPr>
          <a:lstStyle/>
          <a:p>
            <a:pPr marL="0" lvl="0" indent="0" algn="just" rtl="0">
              <a:spcBef>
                <a:spcPts val="0"/>
              </a:spcBef>
              <a:spcAft>
                <a:spcPts val="0"/>
              </a:spcAft>
              <a:buNone/>
            </a:pPr>
            <a:r>
              <a:rPr lang="en-GB" sz="600"/>
              <a:t>Lorem ipsum dolor sit amet, consectetur adipiscing elit. Ut ut orci et purus sagittis cursus. Sed eleifend nisl vel imperdiet sodales. Nulla luctus, dolor id malesuada rhoncus, massa libero imperdiet ligula, sed scelerisque nunc nibh a enim. </a:t>
            </a:r>
            <a:endParaRPr sz="600"/>
          </a:p>
          <a:p>
            <a:pPr marL="0" lvl="0" indent="0" algn="just" rtl="0">
              <a:spcBef>
                <a:spcPts val="0"/>
              </a:spcBef>
              <a:spcAft>
                <a:spcPts val="0"/>
              </a:spcAft>
              <a:buNone/>
            </a:pPr>
            <a:endParaRPr sz="600"/>
          </a:p>
          <a:p>
            <a:pPr marL="0" lvl="0" indent="0" algn="just" rtl="0">
              <a:spcBef>
                <a:spcPts val="0"/>
              </a:spcBef>
              <a:spcAft>
                <a:spcPts val="0"/>
              </a:spcAft>
              <a:buNone/>
            </a:pPr>
            <a:r>
              <a:rPr lang="en-GB" sz="600"/>
              <a:t>Nunc a fringilla sem, a hendrerit velit. Quisque et ipsum at nunc pulvinar iaculis. Pellentesque placerat lobortis justo, id congue enim gravida vitae. Nunc a placerat tortor. Maecenas sollicitudin risus a lobortis suscipit. </a:t>
            </a:r>
            <a:endParaRPr sz="600"/>
          </a:p>
          <a:p>
            <a:pPr marL="0" lvl="0" indent="0" algn="just" rtl="0">
              <a:spcBef>
                <a:spcPts val="0"/>
              </a:spcBef>
              <a:spcAft>
                <a:spcPts val="0"/>
              </a:spcAft>
              <a:buNone/>
            </a:pPr>
            <a:endParaRPr sz="600"/>
          </a:p>
          <a:p>
            <a:pPr marL="0" lvl="0" indent="0" algn="just" rtl="0">
              <a:spcBef>
                <a:spcPts val="0"/>
              </a:spcBef>
              <a:spcAft>
                <a:spcPts val="0"/>
              </a:spcAft>
              <a:buNone/>
            </a:pPr>
            <a:r>
              <a:rPr lang="en-GB" sz="600"/>
              <a:t>Pellentesque massa dui, imperdiet sit amet fermentum in, iaculis id neque. Pellentesque at mi accumsan, accumsan nunc eu, vulputate risus. </a:t>
            </a:r>
            <a:endParaRPr sz="600"/>
          </a:p>
        </p:txBody>
      </p:sp>
      <p:sp>
        <p:nvSpPr>
          <p:cNvPr id="312" name="Google Shape;312;p22"/>
          <p:cNvSpPr txBox="1"/>
          <p:nvPr/>
        </p:nvSpPr>
        <p:spPr>
          <a:xfrm>
            <a:off x="565400" y="1363500"/>
            <a:ext cx="17322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t>Breadcrumbs</a:t>
            </a:r>
            <a:endParaRPr sz="1000" b="1"/>
          </a:p>
          <a:p>
            <a:pPr marL="0" lvl="0" indent="0" algn="l" rtl="0">
              <a:spcBef>
                <a:spcPts val="0"/>
              </a:spcBef>
              <a:spcAft>
                <a:spcPts val="0"/>
              </a:spcAft>
              <a:buNone/>
            </a:pPr>
            <a:endParaRPr sz="1000"/>
          </a:p>
          <a:p>
            <a:pPr marL="288000" lvl="0" indent="-135500" algn="l" rtl="0">
              <a:spcBef>
                <a:spcPts val="0"/>
              </a:spcBef>
              <a:spcAft>
                <a:spcPts val="0"/>
              </a:spcAft>
              <a:buSzPts val="1000"/>
              <a:buAutoNum type="arabicPeriod"/>
            </a:pPr>
            <a:r>
              <a:rPr lang="en-GB" sz="1000"/>
              <a:t>Size: width, height</a:t>
            </a:r>
            <a:endParaRPr sz="1000"/>
          </a:p>
          <a:p>
            <a:pPr marL="288000" lvl="0" indent="-135500" algn="l" rtl="0">
              <a:spcBef>
                <a:spcPts val="0"/>
              </a:spcBef>
              <a:spcAft>
                <a:spcPts val="0"/>
              </a:spcAft>
              <a:buSzPts val="1000"/>
              <a:buAutoNum type="arabicPeriod"/>
            </a:pPr>
            <a:r>
              <a:rPr lang="en-GB" sz="1000"/>
              <a:t>Margin: size</a:t>
            </a:r>
            <a:endParaRPr sz="1000"/>
          </a:p>
          <a:p>
            <a:pPr marL="288000" lvl="0" indent="-135500" algn="l" rtl="0">
              <a:spcBef>
                <a:spcPts val="0"/>
              </a:spcBef>
              <a:spcAft>
                <a:spcPts val="0"/>
              </a:spcAft>
              <a:buSzPts val="1000"/>
              <a:buAutoNum type="arabicPeriod"/>
            </a:pPr>
            <a:r>
              <a:rPr lang="en-GB" sz="1000"/>
              <a:t>Padding: size</a:t>
            </a:r>
            <a:endParaRPr sz="1000"/>
          </a:p>
        </p:txBody>
      </p:sp>
      <p:cxnSp>
        <p:nvCxnSpPr>
          <p:cNvPr id="313" name="Google Shape;313;p22"/>
          <p:cNvCxnSpPr>
            <a:stCxn id="312" idx="3"/>
          </p:cNvCxnSpPr>
          <p:nvPr/>
        </p:nvCxnSpPr>
        <p:spPr>
          <a:xfrm rot="10800000" flipH="1">
            <a:off x="2297600" y="1667250"/>
            <a:ext cx="657000" cy="173400"/>
          </a:xfrm>
          <a:prstGeom prst="straightConnector1">
            <a:avLst/>
          </a:prstGeom>
          <a:noFill/>
          <a:ln w="9525" cap="flat" cmpd="sng">
            <a:solidFill>
              <a:srgbClr val="FF0000"/>
            </a:solidFill>
            <a:prstDash val="solid"/>
            <a:round/>
            <a:headEnd type="none" w="med" len="med"/>
            <a:tailEnd type="triangle" w="med" len="med"/>
          </a:ln>
        </p:spPr>
      </p:cxnSp>
      <p:sp>
        <p:nvSpPr>
          <p:cNvPr id="314" name="Google Shape;314;p22"/>
          <p:cNvSpPr txBox="1"/>
          <p:nvPr/>
        </p:nvSpPr>
        <p:spPr>
          <a:xfrm>
            <a:off x="565400" y="2693988"/>
            <a:ext cx="1851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t>Local menu</a:t>
            </a:r>
            <a:endParaRPr sz="1000" b="1"/>
          </a:p>
          <a:p>
            <a:pPr marL="0" lvl="0" indent="0" algn="l" rtl="0">
              <a:spcBef>
                <a:spcPts val="0"/>
              </a:spcBef>
              <a:spcAft>
                <a:spcPts val="0"/>
              </a:spcAft>
              <a:buNone/>
            </a:pPr>
            <a:endParaRPr sz="1000"/>
          </a:p>
          <a:p>
            <a:pPr marL="288000" lvl="0" indent="-135500" algn="l" rtl="0">
              <a:spcBef>
                <a:spcPts val="0"/>
              </a:spcBef>
              <a:spcAft>
                <a:spcPts val="0"/>
              </a:spcAft>
              <a:buSzPts val="1000"/>
              <a:buAutoNum type="arabicPeriod"/>
            </a:pPr>
            <a:r>
              <a:rPr lang="en-GB" sz="1000"/>
              <a:t>Font size: height</a:t>
            </a:r>
            <a:endParaRPr sz="1000"/>
          </a:p>
          <a:p>
            <a:pPr marL="288000" lvl="0" indent="-135500" algn="l" rtl="0">
              <a:spcBef>
                <a:spcPts val="0"/>
              </a:spcBef>
              <a:spcAft>
                <a:spcPts val="0"/>
              </a:spcAft>
              <a:buSzPts val="1000"/>
              <a:buAutoNum type="arabicPeriod"/>
            </a:pPr>
            <a:r>
              <a:rPr lang="en-GB" sz="1000"/>
              <a:t>Font family: font family</a:t>
            </a:r>
            <a:endParaRPr sz="1000"/>
          </a:p>
          <a:p>
            <a:pPr marL="288000" lvl="0" indent="-135500" algn="l" rtl="0">
              <a:spcBef>
                <a:spcPts val="0"/>
              </a:spcBef>
              <a:spcAft>
                <a:spcPts val="0"/>
              </a:spcAft>
              <a:buSzPts val="1000"/>
              <a:buAutoNum type="arabicPeriod"/>
            </a:pPr>
            <a:r>
              <a:rPr lang="en-GB" sz="1000"/>
              <a:t>Font color: color</a:t>
            </a:r>
            <a:endParaRPr sz="1000"/>
          </a:p>
          <a:p>
            <a:pPr marL="288000" lvl="0" indent="-135500" algn="l" rtl="0">
              <a:spcBef>
                <a:spcPts val="0"/>
              </a:spcBef>
              <a:spcAft>
                <a:spcPts val="0"/>
              </a:spcAft>
              <a:buSzPts val="1000"/>
              <a:buAutoNum type="arabicPeriod"/>
            </a:pPr>
            <a:r>
              <a:rPr lang="en-GB" sz="1000"/>
              <a:t>Margin: size</a:t>
            </a:r>
            <a:endParaRPr sz="1000"/>
          </a:p>
        </p:txBody>
      </p:sp>
      <p:cxnSp>
        <p:nvCxnSpPr>
          <p:cNvPr id="315" name="Google Shape;315;p22"/>
          <p:cNvCxnSpPr>
            <a:stCxn id="314" idx="3"/>
          </p:cNvCxnSpPr>
          <p:nvPr/>
        </p:nvCxnSpPr>
        <p:spPr>
          <a:xfrm rot="10800000" flipH="1">
            <a:off x="2417300" y="2963088"/>
            <a:ext cx="537300" cy="285000"/>
          </a:xfrm>
          <a:prstGeom prst="straightConnector1">
            <a:avLst/>
          </a:prstGeom>
          <a:noFill/>
          <a:ln w="9525" cap="flat" cmpd="sng">
            <a:solidFill>
              <a:srgbClr val="FF0000"/>
            </a:solidFill>
            <a:prstDash val="solid"/>
            <a:round/>
            <a:headEnd type="none" w="med" len="med"/>
            <a:tailEnd type="triangle" w="med" len="med"/>
          </a:ln>
        </p:spPr>
      </p:cxnSp>
      <p:sp>
        <p:nvSpPr>
          <p:cNvPr id="316" name="Google Shape;316;p22"/>
          <p:cNvSpPr txBox="1"/>
          <p:nvPr/>
        </p:nvSpPr>
        <p:spPr>
          <a:xfrm>
            <a:off x="6782075" y="956925"/>
            <a:ext cx="1851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t>Title</a:t>
            </a:r>
            <a:endParaRPr sz="1000" b="1"/>
          </a:p>
          <a:p>
            <a:pPr marL="0" lvl="0" indent="0" algn="l" rtl="0">
              <a:spcBef>
                <a:spcPts val="0"/>
              </a:spcBef>
              <a:spcAft>
                <a:spcPts val="0"/>
              </a:spcAft>
              <a:buNone/>
            </a:pPr>
            <a:endParaRPr sz="1000"/>
          </a:p>
          <a:p>
            <a:pPr marL="288000" lvl="0" indent="-135500" algn="l" rtl="0">
              <a:spcBef>
                <a:spcPts val="0"/>
              </a:spcBef>
              <a:spcAft>
                <a:spcPts val="0"/>
              </a:spcAft>
              <a:buSzPts val="1000"/>
              <a:buAutoNum type="arabicPeriod"/>
            </a:pPr>
            <a:r>
              <a:rPr lang="en-GB" sz="1000"/>
              <a:t>Font size: height</a:t>
            </a:r>
            <a:endParaRPr sz="1000"/>
          </a:p>
          <a:p>
            <a:pPr marL="288000" lvl="0" indent="-135500" algn="l" rtl="0">
              <a:spcBef>
                <a:spcPts val="0"/>
              </a:spcBef>
              <a:spcAft>
                <a:spcPts val="0"/>
              </a:spcAft>
              <a:buSzPts val="1000"/>
              <a:buAutoNum type="arabicPeriod"/>
            </a:pPr>
            <a:r>
              <a:rPr lang="en-GB" sz="1000"/>
              <a:t>Font family: font family</a:t>
            </a:r>
            <a:endParaRPr sz="1000"/>
          </a:p>
          <a:p>
            <a:pPr marL="288000" lvl="0" indent="-135500" algn="l" rtl="0">
              <a:spcBef>
                <a:spcPts val="0"/>
              </a:spcBef>
              <a:spcAft>
                <a:spcPts val="0"/>
              </a:spcAft>
              <a:buSzPts val="1000"/>
              <a:buAutoNum type="arabicPeriod"/>
            </a:pPr>
            <a:r>
              <a:rPr lang="en-GB" sz="1000"/>
              <a:t>Font color: color</a:t>
            </a:r>
            <a:endParaRPr sz="1000"/>
          </a:p>
          <a:p>
            <a:pPr marL="288000" lvl="0" indent="-135500" algn="l" rtl="0">
              <a:spcBef>
                <a:spcPts val="0"/>
              </a:spcBef>
              <a:spcAft>
                <a:spcPts val="0"/>
              </a:spcAft>
              <a:buSzPts val="1000"/>
              <a:buAutoNum type="arabicPeriod"/>
            </a:pPr>
            <a:r>
              <a:rPr lang="en-GB" sz="1000"/>
              <a:t>Margin: size</a:t>
            </a:r>
            <a:endParaRPr sz="1000"/>
          </a:p>
        </p:txBody>
      </p:sp>
      <p:cxnSp>
        <p:nvCxnSpPr>
          <p:cNvPr id="317" name="Google Shape;317;p22"/>
          <p:cNvCxnSpPr>
            <a:stCxn id="316" idx="1"/>
            <a:endCxn id="310" idx="3"/>
          </p:cNvCxnSpPr>
          <p:nvPr/>
        </p:nvCxnSpPr>
        <p:spPr>
          <a:xfrm rot="10800000">
            <a:off x="5757575" y="1460025"/>
            <a:ext cx="1024500" cy="51000"/>
          </a:xfrm>
          <a:prstGeom prst="straightConnector1">
            <a:avLst/>
          </a:prstGeom>
          <a:noFill/>
          <a:ln w="9525" cap="flat" cmpd="sng">
            <a:solidFill>
              <a:srgbClr val="FF0000"/>
            </a:solidFill>
            <a:prstDash val="solid"/>
            <a:round/>
            <a:headEnd type="none" w="med" len="med"/>
            <a:tailEnd type="triangle" w="med" len="med"/>
          </a:ln>
        </p:spPr>
      </p:cxnSp>
      <p:sp>
        <p:nvSpPr>
          <p:cNvPr id="318" name="Google Shape;318;p22"/>
          <p:cNvSpPr txBox="1"/>
          <p:nvPr/>
        </p:nvSpPr>
        <p:spPr>
          <a:xfrm>
            <a:off x="6782075" y="2285613"/>
            <a:ext cx="1851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t>Content</a:t>
            </a:r>
            <a:endParaRPr sz="1000" b="1"/>
          </a:p>
          <a:p>
            <a:pPr marL="0" lvl="0" indent="0" algn="l" rtl="0">
              <a:spcBef>
                <a:spcPts val="0"/>
              </a:spcBef>
              <a:spcAft>
                <a:spcPts val="0"/>
              </a:spcAft>
              <a:buNone/>
            </a:pPr>
            <a:endParaRPr sz="1000"/>
          </a:p>
          <a:p>
            <a:pPr marL="288000" lvl="0" indent="-135500" algn="l" rtl="0">
              <a:spcBef>
                <a:spcPts val="0"/>
              </a:spcBef>
              <a:spcAft>
                <a:spcPts val="0"/>
              </a:spcAft>
              <a:buSzPts val="1000"/>
              <a:buAutoNum type="arabicPeriod"/>
            </a:pPr>
            <a:r>
              <a:rPr lang="en-GB" sz="1000"/>
              <a:t>Font size: height</a:t>
            </a:r>
            <a:endParaRPr sz="1000"/>
          </a:p>
          <a:p>
            <a:pPr marL="288000" lvl="0" indent="-135500" algn="l" rtl="0">
              <a:spcBef>
                <a:spcPts val="0"/>
              </a:spcBef>
              <a:spcAft>
                <a:spcPts val="0"/>
              </a:spcAft>
              <a:buSzPts val="1000"/>
              <a:buAutoNum type="arabicPeriod"/>
            </a:pPr>
            <a:r>
              <a:rPr lang="en-GB" sz="1000"/>
              <a:t>Font family: font family</a:t>
            </a:r>
            <a:endParaRPr sz="1000"/>
          </a:p>
          <a:p>
            <a:pPr marL="288000" lvl="0" indent="-135500" algn="l" rtl="0">
              <a:spcBef>
                <a:spcPts val="0"/>
              </a:spcBef>
              <a:spcAft>
                <a:spcPts val="0"/>
              </a:spcAft>
              <a:buSzPts val="1000"/>
              <a:buAutoNum type="arabicPeriod"/>
            </a:pPr>
            <a:r>
              <a:rPr lang="en-GB" sz="1000"/>
              <a:t>Font color: color</a:t>
            </a:r>
            <a:endParaRPr sz="1000"/>
          </a:p>
          <a:p>
            <a:pPr marL="288000" lvl="0" indent="-135500" algn="l" rtl="0">
              <a:spcBef>
                <a:spcPts val="0"/>
              </a:spcBef>
              <a:spcAft>
                <a:spcPts val="0"/>
              </a:spcAft>
              <a:buSzPts val="1000"/>
              <a:buAutoNum type="arabicPeriod"/>
            </a:pPr>
            <a:r>
              <a:rPr lang="en-GB" sz="1000"/>
              <a:t>Margin: size</a:t>
            </a:r>
            <a:endParaRPr sz="1000"/>
          </a:p>
        </p:txBody>
      </p:sp>
      <p:cxnSp>
        <p:nvCxnSpPr>
          <p:cNvPr id="319" name="Google Shape;319;p22"/>
          <p:cNvCxnSpPr>
            <a:stCxn id="318" idx="1"/>
          </p:cNvCxnSpPr>
          <p:nvPr/>
        </p:nvCxnSpPr>
        <p:spPr>
          <a:xfrm rot="10800000">
            <a:off x="6226175" y="2503413"/>
            <a:ext cx="555900" cy="336300"/>
          </a:xfrm>
          <a:prstGeom prst="straightConnector1">
            <a:avLst/>
          </a:prstGeom>
          <a:noFill/>
          <a:ln w="9525" cap="flat" cmpd="sng">
            <a:solidFill>
              <a:srgbClr val="FF0000"/>
            </a:solidFill>
            <a:prstDash val="solid"/>
            <a:round/>
            <a:headEnd type="none" w="med" len="med"/>
            <a:tailEnd type="triangle" w="med" len="med"/>
          </a:ln>
        </p:spPr>
      </p:cxnSp>
      <p:sp>
        <p:nvSpPr>
          <p:cNvPr id="320" name="Google Shape;320;p22"/>
          <p:cNvSpPr txBox="1"/>
          <p:nvPr/>
        </p:nvSpPr>
        <p:spPr>
          <a:xfrm>
            <a:off x="5194463" y="3756825"/>
            <a:ext cx="1851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b="1"/>
          </a:p>
          <a:p>
            <a:pPr marL="0" lvl="0" indent="0" algn="l" rtl="0">
              <a:spcBef>
                <a:spcPts val="0"/>
              </a:spcBef>
              <a:spcAft>
                <a:spcPts val="0"/>
              </a:spcAft>
              <a:buNone/>
            </a:pPr>
            <a:endParaRPr sz="1000"/>
          </a:p>
          <a:p>
            <a:pPr marL="0" lvl="0" indent="0" algn="l" rtl="0">
              <a:spcBef>
                <a:spcPts val="0"/>
              </a:spcBef>
              <a:spcAft>
                <a:spcPts val="0"/>
              </a:spcAft>
              <a:buNone/>
            </a:pPr>
            <a:r>
              <a:rPr lang="en-GB" sz="1000"/>
              <a:t>6. Font size: height</a:t>
            </a:r>
            <a:endParaRPr sz="1000"/>
          </a:p>
          <a:p>
            <a:pPr marL="0" lvl="0" indent="0" algn="l" rtl="0">
              <a:spcBef>
                <a:spcPts val="0"/>
              </a:spcBef>
              <a:spcAft>
                <a:spcPts val="0"/>
              </a:spcAft>
              <a:buNone/>
            </a:pPr>
            <a:r>
              <a:rPr lang="en-GB" sz="1000"/>
              <a:t>7. Font family: font family</a:t>
            </a:r>
            <a:endParaRPr sz="1000"/>
          </a:p>
          <a:p>
            <a:pPr marL="0" lvl="0" indent="0" algn="l" rtl="0">
              <a:spcBef>
                <a:spcPts val="0"/>
              </a:spcBef>
              <a:spcAft>
                <a:spcPts val="0"/>
              </a:spcAft>
              <a:buNone/>
            </a:pPr>
            <a:r>
              <a:rPr lang="en-GB" sz="1000"/>
              <a:t>8. Font color: color</a:t>
            </a:r>
            <a:endParaRPr sz="1000"/>
          </a:p>
          <a:p>
            <a:pPr marL="0" lvl="0" indent="0" algn="l" rtl="0">
              <a:spcBef>
                <a:spcPts val="0"/>
              </a:spcBef>
              <a:spcAft>
                <a:spcPts val="0"/>
              </a:spcAft>
              <a:buNone/>
            </a:pPr>
            <a:r>
              <a:rPr lang="en-GB" sz="1000"/>
              <a:t>9. Padding: size</a:t>
            </a:r>
            <a:endParaRPr sz="1000"/>
          </a:p>
        </p:txBody>
      </p:sp>
      <p:sp>
        <p:nvSpPr>
          <p:cNvPr id="321" name="Google Shape;321;p22"/>
          <p:cNvSpPr txBox="1"/>
          <p:nvPr/>
        </p:nvSpPr>
        <p:spPr>
          <a:xfrm>
            <a:off x="3278488" y="3733900"/>
            <a:ext cx="17322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t>Button</a:t>
            </a:r>
            <a:endParaRPr sz="1000" b="1"/>
          </a:p>
          <a:p>
            <a:pPr marL="0" lvl="0" indent="0" algn="l" rtl="0">
              <a:spcBef>
                <a:spcPts val="0"/>
              </a:spcBef>
              <a:spcAft>
                <a:spcPts val="0"/>
              </a:spcAft>
              <a:buNone/>
            </a:pPr>
            <a:endParaRPr sz="1000"/>
          </a:p>
          <a:p>
            <a:pPr marL="288000" lvl="0" indent="-135500" algn="l" rtl="0">
              <a:spcBef>
                <a:spcPts val="0"/>
              </a:spcBef>
              <a:spcAft>
                <a:spcPts val="0"/>
              </a:spcAft>
              <a:buSzPts val="1000"/>
              <a:buAutoNum type="arabicPeriod"/>
            </a:pPr>
            <a:r>
              <a:rPr lang="en-GB" sz="1000"/>
              <a:t>Size: width, height</a:t>
            </a:r>
            <a:endParaRPr sz="1000"/>
          </a:p>
          <a:p>
            <a:pPr marL="288000" lvl="0" indent="-135500" algn="l" rtl="0">
              <a:spcBef>
                <a:spcPts val="0"/>
              </a:spcBef>
              <a:spcAft>
                <a:spcPts val="0"/>
              </a:spcAft>
              <a:buSzPts val="1000"/>
              <a:buAutoNum type="arabicPeriod"/>
            </a:pPr>
            <a:r>
              <a:rPr lang="en-GB" sz="1000"/>
              <a:t>Margin: size</a:t>
            </a:r>
            <a:endParaRPr sz="1000"/>
          </a:p>
          <a:p>
            <a:pPr marL="288000" lvl="0" indent="-135500" algn="l" rtl="0">
              <a:spcBef>
                <a:spcPts val="0"/>
              </a:spcBef>
              <a:spcAft>
                <a:spcPts val="0"/>
              </a:spcAft>
              <a:buSzPts val="1000"/>
              <a:buAutoNum type="arabicPeriod"/>
            </a:pPr>
            <a:r>
              <a:rPr lang="en-GB" sz="1000"/>
              <a:t>Padding: size</a:t>
            </a:r>
            <a:endParaRPr sz="1000"/>
          </a:p>
          <a:p>
            <a:pPr marL="288000" lvl="0" indent="-135500" algn="l" rtl="0">
              <a:spcBef>
                <a:spcPts val="0"/>
              </a:spcBef>
              <a:spcAft>
                <a:spcPts val="0"/>
              </a:spcAft>
              <a:buSzPts val="1000"/>
              <a:buAutoNum type="arabicPeriod"/>
            </a:pPr>
            <a:r>
              <a:rPr lang="en-GB" sz="1000"/>
              <a:t>Border: color, size</a:t>
            </a:r>
            <a:endParaRPr sz="1000"/>
          </a:p>
          <a:p>
            <a:pPr marL="288000" lvl="0" indent="-135500" algn="l" rtl="0">
              <a:spcBef>
                <a:spcPts val="0"/>
              </a:spcBef>
              <a:spcAft>
                <a:spcPts val="0"/>
              </a:spcAft>
              <a:buSzPts val="1000"/>
              <a:buAutoNum type="arabicPeriod"/>
            </a:pPr>
            <a:r>
              <a:rPr lang="en-GB" sz="1000"/>
              <a:t>Background: color</a:t>
            </a:r>
            <a:endParaRPr sz="1000"/>
          </a:p>
        </p:txBody>
      </p:sp>
      <p:cxnSp>
        <p:nvCxnSpPr>
          <p:cNvPr id="322" name="Google Shape;322;p22"/>
          <p:cNvCxnSpPr/>
          <p:nvPr/>
        </p:nvCxnSpPr>
        <p:spPr>
          <a:xfrm rot="10800000" flipH="1">
            <a:off x="4893650" y="3561125"/>
            <a:ext cx="317100" cy="3492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2100</Words>
  <Application>Microsoft Office PowerPoint</Application>
  <PresentationFormat>On-screen Show (16:9)</PresentationFormat>
  <Paragraphs>479</Paragraphs>
  <Slides>13</Slides>
  <Notes>13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Simple Light</vt:lpstr>
      <vt:lpstr>Module Code Builder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Code Builder</dc:title>
  <cp:lastModifiedBy>Krzysztof Zygmunt</cp:lastModifiedBy>
  <cp:revision>1</cp:revision>
  <dcterms:modified xsi:type="dcterms:W3CDTF">2022-09-09T17:36:47Z</dcterms:modified>
</cp:coreProperties>
</file>