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0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E2F0-A4E5-4376-B5F7-C9AE2CC87140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60FB-4E9C-41A1-BFD7-42DA5286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3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E2F0-A4E5-4376-B5F7-C9AE2CC87140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60FB-4E9C-41A1-BFD7-42DA5286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8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E2F0-A4E5-4376-B5F7-C9AE2CC87140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60FB-4E9C-41A1-BFD7-42DA5286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4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E2F0-A4E5-4376-B5F7-C9AE2CC87140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60FB-4E9C-41A1-BFD7-42DA5286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4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E2F0-A4E5-4376-B5F7-C9AE2CC87140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60FB-4E9C-41A1-BFD7-42DA5286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4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E2F0-A4E5-4376-B5F7-C9AE2CC87140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60FB-4E9C-41A1-BFD7-42DA5286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6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E2F0-A4E5-4376-B5F7-C9AE2CC87140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60FB-4E9C-41A1-BFD7-42DA5286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1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E2F0-A4E5-4376-B5F7-C9AE2CC87140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60FB-4E9C-41A1-BFD7-42DA5286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3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E2F0-A4E5-4376-B5F7-C9AE2CC87140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60FB-4E9C-41A1-BFD7-42DA5286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3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E2F0-A4E5-4376-B5F7-C9AE2CC87140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60FB-4E9C-41A1-BFD7-42DA5286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4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E2F0-A4E5-4376-B5F7-C9AE2CC87140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60FB-4E9C-41A1-BFD7-42DA5286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5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1E2F0-A4E5-4376-B5F7-C9AE2CC87140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160FB-4E9C-41A1-BFD7-42DA5286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tortoisesvn.net/download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Approval 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Approval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Approval tests are a way of defining expectations for tests, but instead of specifying your expectations up </a:t>
            </a:r>
            <a:r>
              <a:rPr lang="en-US" dirty="0" err="1" smtClean="0"/>
              <a:t>fron</a:t>
            </a:r>
            <a:r>
              <a:rPr lang="en-US" dirty="0" smtClean="0"/>
              <a:t> and then coding until they are met you gradually build the expectation and when you are satisfied you </a:t>
            </a:r>
            <a:r>
              <a:rPr lang="en-US" b="1" dirty="0" smtClean="0"/>
              <a:t>lock it down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65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Approval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to </a:t>
            </a:r>
            <a:r>
              <a:rPr lang="en-US" dirty="0" err="1" smtClean="0"/>
              <a:t>exisiting</a:t>
            </a:r>
            <a:r>
              <a:rPr lang="en-US" dirty="0" smtClean="0"/>
              <a:t> code with little to no test coverage</a:t>
            </a:r>
          </a:p>
          <a:p>
            <a:r>
              <a:rPr lang="en-US" dirty="0" smtClean="0"/>
              <a:t>Producing public angle bracket is </a:t>
            </a:r>
            <a:r>
              <a:rPr lang="en-US" dirty="0" err="1" smtClean="0"/>
              <a:t>api’s</a:t>
            </a:r>
            <a:endParaRPr lang="en-US" dirty="0" smtClean="0"/>
          </a:p>
          <a:p>
            <a:r>
              <a:rPr lang="en-US" dirty="0" smtClean="0"/>
              <a:t>Input -&gt; processing -&gt; output</a:t>
            </a:r>
          </a:p>
          <a:p>
            <a:r>
              <a:rPr lang="en-US" dirty="0" smtClean="0"/>
              <a:t>Reports and tracing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6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install-package </a:t>
            </a:r>
            <a:r>
              <a:rPr lang="en-US" dirty="0" err="1" smtClean="0"/>
              <a:t>ApprovalTests</a:t>
            </a:r>
            <a:endParaRPr lang="en-US" dirty="0" smtClean="0"/>
          </a:p>
          <a:p>
            <a:r>
              <a:rPr lang="en-US" dirty="0" err="1" smtClean="0"/>
              <a:t>TortoiseMerge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tortoisesvn.net/downloads.html</a:t>
            </a:r>
            <a:endParaRPr lang="en-US" dirty="0" smtClean="0"/>
          </a:p>
          <a:p>
            <a:r>
              <a:rPr lang="en-US" dirty="0" smtClean="0"/>
              <a:t>Add *.received.* to ignored files in </a:t>
            </a:r>
            <a:r>
              <a:rPr lang="en-US" smtClean="0"/>
              <a:t>source control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5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88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Approval Tests</vt:lpstr>
      <vt:lpstr>Approval Tests</vt:lpstr>
      <vt:lpstr>Approval Tests</vt:lpstr>
      <vt:lpstr>Setup</vt:lpstr>
    </vt:vector>
  </TitlesOfParts>
  <Company>Innovative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Approval Tests</dc:title>
  <dc:creator>ChrisO</dc:creator>
  <cp:lastModifiedBy>ChrisO</cp:lastModifiedBy>
  <cp:revision>1</cp:revision>
  <dcterms:created xsi:type="dcterms:W3CDTF">2012-03-07T17:37:12Z</dcterms:created>
  <dcterms:modified xsi:type="dcterms:W3CDTF">2012-03-07T17:40:54Z</dcterms:modified>
</cp:coreProperties>
</file>