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E1E2F0-A4E5-4376-B5F7-C9AE2CC87140}" type="datetimeFigureOut">
              <a:rPr lang="en-US" smtClean="0"/>
              <a:t>3/7/2012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160FB-4E9C-41A1-BFD7-42DA5286E600}" type="slidenum">
              <a:rPr lang="en-US" smtClean="0"/>
              <a:t>‹#›</a:t>
            </a:fld>
            <a:endParaRPr lang="en-US"/>
          </a:p>
        </p:txBody>
      </p:sp>
    </p:spTree>
    <p:extLst>
      <p:ext uri="{BB962C8B-B14F-4D97-AF65-F5344CB8AC3E}">
        <p14:creationId xmlns:p14="http://schemas.microsoft.com/office/powerpoint/2010/main" val="279323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1E2F0-A4E5-4376-B5F7-C9AE2CC87140}" type="datetimeFigureOut">
              <a:rPr lang="en-US" smtClean="0"/>
              <a:t>3/7/2012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160FB-4E9C-41A1-BFD7-42DA5286E600}" type="slidenum">
              <a:rPr lang="en-US" smtClean="0"/>
              <a:t>‹#›</a:t>
            </a:fld>
            <a:endParaRPr lang="en-US"/>
          </a:p>
        </p:txBody>
      </p:sp>
    </p:spTree>
    <p:extLst>
      <p:ext uri="{BB962C8B-B14F-4D97-AF65-F5344CB8AC3E}">
        <p14:creationId xmlns:p14="http://schemas.microsoft.com/office/powerpoint/2010/main" val="407058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1E2F0-A4E5-4376-B5F7-C9AE2CC87140}" type="datetimeFigureOut">
              <a:rPr lang="en-US" smtClean="0"/>
              <a:t>3/7/2012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160FB-4E9C-41A1-BFD7-42DA5286E600}" type="slidenum">
              <a:rPr lang="en-US" smtClean="0"/>
              <a:t>‹#›</a:t>
            </a:fld>
            <a:endParaRPr lang="en-US"/>
          </a:p>
        </p:txBody>
      </p:sp>
    </p:spTree>
    <p:extLst>
      <p:ext uri="{BB962C8B-B14F-4D97-AF65-F5344CB8AC3E}">
        <p14:creationId xmlns:p14="http://schemas.microsoft.com/office/powerpoint/2010/main" val="1157744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1E2F0-A4E5-4376-B5F7-C9AE2CC87140}" type="datetimeFigureOut">
              <a:rPr lang="en-US" smtClean="0"/>
              <a:t>3/7/2012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160FB-4E9C-41A1-BFD7-42DA5286E600}" type="slidenum">
              <a:rPr lang="en-US" smtClean="0"/>
              <a:t>‹#›</a:t>
            </a:fld>
            <a:endParaRPr lang="en-US"/>
          </a:p>
        </p:txBody>
      </p:sp>
    </p:spTree>
    <p:extLst>
      <p:ext uri="{BB962C8B-B14F-4D97-AF65-F5344CB8AC3E}">
        <p14:creationId xmlns:p14="http://schemas.microsoft.com/office/powerpoint/2010/main" val="108384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E1E2F0-A4E5-4376-B5F7-C9AE2CC87140}" type="datetimeFigureOut">
              <a:rPr lang="en-US" smtClean="0"/>
              <a:t>3/7/2012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160FB-4E9C-41A1-BFD7-42DA5286E600}" type="slidenum">
              <a:rPr lang="en-US" smtClean="0"/>
              <a:t>‹#›</a:t>
            </a:fld>
            <a:endParaRPr lang="en-US"/>
          </a:p>
        </p:txBody>
      </p:sp>
    </p:spTree>
    <p:extLst>
      <p:ext uri="{BB962C8B-B14F-4D97-AF65-F5344CB8AC3E}">
        <p14:creationId xmlns:p14="http://schemas.microsoft.com/office/powerpoint/2010/main" val="206244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E1E2F0-A4E5-4376-B5F7-C9AE2CC87140}" type="datetimeFigureOut">
              <a:rPr lang="en-US" smtClean="0"/>
              <a:t>3/7/2012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160FB-4E9C-41A1-BFD7-42DA5286E600}" type="slidenum">
              <a:rPr lang="en-US" smtClean="0"/>
              <a:t>‹#›</a:t>
            </a:fld>
            <a:endParaRPr lang="en-US"/>
          </a:p>
        </p:txBody>
      </p:sp>
    </p:spTree>
    <p:extLst>
      <p:ext uri="{BB962C8B-B14F-4D97-AF65-F5344CB8AC3E}">
        <p14:creationId xmlns:p14="http://schemas.microsoft.com/office/powerpoint/2010/main" val="43186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E1E2F0-A4E5-4376-B5F7-C9AE2CC87140}" type="datetimeFigureOut">
              <a:rPr lang="en-US" smtClean="0"/>
              <a:t>3/7/2012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6160FB-4E9C-41A1-BFD7-42DA5286E600}" type="slidenum">
              <a:rPr lang="en-US" smtClean="0"/>
              <a:t>‹#›</a:t>
            </a:fld>
            <a:endParaRPr lang="en-US"/>
          </a:p>
        </p:txBody>
      </p:sp>
    </p:spTree>
    <p:extLst>
      <p:ext uri="{BB962C8B-B14F-4D97-AF65-F5344CB8AC3E}">
        <p14:creationId xmlns:p14="http://schemas.microsoft.com/office/powerpoint/2010/main" val="175371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E1E2F0-A4E5-4376-B5F7-C9AE2CC87140}" type="datetimeFigureOut">
              <a:rPr lang="en-US" smtClean="0"/>
              <a:t>3/7/2012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6160FB-4E9C-41A1-BFD7-42DA5286E600}" type="slidenum">
              <a:rPr lang="en-US" smtClean="0"/>
              <a:t>‹#›</a:t>
            </a:fld>
            <a:endParaRPr lang="en-US"/>
          </a:p>
        </p:txBody>
      </p:sp>
    </p:spTree>
    <p:extLst>
      <p:ext uri="{BB962C8B-B14F-4D97-AF65-F5344CB8AC3E}">
        <p14:creationId xmlns:p14="http://schemas.microsoft.com/office/powerpoint/2010/main" val="99233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E1E2F0-A4E5-4376-B5F7-C9AE2CC87140}" type="datetimeFigureOut">
              <a:rPr lang="en-US" smtClean="0"/>
              <a:t>3/7/2012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6160FB-4E9C-41A1-BFD7-42DA5286E600}" type="slidenum">
              <a:rPr lang="en-US" smtClean="0"/>
              <a:t>‹#›</a:t>
            </a:fld>
            <a:endParaRPr lang="en-US"/>
          </a:p>
        </p:txBody>
      </p:sp>
    </p:spTree>
    <p:extLst>
      <p:ext uri="{BB962C8B-B14F-4D97-AF65-F5344CB8AC3E}">
        <p14:creationId xmlns:p14="http://schemas.microsoft.com/office/powerpoint/2010/main" val="209083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1E2F0-A4E5-4376-B5F7-C9AE2CC87140}" type="datetimeFigureOut">
              <a:rPr lang="en-US" smtClean="0"/>
              <a:t>3/7/2012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160FB-4E9C-41A1-BFD7-42DA5286E600}" type="slidenum">
              <a:rPr lang="en-US" smtClean="0"/>
              <a:t>‹#›</a:t>
            </a:fld>
            <a:endParaRPr lang="en-US"/>
          </a:p>
        </p:txBody>
      </p:sp>
    </p:spTree>
    <p:extLst>
      <p:ext uri="{BB962C8B-B14F-4D97-AF65-F5344CB8AC3E}">
        <p14:creationId xmlns:p14="http://schemas.microsoft.com/office/powerpoint/2010/main" val="217914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1E2F0-A4E5-4376-B5F7-C9AE2CC87140}" type="datetimeFigureOut">
              <a:rPr lang="en-US" smtClean="0"/>
              <a:t>3/7/2012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160FB-4E9C-41A1-BFD7-42DA5286E600}" type="slidenum">
              <a:rPr lang="en-US" smtClean="0"/>
              <a:t>‹#›</a:t>
            </a:fld>
            <a:endParaRPr lang="en-US"/>
          </a:p>
        </p:txBody>
      </p:sp>
    </p:spTree>
    <p:extLst>
      <p:ext uri="{BB962C8B-B14F-4D97-AF65-F5344CB8AC3E}">
        <p14:creationId xmlns:p14="http://schemas.microsoft.com/office/powerpoint/2010/main" val="85585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1E2F0-A4E5-4376-B5F7-C9AE2CC87140}" type="datetimeFigureOut">
              <a:rPr lang="en-US" smtClean="0"/>
              <a:t>3/7/2012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160FB-4E9C-41A1-BFD7-42DA5286E600}" type="slidenum">
              <a:rPr lang="en-US" smtClean="0"/>
              <a:t>‹#›</a:t>
            </a:fld>
            <a:endParaRPr lang="en-US"/>
          </a:p>
        </p:txBody>
      </p:sp>
    </p:spTree>
    <p:extLst>
      <p:ext uri="{BB962C8B-B14F-4D97-AF65-F5344CB8AC3E}">
        <p14:creationId xmlns:p14="http://schemas.microsoft.com/office/powerpoint/2010/main" val="716774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hrisortman/ApprovalTestDemo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tortoisesvn.net/download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Approval Tests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54862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Slides &amp; Demo</a:t>
            </a:r>
            <a:endParaRPr lang="en-US" dirty="0"/>
          </a:p>
        </p:txBody>
      </p:sp>
      <p:sp>
        <p:nvSpPr>
          <p:cNvPr id="3" name="Content Placeholder 2"/>
          <p:cNvSpPr>
            <a:spLocks noGrp="1"/>
          </p:cNvSpPr>
          <p:nvPr>
            <p:ph idx="1"/>
          </p:nvPr>
        </p:nvSpPr>
        <p:spPr/>
        <p:txBody>
          <a:bodyPr>
            <a:normAutofit/>
          </a:bodyPr>
          <a:lstStyle/>
          <a:p>
            <a:r>
              <a:rPr lang="en-US" sz="2800" dirty="0" smtClean="0">
                <a:hlinkClick r:id="rId2"/>
              </a:rPr>
              <a:t>https://github.com/chrisortman/ApprovalTestDemos</a:t>
            </a:r>
            <a:endParaRPr lang="en-US" sz="2800" dirty="0"/>
          </a:p>
        </p:txBody>
      </p:sp>
    </p:spTree>
    <p:extLst>
      <p:ext uri="{BB962C8B-B14F-4D97-AF65-F5344CB8AC3E}">
        <p14:creationId xmlns:p14="http://schemas.microsoft.com/office/powerpoint/2010/main" val="2183117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Approval Tests</a:t>
            </a:r>
            <a:endParaRPr lang="en-US" dirty="0"/>
          </a:p>
        </p:txBody>
      </p:sp>
      <p:sp>
        <p:nvSpPr>
          <p:cNvPr id="3" name="Content Placeholder 2"/>
          <p:cNvSpPr>
            <a:spLocks noGrp="1"/>
          </p:cNvSpPr>
          <p:nvPr>
            <p:ph idx="1"/>
          </p:nvPr>
        </p:nvSpPr>
        <p:spPr/>
        <p:txBody>
          <a:bodyPr/>
          <a:lstStyle/>
          <a:p>
            <a:pPr marL="0" indent="0">
              <a:buNone/>
            </a:pPr>
            <a:r>
              <a:rPr lang="en-US" dirty="0" smtClean="0"/>
              <a:t>Approval tests are a way of defining expectations for tests, but instead of specifying your expectations up front and then coding until they are met you gradually build the expectation and when you are satisfied you </a:t>
            </a:r>
            <a:r>
              <a:rPr lang="en-US" b="1" dirty="0" smtClean="0"/>
              <a:t>lock it down</a:t>
            </a:r>
            <a:endParaRPr lang="en-US" dirty="0" smtClean="0"/>
          </a:p>
        </p:txBody>
      </p:sp>
    </p:spTree>
    <p:extLst>
      <p:ext uri="{BB962C8B-B14F-4D97-AF65-F5344CB8AC3E}">
        <p14:creationId xmlns:p14="http://schemas.microsoft.com/office/powerpoint/2010/main" val="1066659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Approval Tests</a:t>
            </a:r>
            <a:endParaRPr lang="en-US" dirty="0"/>
          </a:p>
        </p:txBody>
      </p:sp>
      <p:sp>
        <p:nvSpPr>
          <p:cNvPr id="3" name="Content Placeholder 2"/>
          <p:cNvSpPr>
            <a:spLocks noGrp="1"/>
          </p:cNvSpPr>
          <p:nvPr>
            <p:ph idx="1"/>
          </p:nvPr>
        </p:nvSpPr>
        <p:spPr/>
        <p:txBody>
          <a:bodyPr/>
          <a:lstStyle/>
          <a:p>
            <a:r>
              <a:rPr lang="en-US" dirty="0" smtClean="0"/>
              <a:t>Changes to existing code with little to no test coverage</a:t>
            </a:r>
          </a:p>
          <a:p>
            <a:r>
              <a:rPr lang="en-US" dirty="0" smtClean="0"/>
              <a:t>Producing public angle </a:t>
            </a:r>
            <a:r>
              <a:rPr lang="en-US" dirty="0" err="1" smtClean="0"/>
              <a:t>bracket’ish</a:t>
            </a:r>
            <a:r>
              <a:rPr lang="en-US" dirty="0" smtClean="0"/>
              <a:t> APIs</a:t>
            </a:r>
          </a:p>
          <a:p>
            <a:r>
              <a:rPr lang="en-US" dirty="0" smtClean="0"/>
              <a:t>Input -&gt; processing -&gt; output</a:t>
            </a:r>
          </a:p>
          <a:p>
            <a:r>
              <a:rPr lang="en-US" dirty="0" smtClean="0"/>
              <a:t>Reports and tracing</a:t>
            </a:r>
            <a:endParaRPr lang="en-US" dirty="0"/>
          </a:p>
        </p:txBody>
      </p:sp>
    </p:spTree>
    <p:extLst>
      <p:ext uri="{BB962C8B-B14F-4D97-AF65-F5344CB8AC3E}">
        <p14:creationId xmlns:p14="http://schemas.microsoft.com/office/powerpoint/2010/main" val="2787567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err="1" smtClean="0"/>
              <a:t>Nuget</a:t>
            </a:r>
            <a:r>
              <a:rPr lang="en-US" dirty="0" smtClean="0"/>
              <a:t> install-package </a:t>
            </a:r>
            <a:r>
              <a:rPr lang="en-US" dirty="0" err="1" smtClean="0"/>
              <a:t>ApprovalTests</a:t>
            </a:r>
            <a:endParaRPr lang="en-US" dirty="0" smtClean="0"/>
          </a:p>
          <a:p>
            <a:r>
              <a:rPr lang="en-US" dirty="0" err="1" smtClean="0"/>
              <a:t>TortoiseMerge</a:t>
            </a:r>
            <a:r>
              <a:rPr lang="en-US" dirty="0" smtClean="0"/>
              <a:t> </a:t>
            </a:r>
            <a:r>
              <a:rPr lang="en-US" dirty="0" smtClean="0">
                <a:hlinkClick r:id="rId2"/>
              </a:rPr>
              <a:t>http</a:t>
            </a:r>
            <a:r>
              <a:rPr lang="en-US" dirty="0">
                <a:hlinkClick r:id="rId2"/>
              </a:rPr>
              <a:t>://</a:t>
            </a:r>
            <a:r>
              <a:rPr lang="en-US" dirty="0" smtClean="0">
                <a:hlinkClick r:id="rId2"/>
              </a:rPr>
              <a:t>tortoisesvn.net/downloads.html</a:t>
            </a:r>
            <a:endParaRPr lang="en-US" dirty="0" smtClean="0"/>
          </a:p>
          <a:p>
            <a:r>
              <a:rPr lang="en-US" dirty="0" smtClean="0"/>
              <a:t>Add *.received.* to ignored files in source control</a:t>
            </a:r>
            <a:endParaRPr lang="en-US" dirty="0"/>
          </a:p>
          <a:p>
            <a:pPr marL="0" indent="0">
              <a:buNone/>
            </a:pPr>
            <a:endParaRPr lang="en-US" dirty="0"/>
          </a:p>
        </p:txBody>
      </p:sp>
    </p:spTree>
    <p:extLst>
      <p:ext uri="{BB962C8B-B14F-4D97-AF65-F5344CB8AC3E}">
        <p14:creationId xmlns:p14="http://schemas.microsoft.com/office/powerpoint/2010/main" val="887953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93</Words>
  <Application>Microsoft Office PowerPoint</Application>
  <PresentationFormat>On-screen Show (4:3)</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Approval Tests</vt:lpstr>
      <vt:lpstr>Slides &amp; Demo</vt:lpstr>
      <vt:lpstr>Approval Tests</vt:lpstr>
      <vt:lpstr>Approval Tests</vt:lpstr>
      <vt:lpstr>Setup</vt:lpstr>
    </vt:vector>
  </TitlesOfParts>
  <Company>Innovative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Approval Tests</dc:title>
  <dc:creator>ChrisO</dc:creator>
  <cp:lastModifiedBy>ChrisO</cp:lastModifiedBy>
  <cp:revision>5</cp:revision>
  <dcterms:created xsi:type="dcterms:W3CDTF">2012-03-07T17:37:12Z</dcterms:created>
  <dcterms:modified xsi:type="dcterms:W3CDTF">2012-03-07T19:03:44Z</dcterms:modified>
</cp:coreProperties>
</file>