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61B7-092B-47E8-A227-1DA63C9E4A24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0ED-C0BF-4BBE-B041-D55A895B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4.1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setup (</a:t>
            </a:r>
            <a:r>
              <a:rPr lang="en-US" dirty="0" err="1" smtClean="0"/>
              <a:t>nuget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Mapping by convention</a:t>
            </a:r>
          </a:p>
          <a:p>
            <a:r>
              <a:rPr lang="en-US" dirty="0" smtClean="0"/>
              <a:t>Mapping by attributes</a:t>
            </a:r>
          </a:p>
          <a:p>
            <a:r>
              <a:rPr lang="en-US" dirty="0" smtClean="0"/>
              <a:t>Mapping with fluent interface</a:t>
            </a:r>
          </a:p>
          <a:p>
            <a:r>
              <a:rPr lang="en-US" dirty="0" smtClean="0"/>
              <a:t>Query execution </a:t>
            </a:r>
            <a:r>
              <a:rPr lang="en-US" smtClean="0"/>
              <a:t>/ performance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Change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7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Entity Framework 4.1</vt:lpstr>
      <vt:lpstr>Topics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ChrisO</dc:creator>
  <cp:lastModifiedBy>ChrisO</cp:lastModifiedBy>
  <cp:revision>2</cp:revision>
  <dcterms:created xsi:type="dcterms:W3CDTF">2011-04-07T13:22:43Z</dcterms:created>
  <dcterms:modified xsi:type="dcterms:W3CDTF">2011-04-07T16:20:27Z</dcterms:modified>
</cp:coreProperties>
</file>