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73" r:id="rId3"/>
    <p:sldId id="265" r:id="rId4"/>
    <p:sldId id="266" r:id="rId5"/>
    <p:sldId id="258" r:id="rId6"/>
    <p:sldId id="257" r:id="rId7"/>
    <p:sldId id="262" r:id="rId8"/>
    <p:sldId id="269" r:id="rId9"/>
    <p:sldId id="270" r:id="rId10"/>
    <p:sldId id="272" r:id="rId11"/>
    <p:sldId id="271" r:id="rId12"/>
    <p:sldId id="261" r:id="rId13"/>
    <p:sldId id="264" r:id="rId1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9" autoAdjust="0"/>
    <p:restoredTop sz="94660"/>
  </p:normalViewPr>
  <p:slideViewPr>
    <p:cSldViewPr>
      <p:cViewPr>
        <p:scale>
          <a:sx n="75" d="100"/>
          <a:sy n="75" d="100"/>
        </p:scale>
        <p:origin x="-1266" y="21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6.xml.rels><?xml version="1.0" encoding="UTF-8" standalone="yes"?>
<Relationships xmlns="http://schemas.openxmlformats.org/package/2006/relationships"><Relationship Id="rId1" Type="http://schemas.openxmlformats.org/officeDocument/2006/relationships/image" Target="../media/image8.jpg"/></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diagrams/_rels/drawing16.xml.rels><?xml version="1.0" encoding="UTF-8" standalone="yes"?>
<Relationships xmlns="http://schemas.openxmlformats.org/package/2006/relationships"><Relationship Id="rId1" Type="http://schemas.openxmlformats.org/officeDocument/2006/relationships/image" Target="../media/image8.jp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537559-F290-4EA2-BB28-450D34658621}"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fr-FR"/>
        </a:p>
      </dgm:t>
    </dgm:pt>
    <dgm:pt modelId="{16B77E2B-6D61-44E8-ACF1-514AFB75387A}">
      <dgm:prSet/>
      <dgm:spPr/>
      <dgm:t>
        <a:bodyPr/>
        <a:lstStyle/>
        <a:p>
          <a:pPr rtl="0"/>
          <a:r>
            <a:rPr lang="fr-FR" b="1" dirty="0" smtClean="0"/>
            <a:t>PLAN DE  MATIERS</a:t>
          </a:r>
          <a:endParaRPr lang="fr-FR" dirty="0"/>
        </a:p>
      </dgm:t>
    </dgm:pt>
    <dgm:pt modelId="{08B32B92-A63B-4AEE-9F90-670A9172D5BD}" type="parTrans" cxnId="{3A3630B1-6614-4D8E-9445-D78DDEDE6325}">
      <dgm:prSet/>
      <dgm:spPr/>
      <dgm:t>
        <a:bodyPr/>
        <a:lstStyle/>
        <a:p>
          <a:endParaRPr lang="fr-FR"/>
        </a:p>
      </dgm:t>
    </dgm:pt>
    <dgm:pt modelId="{3F5E7CCB-63FE-4BF9-B43F-DF4FDA51831A}" type="sibTrans" cxnId="{3A3630B1-6614-4D8E-9445-D78DDEDE6325}">
      <dgm:prSet/>
      <dgm:spPr/>
      <dgm:t>
        <a:bodyPr/>
        <a:lstStyle/>
        <a:p>
          <a:endParaRPr lang="fr-FR"/>
        </a:p>
      </dgm:t>
    </dgm:pt>
    <dgm:pt modelId="{C42BF8A1-E5FC-4CAC-BD95-1AE1DE6C7B01}" type="pres">
      <dgm:prSet presAssocID="{D2537559-F290-4EA2-BB28-450D34658621}" presName="linear" presStyleCnt="0">
        <dgm:presLayoutVars>
          <dgm:animLvl val="lvl"/>
          <dgm:resizeHandles val="exact"/>
        </dgm:presLayoutVars>
      </dgm:prSet>
      <dgm:spPr/>
    </dgm:pt>
    <dgm:pt modelId="{51E8B714-A890-4699-B3E0-074B07B1CDE6}" type="pres">
      <dgm:prSet presAssocID="{16B77E2B-6D61-44E8-ACF1-514AFB75387A}" presName="parentText" presStyleLbl="node1" presStyleIdx="0" presStyleCnt="1" custScaleY="72759" custLinFactNeighborX="-1624" custLinFactNeighborY="-43419">
        <dgm:presLayoutVars>
          <dgm:chMax val="0"/>
          <dgm:bulletEnabled val="1"/>
        </dgm:presLayoutVars>
      </dgm:prSet>
      <dgm:spPr/>
      <dgm:t>
        <a:bodyPr/>
        <a:lstStyle/>
        <a:p>
          <a:endParaRPr lang="fr-FR"/>
        </a:p>
      </dgm:t>
    </dgm:pt>
  </dgm:ptLst>
  <dgm:cxnLst>
    <dgm:cxn modelId="{C12D0920-DA2F-4E41-84D6-EDC63AA87325}" type="presOf" srcId="{16B77E2B-6D61-44E8-ACF1-514AFB75387A}" destId="{51E8B714-A890-4699-B3E0-074B07B1CDE6}" srcOrd="0" destOrd="0" presId="urn:microsoft.com/office/officeart/2005/8/layout/vList2"/>
    <dgm:cxn modelId="{3A3630B1-6614-4D8E-9445-D78DDEDE6325}" srcId="{D2537559-F290-4EA2-BB28-450D34658621}" destId="{16B77E2B-6D61-44E8-ACF1-514AFB75387A}" srcOrd="0" destOrd="0" parTransId="{08B32B92-A63B-4AEE-9F90-670A9172D5BD}" sibTransId="{3F5E7CCB-63FE-4BF9-B43F-DF4FDA51831A}"/>
    <dgm:cxn modelId="{C2D2724D-93C0-48F7-87A2-5CE1AC2CE480}" type="presOf" srcId="{D2537559-F290-4EA2-BB28-450D34658621}" destId="{C42BF8A1-E5FC-4CAC-BD95-1AE1DE6C7B01}" srcOrd="0" destOrd="0" presId="urn:microsoft.com/office/officeart/2005/8/layout/vList2"/>
    <dgm:cxn modelId="{542E43A8-4A5B-4578-8517-27ECD4E76A94}" type="presParOf" srcId="{C42BF8A1-E5FC-4CAC-BD95-1AE1DE6C7B01}" destId="{51E8B714-A890-4699-B3E0-074B07B1CDE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E45059D-F738-488B-B50F-C20AEE82FD0B}" type="doc">
      <dgm:prSet loTypeId="urn:microsoft.com/office/officeart/2005/8/layout/target3" loCatId="relationship" qsTypeId="urn:microsoft.com/office/officeart/2005/8/quickstyle/simple3" qsCatId="simple" csTypeId="urn:microsoft.com/office/officeart/2005/8/colors/accent1_2" csCatId="accent1" phldr="1"/>
      <dgm:spPr/>
      <dgm:t>
        <a:bodyPr/>
        <a:lstStyle/>
        <a:p>
          <a:endParaRPr lang="fr-FR"/>
        </a:p>
      </dgm:t>
    </dgm:pt>
    <dgm:pt modelId="{343A5E95-1DEE-4836-A840-8E3DCEB37D0C}">
      <dgm:prSet custT="1"/>
      <dgm:spPr/>
      <dgm:t>
        <a:bodyPr/>
        <a:lstStyle/>
        <a:p>
          <a:pPr rtl="0"/>
          <a:r>
            <a:rPr lang="fr-FR" sz="1800" dirty="0" smtClean="0"/>
            <a:t>L'hypertexte Markup Language ou généralement abrégée «HTML» est un langage de balise permettant la création d'un site</a:t>
          </a:r>
          <a:r>
            <a:rPr lang="fr-FR" sz="1600" dirty="0" smtClean="0"/>
            <a:t>.</a:t>
          </a:r>
          <a:endParaRPr lang="fr-FR" sz="1600" dirty="0"/>
        </a:p>
      </dgm:t>
    </dgm:pt>
    <dgm:pt modelId="{ADA28283-9C50-4F65-8F7D-1BD1E7F257C5}" type="parTrans" cxnId="{9F33DFFC-CAF4-4472-A8B8-07320BA93489}">
      <dgm:prSet/>
      <dgm:spPr/>
      <dgm:t>
        <a:bodyPr/>
        <a:lstStyle/>
        <a:p>
          <a:endParaRPr lang="fr-FR"/>
        </a:p>
      </dgm:t>
    </dgm:pt>
    <dgm:pt modelId="{F65655AC-200B-45DB-A154-4B35DE49766D}" type="sibTrans" cxnId="{9F33DFFC-CAF4-4472-A8B8-07320BA93489}">
      <dgm:prSet/>
      <dgm:spPr/>
      <dgm:t>
        <a:bodyPr/>
        <a:lstStyle/>
        <a:p>
          <a:endParaRPr lang="fr-FR"/>
        </a:p>
      </dgm:t>
    </dgm:pt>
    <dgm:pt modelId="{02DB8F00-64B5-4284-9989-E129DAF0B6DB}">
      <dgm:prSet custT="1"/>
      <dgm:spPr/>
      <dgm:t>
        <a:bodyPr/>
        <a:lstStyle/>
        <a:p>
          <a:pPr rtl="0"/>
          <a:r>
            <a:rPr lang="fr-FR" sz="1800" dirty="0" smtClean="0"/>
            <a:t>Dans les années 1989-1990, un informaticien </a:t>
          </a:r>
          <a:r>
            <a:rPr lang="fr-FR" sz="1800" b="1" dirty="0" smtClean="0"/>
            <a:t>Tim Berners-Lee </a:t>
          </a:r>
          <a:r>
            <a:rPr lang="fr-FR" sz="1800" dirty="0" smtClean="0"/>
            <a:t>invente le Worl Wide Web. Le HTML est une des trois inventions issus du WWW avec le Hypertext Transfer Protocol (HTTP) et les adresses web.</a:t>
          </a:r>
          <a:endParaRPr lang="fr-FR" sz="1800" dirty="0"/>
        </a:p>
      </dgm:t>
    </dgm:pt>
    <dgm:pt modelId="{EEEF6DD5-59AE-4774-9503-C5DEB8BFE747}" type="parTrans" cxnId="{D67B0F5B-5A60-452B-8BC1-9647B71C81B6}">
      <dgm:prSet/>
      <dgm:spPr/>
      <dgm:t>
        <a:bodyPr/>
        <a:lstStyle/>
        <a:p>
          <a:endParaRPr lang="fr-FR"/>
        </a:p>
      </dgm:t>
    </dgm:pt>
    <dgm:pt modelId="{3D5929F9-9C1B-428D-9F83-4F6895CE9FA5}" type="sibTrans" cxnId="{D67B0F5B-5A60-452B-8BC1-9647B71C81B6}">
      <dgm:prSet/>
      <dgm:spPr/>
      <dgm:t>
        <a:bodyPr/>
        <a:lstStyle/>
        <a:p>
          <a:endParaRPr lang="fr-FR"/>
        </a:p>
      </dgm:t>
    </dgm:pt>
    <dgm:pt modelId="{D108F0F5-CB02-457F-9FFA-BC512438AF5A}">
      <dgm:prSet custT="1"/>
      <dgm:spPr/>
      <dgm:t>
        <a:bodyPr/>
        <a:lstStyle/>
        <a:p>
          <a:pPr rtl="0"/>
          <a:r>
            <a:rPr lang="fr-FR" sz="1800" dirty="0" smtClean="0"/>
            <a:t>La première version du HTML comprend le titre du document, la structuration du texte en titres, sous-titres, listes ou texte brut, les hyperliens mais aussi un principe de référencement.</a:t>
          </a:r>
          <a:endParaRPr lang="fr-FR" sz="1800" dirty="0"/>
        </a:p>
      </dgm:t>
    </dgm:pt>
    <dgm:pt modelId="{C7160AAB-4699-4A6E-8580-D40CBEB2D3F0}" type="parTrans" cxnId="{BA18EF2B-00F6-4431-964C-33424629AA59}">
      <dgm:prSet/>
      <dgm:spPr/>
      <dgm:t>
        <a:bodyPr/>
        <a:lstStyle/>
        <a:p>
          <a:endParaRPr lang="fr-FR"/>
        </a:p>
      </dgm:t>
    </dgm:pt>
    <dgm:pt modelId="{EBCDFA85-4CE6-4FB2-847C-5BB670692ED5}" type="sibTrans" cxnId="{BA18EF2B-00F6-4431-964C-33424629AA59}">
      <dgm:prSet/>
      <dgm:spPr/>
      <dgm:t>
        <a:bodyPr/>
        <a:lstStyle/>
        <a:p>
          <a:endParaRPr lang="fr-FR"/>
        </a:p>
      </dgm:t>
    </dgm:pt>
    <dgm:pt modelId="{BA8475F5-35D8-4376-8EB9-2004F1114158}">
      <dgm:prSet/>
      <dgm:spPr/>
      <dgm:t>
        <a:bodyPr/>
        <a:lstStyle/>
        <a:p>
          <a:pPr rtl="0"/>
          <a:r>
            <a:rPr lang="fr-FR" dirty="0" smtClean="0"/>
            <a:t>Tim Berners Lee base le html sur le SGML (Standard Generalized Markup Language) qui est un langage généralisé des balises standardisées afin d'attirer les entreprise sur le html.</a:t>
          </a:r>
          <a:endParaRPr lang="fr-FR" dirty="0"/>
        </a:p>
      </dgm:t>
    </dgm:pt>
    <dgm:pt modelId="{AFB6255A-0169-405E-852D-F32EAA178F4C}" type="parTrans" cxnId="{CBE1B45D-3460-4ED6-AC74-38BE642FA8FA}">
      <dgm:prSet/>
      <dgm:spPr/>
      <dgm:t>
        <a:bodyPr/>
        <a:lstStyle/>
        <a:p>
          <a:endParaRPr lang="fr-FR"/>
        </a:p>
      </dgm:t>
    </dgm:pt>
    <dgm:pt modelId="{99F8D884-EE98-41FA-8B0B-B8142239BE46}" type="sibTrans" cxnId="{CBE1B45D-3460-4ED6-AC74-38BE642FA8FA}">
      <dgm:prSet/>
      <dgm:spPr/>
      <dgm:t>
        <a:bodyPr/>
        <a:lstStyle/>
        <a:p>
          <a:endParaRPr lang="fr-FR"/>
        </a:p>
      </dgm:t>
    </dgm:pt>
    <dgm:pt modelId="{3397CB8C-5738-4207-92FF-E7E721809B2A}" type="pres">
      <dgm:prSet presAssocID="{4E45059D-F738-488B-B50F-C20AEE82FD0B}" presName="Name0" presStyleCnt="0">
        <dgm:presLayoutVars>
          <dgm:chMax val="7"/>
          <dgm:dir/>
          <dgm:animLvl val="lvl"/>
          <dgm:resizeHandles val="exact"/>
        </dgm:presLayoutVars>
      </dgm:prSet>
      <dgm:spPr/>
    </dgm:pt>
    <dgm:pt modelId="{F371A290-7E2F-4D9A-A32E-B90AFABB7A04}" type="pres">
      <dgm:prSet presAssocID="{343A5E95-1DEE-4836-A840-8E3DCEB37D0C}" presName="circle1" presStyleLbl="node1" presStyleIdx="0" presStyleCnt="4"/>
      <dgm:spPr/>
    </dgm:pt>
    <dgm:pt modelId="{6B49F446-2201-4427-AB31-83B18340D5DE}" type="pres">
      <dgm:prSet presAssocID="{343A5E95-1DEE-4836-A840-8E3DCEB37D0C}" presName="space" presStyleCnt="0"/>
      <dgm:spPr/>
    </dgm:pt>
    <dgm:pt modelId="{B2ABA61D-C88D-41EE-9002-D42B7F7C1390}" type="pres">
      <dgm:prSet presAssocID="{343A5E95-1DEE-4836-A840-8E3DCEB37D0C}" presName="rect1" presStyleLbl="alignAcc1" presStyleIdx="0" presStyleCnt="4" custLinFactNeighborX="2336"/>
      <dgm:spPr/>
    </dgm:pt>
    <dgm:pt modelId="{BBBF6246-03EE-43F9-920E-1E06ACD2B6A2}" type="pres">
      <dgm:prSet presAssocID="{02DB8F00-64B5-4284-9989-E129DAF0B6DB}" presName="vertSpace2" presStyleLbl="node1" presStyleIdx="0" presStyleCnt="4"/>
      <dgm:spPr/>
    </dgm:pt>
    <dgm:pt modelId="{45F33798-B026-47B5-BE63-BF6CD2B1036B}" type="pres">
      <dgm:prSet presAssocID="{02DB8F00-64B5-4284-9989-E129DAF0B6DB}" presName="circle2" presStyleLbl="node1" presStyleIdx="1" presStyleCnt="4"/>
      <dgm:spPr/>
    </dgm:pt>
    <dgm:pt modelId="{54083366-4BC4-42BA-A4F8-673090B2FE04}" type="pres">
      <dgm:prSet presAssocID="{02DB8F00-64B5-4284-9989-E129DAF0B6DB}" presName="rect2" presStyleLbl="alignAcc1" presStyleIdx="1" presStyleCnt="4"/>
      <dgm:spPr/>
    </dgm:pt>
    <dgm:pt modelId="{55A87763-F506-4435-8910-1BF47434554B}" type="pres">
      <dgm:prSet presAssocID="{D108F0F5-CB02-457F-9FFA-BC512438AF5A}" presName="vertSpace3" presStyleLbl="node1" presStyleIdx="1" presStyleCnt="4"/>
      <dgm:spPr/>
    </dgm:pt>
    <dgm:pt modelId="{384B26AB-595A-4A01-B95A-8AEA43D68722}" type="pres">
      <dgm:prSet presAssocID="{D108F0F5-CB02-457F-9FFA-BC512438AF5A}" presName="circle3" presStyleLbl="node1" presStyleIdx="2" presStyleCnt="4"/>
      <dgm:spPr/>
    </dgm:pt>
    <dgm:pt modelId="{E1C1543F-5B04-4D30-8203-DC30766F56E8}" type="pres">
      <dgm:prSet presAssocID="{D108F0F5-CB02-457F-9FFA-BC512438AF5A}" presName="rect3" presStyleLbl="alignAcc1" presStyleIdx="2" presStyleCnt="4" custScaleY="114979" custLinFactNeighborX="1149" custLinFactNeighborY="12172"/>
      <dgm:spPr/>
    </dgm:pt>
    <dgm:pt modelId="{766F548B-345A-4CE9-9285-7084B8EFEDCF}" type="pres">
      <dgm:prSet presAssocID="{BA8475F5-35D8-4376-8EB9-2004F1114158}" presName="vertSpace4" presStyleLbl="node1" presStyleIdx="2" presStyleCnt="4"/>
      <dgm:spPr/>
    </dgm:pt>
    <dgm:pt modelId="{01C9EB68-7FCD-446C-920D-5D7D07BA0305}" type="pres">
      <dgm:prSet presAssocID="{BA8475F5-35D8-4376-8EB9-2004F1114158}" presName="circle4" presStyleLbl="node1" presStyleIdx="3" presStyleCnt="4"/>
      <dgm:spPr/>
    </dgm:pt>
    <dgm:pt modelId="{5D30579C-1A7F-4F85-B53B-079E169A73C6}" type="pres">
      <dgm:prSet presAssocID="{BA8475F5-35D8-4376-8EB9-2004F1114158}" presName="rect4" presStyleLbl="alignAcc1" presStyleIdx="3" presStyleCnt="4" custScaleY="98318" custLinFactNeighborX="1149" custLinFactNeighborY="36053"/>
      <dgm:spPr/>
    </dgm:pt>
    <dgm:pt modelId="{8EF098A6-F3BD-47E5-8D80-90BCE496DBF8}" type="pres">
      <dgm:prSet presAssocID="{343A5E95-1DEE-4836-A840-8E3DCEB37D0C}" presName="rect1ParTxNoCh" presStyleLbl="alignAcc1" presStyleIdx="3" presStyleCnt="4">
        <dgm:presLayoutVars>
          <dgm:chMax val="1"/>
          <dgm:bulletEnabled val="1"/>
        </dgm:presLayoutVars>
      </dgm:prSet>
      <dgm:spPr/>
    </dgm:pt>
    <dgm:pt modelId="{A4FBF88C-6A85-46CF-80FF-9F1E752A5702}" type="pres">
      <dgm:prSet presAssocID="{02DB8F00-64B5-4284-9989-E129DAF0B6DB}" presName="rect2ParTxNoCh" presStyleLbl="alignAcc1" presStyleIdx="3" presStyleCnt="4">
        <dgm:presLayoutVars>
          <dgm:chMax val="1"/>
          <dgm:bulletEnabled val="1"/>
        </dgm:presLayoutVars>
      </dgm:prSet>
      <dgm:spPr/>
    </dgm:pt>
    <dgm:pt modelId="{1F25A09F-1A05-42FD-8B83-770320E6F172}" type="pres">
      <dgm:prSet presAssocID="{D108F0F5-CB02-457F-9FFA-BC512438AF5A}" presName="rect3ParTxNoCh" presStyleLbl="alignAcc1" presStyleIdx="3" presStyleCnt="4">
        <dgm:presLayoutVars>
          <dgm:chMax val="1"/>
          <dgm:bulletEnabled val="1"/>
        </dgm:presLayoutVars>
      </dgm:prSet>
      <dgm:spPr/>
    </dgm:pt>
    <dgm:pt modelId="{6680D461-06A2-4AF0-9435-8A727B7F0466}" type="pres">
      <dgm:prSet presAssocID="{BA8475F5-35D8-4376-8EB9-2004F1114158}" presName="rect4ParTxNoCh" presStyleLbl="alignAcc1" presStyleIdx="3" presStyleCnt="4">
        <dgm:presLayoutVars>
          <dgm:chMax val="1"/>
          <dgm:bulletEnabled val="1"/>
        </dgm:presLayoutVars>
      </dgm:prSet>
      <dgm:spPr/>
    </dgm:pt>
  </dgm:ptLst>
  <dgm:cxnLst>
    <dgm:cxn modelId="{BA20D10F-ADDC-4A64-95B3-A35BF669B7C1}" type="presOf" srcId="{343A5E95-1DEE-4836-A840-8E3DCEB37D0C}" destId="{B2ABA61D-C88D-41EE-9002-D42B7F7C1390}" srcOrd="0" destOrd="0" presId="urn:microsoft.com/office/officeart/2005/8/layout/target3"/>
    <dgm:cxn modelId="{299104E5-9D67-46CC-A52D-04FB20AC2802}" type="presOf" srcId="{D108F0F5-CB02-457F-9FFA-BC512438AF5A}" destId="{E1C1543F-5B04-4D30-8203-DC30766F56E8}" srcOrd="0" destOrd="0" presId="urn:microsoft.com/office/officeart/2005/8/layout/target3"/>
    <dgm:cxn modelId="{D67B0F5B-5A60-452B-8BC1-9647B71C81B6}" srcId="{4E45059D-F738-488B-B50F-C20AEE82FD0B}" destId="{02DB8F00-64B5-4284-9989-E129DAF0B6DB}" srcOrd="1" destOrd="0" parTransId="{EEEF6DD5-59AE-4774-9503-C5DEB8BFE747}" sibTransId="{3D5929F9-9C1B-428D-9F83-4F6895CE9FA5}"/>
    <dgm:cxn modelId="{F4537031-8922-41BC-8624-F0D2A17E5CB6}" type="presOf" srcId="{02DB8F00-64B5-4284-9989-E129DAF0B6DB}" destId="{54083366-4BC4-42BA-A4F8-673090B2FE04}" srcOrd="0" destOrd="0" presId="urn:microsoft.com/office/officeart/2005/8/layout/target3"/>
    <dgm:cxn modelId="{8C95CFDE-4525-4AA0-A4E0-31D482EB73AC}" type="presOf" srcId="{BA8475F5-35D8-4376-8EB9-2004F1114158}" destId="{5D30579C-1A7F-4F85-B53B-079E169A73C6}" srcOrd="0" destOrd="0" presId="urn:microsoft.com/office/officeart/2005/8/layout/target3"/>
    <dgm:cxn modelId="{9695C13E-8944-4CEA-A200-C882917729B9}" type="presOf" srcId="{BA8475F5-35D8-4376-8EB9-2004F1114158}" destId="{6680D461-06A2-4AF0-9435-8A727B7F0466}" srcOrd="1" destOrd="0" presId="urn:microsoft.com/office/officeart/2005/8/layout/target3"/>
    <dgm:cxn modelId="{BA18EF2B-00F6-4431-964C-33424629AA59}" srcId="{4E45059D-F738-488B-B50F-C20AEE82FD0B}" destId="{D108F0F5-CB02-457F-9FFA-BC512438AF5A}" srcOrd="2" destOrd="0" parTransId="{C7160AAB-4699-4A6E-8580-D40CBEB2D3F0}" sibTransId="{EBCDFA85-4CE6-4FB2-847C-5BB670692ED5}"/>
    <dgm:cxn modelId="{85203754-EF6E-4D2B-874C-653CC3CC79A4}" type="presOf" srcId="{02DB8F00-64B5-4284-9989-E129DAF0B6DB}" destId="{A4FBF88C-6A85-46CF-80FF-9F1E752A5702}" srcOrd="1" destOrd="0" presId="urn:microsoft.com/office/officeart/2005/8/layout/target3"/>
    <dgm:cxn modelId="{9F33DFFC-CAF4-4472-A8B8-07320BA93489}" srcId="{4E45059D-F738-488B-B50F-C20AEE82FD0B}" destId="{343A5E95-1DEE-4836-A840-8E3DCEB37D0C}" srcOrd="0" destOrd="0" parTransId="{ADA28283-9C50-4F65-8F7D-1BD1E7F257C5}" sibTransId="{F65655AC-200B-45DB-A154-4B35DE49766D}"/>
    <dgm:cxn modelId="{190C77A2-D8F3-45BB-87EE-18F876860BC9}" type="presOf" srcId="{D108F0F5-CB02-457F-9FFA-BC512438AF5A}" destId="{1F25A09F-1A05-42FD-8B83-770320E6F172}" srcOrd="1" destOrd="0" presId="urn:microsoft.com/office/officeart/2005/8/layout/target3"/>
    <dgm:cxn modelId="{38DCFB3E-D634-48C8-87B0-F697B64D1346}" type="presOf" srcId="{343A5E95-1DEE-4836-A840-8E3DCEB37D0C}" destId="{8EF098A6-F3BD-47E5-8D80-90BCE496DBF8}" srcOrd="1" destOrd="0" presId="urn:microsoft.com/office/officeart/2005/8/layout/target3"/>
    <dgm:cxn modelId="{F04DEC3A-0590-4165-99A0-1CB477C029E2}" type="presOf" srcId="{4E45059D-F738-488B-B50F-C20AEE82FD0B}" destId="{3397CB8C-5738-4207-92FF-E7E721809B2A}" srcOrd="0" destOrd="0" presId="urn:microsoft.com/office/officeart/2005/8/layout/target3"/>
    <dgm:cxn modelId="{CBE1B45D-3460-4ED6-AC74-38BE642FA8FA}" srcId="{4E45059D-F738-488B-B50F-C20AEE82FD0B}" destId="{BA8475F5-35D8-4376-8EB9-2004F1114158}" srcOrd="3" destOrd="0" parTransId="{AFB6255A-0169-405E-852D-F32EAA178F4C}" sibTransId="{99F8D884-EE98-41FA-8B0B-B8142239BE46}"/>
    <dgm:cxn modelId="{285287A1-850E-41F4-A371-59ED4D31F762}" type="presParOf" srcId="{3397CB8C-5738-4207-92FF-E7E721809B2A}" destId="{F371A290-7E2F-4D9A-A32E-B90AFABB7A04}" srcOrd="0" destOrd="0" presId="urn:microsoft.com/office/officeart/2005/8/layout/target3"/>
    <dgm:cxn modelId="{C97D3F69-8485-4DEF-8AB7-9A006452B503}" type="presParOf" srcId="{3397CB8C-5738-4207-92FF-E7E721809B2A}" destId="{6B49F446-2201-4427-AB31-83B18340D5DE}" srcOrd="1" destOrd="0" presId="urn:microsoft.com/office/officeart/2005/8/layout/target3"/>
    <dgm:cxn modelId="{F98B1DB0-DEF2-4D67-82B8-FEBA7BB4383C}" type="presParOf" srcId="{3397CB8C-5738-4207-92FF-E7E721809B2A}" destId="{B2ABA61D-C88D-41EE-9002-D42B7F7C1390}" srcOrd="2" destOrd="0" presId="urn:microsoft.com/office/officeart/2005/8/layout/target3"/>
    <dgm:cxn modelId="{7A64BED1-D7B6-4BF3-B787-60DC9B9842B8}" type="presParOf" srcId="{3397CB8C-5738-4207-92FF-E7E721809B2A}" destId="{BBBF6246-03EE-43F9-920E-1E06ACD2B6A2}" srcOrd="3" destOrd="0" presId="urn:microsoft.com/office/officeart/2005/8/layout/target3"/>
    <dgm:cxn modelId="{6B8854EA-D324-4136-8BF2-BCF537E7D4AD}" type="presParOf" srcId="{3397CB8C-5738-4207-92FF-E7E721809B2A}" destId="{45F33798-B026-47B5-BE63-BF6CD2B1036B}" srcOrd="4" destOrd="0" presId="urn:microsoft.com/office/officeart/2005/8/layout/target3"/>
    <dgm:cxn modelId="{1F99C2FC-EE4C-4669-AA19-65FF4EE81919}" type="presParOf" srcId="{3397CB8C-5738-4207-92FF-E7E721809B2A}" destId="{54083366-4BC4-42BA-A4F8-673090B2FE04}" srcOrd="5" destOrd="0" presId="urn:microsoft.com/office/officeart/2005/8/layout/target3"/>
    <dgm:cxn modelId="{75979B88-CB61-4400-9067-977DBDE8E83C}" type="presParOf" srcId="{3397CB8C-5738-4207-92FF-E7E721809B2A}" destId="{55A87763-F506-4435-8910-1BF47434554B}" srcOrd="6" destOrd="0" presId="urn:microsoft.com/office/officeart/2005/8/layout/target3"/>
    <dgm:cxn modelId="{37890962-9068-467C-9DAA-E80DA813D42C}" type="presParOf" srcId="{3397CB8C-5738-4207-92FF-E7E721809B2A}" destId="{384B26AB-595A-4A01-B95A-8AEA43D68722}" srcOrd="7" destOrd="0" presId="urn:microsoft.com/office/officeart/2005/8/layout/target3"/>
    <dgm:cxn modelId="{EF224C7A-6A54-4744-B4C3-78119952191E}" type="presParOf" srcId="{3397CB8C-5738-4207-92FF-E7E721809B2A}" destId="{E1C1543F-5B04-4D30-8203-DC30766F56E8}" srcOrd="8" destOrd="0" presId="urn:microsoft.com/office/officeart/2005/8/layout/target3"/>
    <dgm:cxn modelId="{8E6367FF-9249-4483-812B-D7A8EA629956}" type="presParOf" srcId="{3397CB8C-5738-4207-92FF-E7E721809B2A}" destId="{766F548B-345A-4CE9-9285-7084B8EFEDCF}" srcOrd="9" destOrd="0" presId="urn:microsoft.com/office/officeart/2005/8/layout/target3"/>
    <dgm:cxn modelId="{67323207-870B-4DD8-82A5-1D78EF164366}" type="presParOf" srcId="{3397CB8C-5738-4207-92FF-E7E721809B2A}" destId="{01C9EB68-7FCD-446C-920D-5D7D07BA0305}" srcOrd="10" destOrd="0" presId="urn:microsoft.com/office/officeart/2005/8/layout/target3"/>
    <dgm:cxn modelId="{9B66FF6A-9398-4A00-A2A4-E010D3709B3F}" type="presParOf" srcId="{3397CB8C-5738-4207-92FF-E7E721809B2A}" destId="{5D30579C-1A7F-4F85-B53B-079E169A73C6}" srcOrd="11" destOrd="0" presId="urn:microsoft.com/office/officeart/2005/8/layout/target3"/>
    <dgm:cxn modelId="{AB613B25-853F-4921-B80A-734423C8D411}" type="presParOf" srcId="{3397CB8C-5738-4207-92FF-E7E721809B2A}" destId="{8EF098A6-F3BD-47E5-8D80-90BCE496DBF8}" srcOrd="12" destOrd="0" presId="urn:microsoft.com/office/officeart/2005/8/layout/target3"/>
    <dgm:cxn modelId="{AB533F94-0618-4DF6-8E00-0071293D583A}" type="presParOf" srcId="{3397CB8C-5738-4207-92FF-E7E721809B2A}" destId="{A4FBF88C-6A85-46CF-80FF-9F1E752A5702}" srcOrd="13" destOrd="0" presId="urn:microsoft.com/office/officeart/2005/8/layout/target3"/>
    <dgm:cxn modelId="{013B05BB-962D-4471-8D3A-CCD83CA49F6C}" type="presParOf" srcId="{3397CB8C-5738-4207-92FF-E7E721809B2A}" destId="{1F25A09F-1A05-42FD-8B83-770320E6F172}" srcOrd="14" destOrd="0" presId="urn:microsoft.com/office/officeart/2005/8/layout/target3"/>
    <dgm:cxn modelId="{189E6064-01AC-4922-B194-DB5CD7B9CB86}" type="presParOf" srcId="{3397CB8C-5738-4207-92FF-E7E721809B2A}" destId="{6680D461-06A2-4AF0-9435-8A727B7F0466}" srcOrd="15" destOrd="0" presId="urn:microsoft.com/office/officeart/2005/8/layout/targe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D097F77-41E1-48CE-8CBB-9E3CAEF061F9}" type="doc">
      <dgm:prSet loTypeId="urn:microsoft.com/office/officeart/2005/8/layout/process1" loCatId="process" qsTypeId="urn:microsoft.com/office/officeart/2005/8/quickstyle/simple3" qsCatId="simple" csTypeId="urn:microsoft.com/office/officeart/2005/8/colors/accent1_2" csCatId="accent1"/>
      <dgm:spPr/>
      <dgm:t>
        <a:bodyPr/>
        <a:lstStyle/>
        <a:p>
          <a:endParaRPr lang="fr-FR"/>
        </a:p>
      </dgm:t>
    </dgm:pt>
    <dgm:pt modelId="{A0E2FDDE-8BEF-4EA4-9F25-4B377F2AF5F7}">
      <dgm:prSet custT="1"/>
      <dgm:spPr/>
      <dgm:t>
        <a:bodyPr/>
        <a:lstStyle/>
        <a:p>
          <a:pPr rtl="0"/>
          <a:r>
            <a:rPr lang="fr-FR" sz="2800" dirty="0" smtClean="0"/>
            <a:t>HISTORIQUE DU HTML</a:t>
          </a:r>
          <a:endParaRPr lang="fr-FR" sz="2800" dirty="0"/>
        </a:p>
      </dgm:t>
    </dgm:pt>
    <dgm:pt modelId="{54FCFCDD-262E-4957-840B-9D0A3E8EA3DC}" type="parTrans" cxnId="{BFA49564-E53F-4D37-96BD-27C60959098F}">
      <dgm:prSet/>
      <dgm:spPr/>
      <dgm:t>
        <a:bodyPr/>
        <a:lstStyle/>
        <a:p>
          <a:endParaRPr lang="fr-FR"/>
        </a:p>
      </dgm:t>
    </dgm:pt>
    <dgm:pt modelId="{8E9F5829-7186-4DF8-BC17-C6797033BED0}" type="sibTrans" cxnId="{BFA49564-E53F-4D37-96BD-27C60959098F}">
      <dgm:prSet/>
      <dgm:spPr/>
      <dgm:t>
        <a:bodyPr/>
        <a:lstStyle/>
        <a:p>
          <a:endParaRPr lang="fr-FR"/>
        </a:p>
      </dgm:t>
    </dgm:pt>
    <dgm:pt modelId="{321F6935-2CF8-4F24-BD48-7214D6451715}" type="pres">
      <dgm:prSet presAssocID="{CD097F77-41E1-48CE-8CBB-9E3CAEF061F9}" presName="Name0" presStyleCnt="0">
        <dgm:presLayoutVars>
          <dgm:dir/>
          <dgm:resizeHandles val="exact"/>
        </dgm:presLayoutVars>
      </dgm:prSet>
      <dgm:spPr/>
    </dgm:pt>
    <dgm:pt modelId="{0776E325-526F-4EDD-8B9D-2C37753D488A}" type="pres">
      <dgm:prSet presAssocID="{A0E2FDDE-8BEF-4EA4-9F25-4B377F2AF5F7}" presName="node" presStyleLbl="node1" presStyleIdx="0" presStyleCnt="1">
        <dgm:presLayoutVars>
          <dgm:bulletEnabled val="1"/>
        </dgm:presLayoutVars>
      </dgm:prSet>
      <dgm:spPr/>
    </dgm:pt>
  </dgm:ptLst>
  <dgm:cxnLst>
    <dgm:cxn modelId="{BFA49564-E53F-4D37-96BD-27C60959098F}" srcId="{CD097F77-41E1-48CE-8CBB-9E3CAEF061F9}" destId="{A0E2FDDE-8BEF-4EA4-9F25-4B377F2AF5F7}" srcOrd="0" destOrd="0" parTransId="{54FCFCDD-262E-4957-840B-9D0A3E8EA3DC}" sibTransId="{8E9F5829-7186-4DF8-BC17-C6797033BED0}"/>
    <dgm:cxn modelId="{42642573-67E0-4503-8E1D-BC4408CA9974}" type="presOf" srcId="{A0E2FDDE-8BEF-4EA4-9F25-4B377F2AF5F7}" destId="{0776E325-526F-4EDD-8B9D-2C37753D488A}" srcOrd="0" destOrd="0" presId="urn:microsoft.com/office/officeart/2005/8/layout/process1"/>
    <dgm:cxn modelId="{40223E51-EB98-470D-8DFC-4E10712E2592}" type="presOf" srcId="{CD097F77-41E1-48CE-8CBB-9E3CAEF061F9}" destId="{321F6935-2CF8-4F24-BD48-7214D6451715}" srcOrd="0" destOrd="0" presId="urn:microsoft.com/office/officeart/2005/8/layout/process1"/>
    <dgm:cxn modelId="{A9262954-2994-4504-A029-956A378C74A0}" type="presParOf" srcId="{321F6935-2CF8-4F24-BD48-7214D6451715}" destId="{0776E325-526F-4EDD-8B9D-2C37753D488A}"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D36A5CE-F377-4840-9D5F-2899ECAEDA34}"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fr-FR"/>
        </a:p>
      </dgm:t>
    </dgm:pt>
    <dgm:pt modelId="{3B25191A-64EC-4A2E-B1B9-5CE7BEC64681}">
      <dgm:prSet/>
      <dgm:spPr/>
      <dgm:t>
        <a:bodyPr/>
        <a:lstStyle/>
        <a:p>
          <a:pPr rtl="0"/>
          <a:r>
            <a:rPr lang="fr-FR" smtClean="0"/>
            <a:t>En décembre 1997 le W3C ( World Wide Web Consortium ) fondé par Tim Berners-Lee en 1994 publie le HTML4.0. </a:t>
          </a:r>
          <a:endParaRPr lang="fr-FR"/>
        </a:p>
      </dgm:t>
    </dgm:pt>
    <dgm:pt modelId="{87798AAC-DD81-4AFA-B08D-536FCA8AA8F0}" type="parTrans" cxnId="{D886FF06-8B33-40DE-9F0F-274F6AA6C993}">
      <dgm:prSet/>
      <dgm:spPr/>
      <dgm:t>
        <a:bodyPr/>
        <a:lstStyle/>
        <a:p>
          <a:endParaRPr lang="fr-FR"/>
        </a:p>
      </dgm:t>
    </dgm:pt>
    <dgm:pt modelId="{B7E01C1D-8420-4CB2-87A3-347D2DDF45F4}" type="sibTrans" cxnId="{D886FF06-8B33-40DE-9F0F-274F6AA6C993}">
      <dgm:prSet/>
      <dgm:spPr/>
      <dgm:t>
        <a:bodyPr/>
        <a:lstStyle/>
        <a:p>
          <a:endParaRPr lang="fr-FR"/>
        </a:p>
      </dgm:t>
    </dgm:pt>
    <dgm:pt modelId="{E4671925-AA07-4361-B165-08351D6D4ACC}">
      <dgm:prSet/>
      <dgm:spPr/>
      <dgm:t>
        <a:bodyPr/>
        <a:lstStyle/>
        <a:p>
          <a:pPr rtl="0"/>
          <a:r>
            <a:rPr lang="fr-FR" smtClean="0"/>
            <a:t>Dans les années 2000, les informaticiens préfèrent s'atteler au XHTML et oublient le HTML. </a:t>
          </a:r>
          <a:endParaRPr lang="fr-FR"/>
        </a:p>
      </dgm:t>
    </dgm:pt>
    <dgm:pt modelId="{E3B40C93-0E26-4DAE-8697-57E724AED9E3}" type="parTrans" cxnId="{87AC8A44-B58A-4660-BB87-9313B81B6E07}">
      <dgm:prSet/>
      <dgm:spPr/>
      <dgm:t>
        <a:bodyPr/>
        <a:lstStyle/>
        <a:p>
          <a:endParaRPr lang="fr-FR"/>
        </a:p>
      </dgm:t>
    </dgm:pt>
    <dgm:pt modelId="{F434B821-A8CF-41A5-8A9F-2465354A6DF3}" type="sibTrans" cxnId="{87AC8A44-B58A-4660-BB87-9313B81B6E07}">
      <dgm:prSet/>
      <dgm:spPr/>
      <dgm:t>
        <a:bodyPr/>
        <a:lstStyle/>
        <a:p>
          <a:endParaRPr lang="fr-FR"/>
        </a:p>
      </dgm:t>
    </dgm:pt>
    <dgm:pt modelId="{61058516-03AB-4937-AC8E-A0D4E7867D78}">
      <dgm:prSet/>
      <dgm:spPr/>
      <dgm:t>
        <a:bodyPr/>
        <a:lstStyle/>
        <a:p>
          <a:pPr rtl="0"/>
          <a:r>
            <a:rPr lang="fr-FR" smtClean="0"/>
            <a:t>Ce n'est qu'en mars 2007 que la W3C décide de relancer le développement du html, avec à la tête des recherches Chris Wilson (Microsoft).</a:t>
          </a:r>
          <a:endParaRPr lang="fr-FR"/>
        </a:p>
      </dgm:t>
    </dgm:pt>
    <dgm:pt modelId="{A5F003E8-DEA9-4F5F-96C1-64F23068833B}" type="parTrans" cxnId="{10195D7A-32A1-4F59-8EDB-2469AF06FEEF}">
      <dgm:prSet/>
      <dgm:spPr/>
      <dgm:t>
        <a:bodyPr/>
        <a:lstStyle/>
        <a:p>
          <a:endParaRPr lang="fr-FR"/>
        </a:p>
      </dgm:t>
    </dgm:pt>
    <dgm:pt modelId="{81B8544B-386D-4F3B-A695-D7A8E6AD7C4A}" type="sibTrans" cxnId="{10195D7A-32A1-4F59-8EDB-2469AF06FEEF}">
      <dgm:prSet/>
      <dgm:spPr/>
      <dgm:t>
        <a:bodyPr/>
        <a:lstStyle/>
        <a:p>
          <a:endParaRPr lang="fr-FR"/>
        </a:p>
      </dgm:t>
    </dgm:pt>
    <dgm:pt modelId="{9D0FE2AF-00D8-4CF6-A6F0-16AD8FBE63E6}" type="pres">
      <dgm:prSet presAssocID="{BD36A5CE-F377-4840-9D5F-2899ECAEDA34}" presName="linear" presStyleCnt="0">
        <dgm:presLayoutVars>
          <dgm:animLvl val="lvl"/>
          <dgm:resizeHandles val="exact"/>
        </dgm:presLayoutVars>
      </dgm:prSet>
      <dgm:spPr/>
    </dgm:pt>
    <dgm:pt modelId="{D35AFF18-C40C-46A9-B62A-2EBBEFEEFCAB}" type="pres">
      <dgm:prSet presAssocID="{3B25191A-64EC-4A2E-B1B9-5CE7BEC64681}" presName="parentText" presStyleLbl="node1" presStyleIdx="0" presStyleCnt="3">
        <dgm:presLayoutVars>
          <dgm:chMax val="0"/>
          <dgm:bulletEnabled val="1"/>
        </dgm:presLayoutVars>
      </dgm:prSet>
      <dgm:spPr/>
    </dgm:pt>
    <dgm:pt modelId="{86E5757F-C133-4604-AF8F-ABAD4D9D7DF5}" type="pres">
      <dgm:prSet presAssocID="{B7E01C1D-8420-4CB2-87A3-347D2DDF45F4}" presName="spacer" presStyleCnt="0"/>
      <dgm:spPr/>
    </dgm:pt>
    <dgm:pt modelId="{84EB9C58-DC29-461A-A288-6BFDA8784FD0}" type="pres">
      <dgm:prSet presAssocID="{E4671925-AA07-4361-B165-08351D6D4ACC}" presName="parentText" presStyleLbl="node1" presStyleIdx="1" presStyleCnt="3">
        <dgm:presLayoutVars>
          <dgm:chMax val="0"/>
          <dgm:bulletEnabled val="1"/>
        </dgm:presLayoutVars>
      </dgm:prSet>
      <dgm:spPr/>
    </dgm:pt>
    <dgm:pt modelId="{E7F72DA3-A076-4737-9CB5-3EF5780B003D}" type="pres">
      <dgm:prSet presAssocID="{F434B821-A8CF-41A5-8A9F-2465354A6DF3}" presName="spacer" presStyleCnt="0"/>
      <dgm:spPr/>
    </dgm:pt>
    <dgm:pt modelId="{20C04D46-AAF6-4BD2-A492-61ABFBD26FC3}" type="pres">
      <dgm:prSet presAssocID="{61058516-03AB-4937-AC8E-A0D4E7867D78}" presName="parentText" presStyleLbl="node1" presStyleIdx="2" presStyleCnt="3">
        <dgm:presLayoutVars>
          <dgm:chMax val="0"/>
          <dgm:bulletEnabled val="1"/>
        </dgm:presLayoutVars>
      </dgm:prSet>
      <dgm:spPr/>
    </dgm:pt>
  </dgm:ptLst>
  <dgm:cxnLst>
    <dgm:cxn modelId="{87AC8A44-B58A-4660-BB87-9313B81B6E07}" srcId="{BD36A5CE-F377-4840-9D5F-2899ECAEDA34}" destId="{E4671925-AA07-4361-B165-08351D6D4ACC}" srcOrd="1" destOrd="0" parTransId="{E3B40C93-0E26-4DAE-8697-57E724AED9E3}" sibTransId="{F434B821-A8CF-41A5-8A9F-2465354A6DF3}"/>
    <dgm:cxn modelId="{6D58A386-8C1C-41D6-8150-44335834468C}" type="presOf" srcId="{BD36A5CE-F377-4840-9D5F-2899ECAEDA34}" destId="{9D0FE2AF-00D8-4CF6-A6F0-16AD8FBE63E6}" srcOrd="0" destOrd="0" presId="urn:microsoft.com/office/officeart/2005/8/layout/vList2"/>
    <dgm:cxn modelId="{10195D7A-32A1-4F59-8EDB-2469AF06FEEF}" srcId="{BD36A5CE-F377-4840-9D5F-2899ECAEDA34}" destId="{61058516-03AB-4937-AC8E-A0D4E7867D78}" srcOrd="2" destOrd="0" parTransId="{A5F003E8-DEA9-4F5F-96C1-64F23068833B}" sibTransId="{81B8544B-386D-4F3B-A695-D7A8E6AD7C4A}"/>
    <dgm:cxn modelId="{D39E9C4C-7767-41EE-8471-9012373B7482}" type="presOf" srcId="{3B25191A-64EC-4A2E-B1B9-5CE7BEC64681}" destId="{D35AFF18-C40C-46A9-B62A-2EBBEFEEFCAB}" srcOrd="0" destOrd="0" presId="urn:microsoft.com/office/officeart/2005/8/layout/vList2"/>
    <dgm:cxn modelId="{81A202F9-0448-4876-B32D-D1B1F34F80AE}" type="presOf" srcId="{E4671925-AA07-4361-B165-08351D6D4ACC}" destId="{84EB9C58-DC29-461A-A288-6BFDA8784FD0}" srcOrd="0" destOrd="0" presId="urn:microsoft.com/office/officeart/2005/8/layout/vList2"/>
    <dgm:cxn modelId="{D886FF06-8B33-40DE-9F0F-274F6AA6C993}" srcId="{BD36A5CE-F377-4840-9D5F-2899ECAEDA34}" destId="{3B25191A-64EC-4A2E-B1B9-5CE7BEC64681}" srcOrd="0" destOrd="0" parTransId="{87798AAC-DD81-4AFA-B08D-536FCA8AA8F0}" sibTransId="{B7E01C1D-8420-4CB2-87A3-347D2DDF45F4}"/>
    <dgm:cxn modelId="{FE75045A-854C-4C93-8EE5-08027CC01679}" type="presOf" srcId="{61058516-03AB-4937-AC8E-A0D4E7867D78}" destId="{20C04D46-AAF6-4BD2-A492-61ABFBD26FC3}" srcOrd="0" destOrd="0" presId="urn:microsoft.com/office/officeart/2005/8/layout/vList2"/>
    <dgm:cxn modelId="{98D681C5-1372-4E8B-B4EC-37ACC2DC468B}" type="presParOf" srcId="{9D0FE2AF-00D8-4CF6-A6F0-16AD8FBE63E6}" destId="{D35AFF18-C40C-46A9-B62A-2EBBEFEEFCAB}" srcOrd="0" destOrd="0" presId="urn:microsoft.com/office/officeart/2005/8/layout/vList2"/>
    <dgm:cxn modelId="{E61F29E7-5D90-4695-A561-FBCC30C49138}" type="presParOf" srcId="{9D0FE2AF-00D8-4CF6-A6F0-16AD8FBE63E6}" destId="{86E5757F-C133-4604-AF8F-ABAD4D9D7DF5}" srcOrd="1" destOrd="0" presId="urn:microsoft.com/office/officeart/2005/8/layout/vList2"/>
    <dgm:cxn modelId="{090A1817-BBF5-4EAF-B2B5-5B2780776735}" type="presParOf" srcId="{9D0FE2AF-00D8-4CF6-A6F0-16AD8FBE63E6}" destId="{84EB9C58-DC29-461A-A288-6BFDA8784FD0}" srcOrd="2" destOrd="0" presId="urn:microsoft.com/office/officeart/2005/8/layout/vList2"/>
    <dgm:cxn modelId="{CA6D8CD0-51BA-4817-97C4-27EACE0B4D4F}" type="presParOf" srcId="{9D0FE2AF-00D8-4CF6-A6F0-16AD8FBE63E6}" destId="{E7F72DA3-A076-4737-9CB5-3EF5780B003D}" srcOrd="3" destOrd="0" presId="urn:microsoft.com/office/officeart/2005/8/layout/vList2"/>
    <dgm:cxn modelId="{B4BB0C51-5065-49EE-8377-A90E22770829}" type="presParOf" srcId="{9D0FE2AF-00D8-4CF6-A6F0-16AD8FBE63E6}" destId="{20C04D46-AAF6-4BD2-A492-61ABFBD26FC3}"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F0374C9-2E37-448F-AD47-47E706347DF9}"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fr-FR"/>
        </a:p>
      </dgm:t>
    </dgm:pt>
    <dgm:pt modelId="{AB34A61E-0EEC-40AD-879D-AADBADBB4397}">
      <dgm:prSet custT="1"/>
      <dgm:spPr/>
      <dgm:t>
        <a:bodyPr/>
        <a:lstStyle/>
        <a:p>
          <a:pPr algn="ctr" rtl="0"/>
          <a:r>
            <a:rPr lang="fr-FR" sz="2400" dirty="0" smtClean="0"/>
            <a:t>Définition de css</a:t>
          </a:r>
          <a:endParaRPr lang="fr-FR" sz="2400" dirty="0"/>
        </a:p>
      </dgm:t>
    </dgm:pt>
    <dgm:pt modelId="{C6D159F3-9E7B-4495-8EE3-F3B19474EDDD}" type="parTrans" cxnId="{661397A9-9DF1-4438-ADAE-934934C36E64}">
      <dgm:prSet/>
      <dgm:spPr/>
      <dgm:t>
        <a:bodyPr/>
        <a:lstStyle/>
        <a:p>
          <a:endParaRPr lang="fr-FR"/>
        </a:p>
      </dgm:t>
    </dgm:pt>
    <dgm:pt modelId="{B9AC129C-EE84-48FB-BF73-3A262EE4B918}" type="sibTrans" cxnId="{661397A9-9DF1-4438-ADAE-934934C36E64}">
      <dgm:prSet/>
      <dgm:spPr/>
      <dgm:t>
        <a:bodyPr/>
        <a:lstStyle/>
        <a:p>
          <a:endParaRPr lang="fr-FR"/>
        </a:p>
      </dgm:t>
    </dgm:pt>
    <dgm:pt modelId="{97A989C0-F5D1-4ADE-9AAA-3BAECD0DE04E}" type="pres">
      <dgm:prSet presAssocID="{0F0374C9-2E37-448F-AD47-47E706347DF9}" presName="linear" presStyleCnt="0">
        <dgm:presLayoutVars>
          <dgm:animLvl val="lvl"/>
          <dgm:resizeHandles val="exact"/>
        </dgm:presLayoutVars>
      </dgm:prSet>
      <dgm:spPr/>
    </dgm:pt>
    <dgm:pt modelId="{5BE31801-FCF1-4E6F-8AF3-6A6653516676}" type="pres">
      <dgm:prSet presAssocID="{AB34A61E-0EEC-40AD-879D-AADBADBB4397}" presName="parentText" presStyleLbl="node1" presStyleIdx="0" presStyleCnt="1">
        <dgm:presLayoutVars>
          <dgm:chMax val="0"/>
          <dgm:bulletEnabled val="1"/>
        </dgm:presLayoutVars>
      </dgm:prSet>
      <dgm:spPr/>
    </dgm:pt>
  </dgm:ptLst>
  <dgm:cxnLst>
    <dgm:cxn modelId="{661397A9-9DF1-4438-ADAE-934934C36E64}" srcId="{0F0374C9-2E37-448F-AD47-47E706347DF9}" destId="{AB34A61E-0EEC-40AD-879D-AADBADBB4397}" srcOrd="0" destOrd="0" parTransId="{C6D159F3-9E7B-4495-8EE3-F3B19474EDDD}" sibTransId="{B9AC129C-EE84-48FB-BF73-3A262EE4B918}"/>
    <dgm:cxn modelId="{BBD0688D-A4BB-4579-9D28-0605CD0B6CC6}" type="presOf" srcId="{0F0374C9-2E37-448F-AD47-47E706347DF9}" destId="{97A989C0-F5D1-4ADE-9AAA-3BAECD0DE04E}" srcOrd="0" destOrd="0" presId="urn:microsoft.com/office/officeart/2005/8/layout/vList2"/>
    <dgm:cxn modelId="{E44D1200-11A9-451D-9795-747169DB2255}" type="presOf" srcId="{AB34A61E-0EEC-40AD-879D-AADBADBB4397}" destId="{5BE31801-FCF1-4E6F-8AF3-6A6653516676}" srcOrd="0" destOrd="0" presId="urn:microsoft.com/office/officeart/2005/8/layout/vList2"/>
    <dgm:cxn modelId="{0F192202-8556-4624-B45F-3D48B775B4E6}" type="presParOf" srcId="{97A989C0-F5D1-4ADE-9AAA-3BAECD0DE04E}" destId="{5BE31801-FCF1-4E6F-8AF3-6A665351667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B514B6D-6B99-4F27-8EE6-113F5027C42E}"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fr-FR"/>
        </a:p>
      </dgm:t>
    </dgm:pt>
    <dgm:pt modelId="{E6D73FAA-3BA3-4F89-B19E-8DC51CE984F8}">
      <dgm:prSet/>
      <dgm:spPr/>
      <dgm:t>
        <a:bodyPr/>
        <a:lstStyle/>
        <a:p>
          <a:pPr rtl="0"/>
          <a:r>
            <a:rPr lang="fr-FR" b="1" smtClean="0"/>
            <a:t>Qu'est-ce que css</a:t>
          </a:r>
          <a:endParaRPr lang="fr-FR"/>
        </a:p>
      </dgm:t>
    </dgm:pt>
    <dgm:pt modelId="{864C6F14-40B5-48F9-B6ED-F5C761FE5F47}" type="parTrans" cxnId="{DBA78352-F39D-4244-BB3F-0749622D4FA2}">
      <dgm:prSet/>
      <dgm:spPr/>
      <dgm:t>
        <a:bodyPr/>
        <a:lstStyle/>
        <a:p>
          <a:endParaRPr lang="fr-FR"/>
        </a:p>
      </dgm:t>
    </dgm:pt>
    <dgm:pt modelId="{629F57A7-DE24-4E0E-88D6-6725173954E5}" type="sibTrans" cxnId="{DBA78352-F39D-4244-BB3F-0749622D4FA2}">
      <dgm:prSet/>
      <dgm:spPr/>
      <dgm:t>
        <a:bodyPr/>
        <a:lstStyle/>
        <a:p>
          <a:endParaRPr lang="fr-FR"/>
        </a:p>
      </dgm:t>
    </dgm:pt>
    <dgm:pt modelId="{FF8C7D86-AFDC-49B4-BB46-2ADA6297A8CD}">
      <dgm:prSet custT="1"/>
      <dgm:spPr/>
      <dgm:t>
        <a:bodyPr/>
        <a:lstStyle/>
        <a:p>
          <a:pPr rtl="0">
            <a:lnSpc>
              <a:spcPct val="150000"/>
            </a:lnSpc>
          </a:pPr>
          <a:r>
            <a:rPr lang="fr-FR" sz="2000" dirty="0" smtClean="0"/>
            <a:t>C’est un langage qui permet de définir et de contrôler les styles d’affichage de toutes les pages web de l’application et de mettre en forme les fichiers HTML ou XML, ainsi  les feuilles de style, aussi appelé les fichiers css, comprennent du code qui permet de gérer le design d’une page en HTML.</a:t>
          </a:r>
          <a:endParaRPr lang="fr-FR" sz="2000" dirty="0"/>
        </a:p>
      </dgm:t>
    </dgm:pt>
    <dgm:pt modelId="{579C13DB-FC71-4AC2-90CE-8481012D995B}" type="parTrans" cxnId="{22B2680B-9B14-4038-9197-2061DDAFEFAE}">
      <dgm:prSet/>
      <dgm:spPr/>
      <dgm:t>
        <a:bodyPr/>
        <a:lstStyle/>
        <a:p>
          <a:endParaRPr lang="fr-FR"/>
        </a:p>
      </dgm:t>
    </dgm:pt>
    <dgm:pt modelId="{84D40BD5-BBA6-4D76-96D6-0B7933E8AD9A}" type="sibTrans" cxnId="{22B2680B-9B14-4038-9197-2061DDAFEFAE}">
      <dgm:prSet/>
      <dgm:spPr/>
      <dgm:t>
        <a:bodyPr/>
        <a:lstStyle/>
        <a:p>
          <a:endParaRPr lang="fr-FR"/>
        </a:p>
      </dgm:t>
    </dgm:pt>
    <dgm:pt modelId="{39E07A60-CB89-404E-951C-EB1680C85849}" type="pres">
      <dgm:prSet presAssocID="{0B514B6D-6B99-4F27-8EE6-113F5027C42E}" presName="linear" presStyleCnt="0">
        <dgm:presLayoutVars>
          <dgm:animLvl val="lvl"/>
          <dgm:resizeHandles val="exact"/>
        </dgm:presLayoutVars>
      </dgm:prSet>
      <dgm:spPr/>
    </dgm:pt>
    <dgm:pt modelId="{01A73479-E057-425B-BA34-8545A6FDBDB1}" type="pres">
      <dgm:prSet presAssocID="{E6D73FAA-3BA3-4F89-B19E-8DC51CE984F8}" presName="parentText" presStyleLbl="node1" presStyleIdx="0" presStyleCnt="2" custScaleY="28454">
        <dgm:presLayoutVars>
          <dgm:chMax val="0"/>
          <dgm:bulletEnabled val="1"/>
        </dgm:presLayoutVars>
      </dgm:prSet>
      <dgm:spPr/>
    </dgm:pt>
    <dgm:pt modelId="{E96CDF2B-7F37-4026-8871-6E00BC70B2B0}" type="pres">
      <dgm:prSet presAssocID="{629F57A7-DE24-4E0E-88D6-6725173954E5}" presName="spacer" presStyleCnt="0"/>
      <dgm:spPr/>
    </dgm:pt>
    <dgm:pt modelId="{70195889-085F-4E7F-8780-6348883EA54A}" type="pres">
      <dgm:prSet presAssocID="{FF8C7D86-AFDC-49B4-BB46-2ADA6297A8CD}" presName="parentText" presStyleLbl="node1" presStyleIdx="1" presStyleCnt="2">
        <dgm:presLayoutVars>
          <dgm:chMax val="0"/>
          <dgm:bulletEnabled val="1"/>
        </dgm:presLayoutVars>
      </dgm:prSet>
      <dgm:spPr/>
      <dgm:t>
        <a:bodyPr/>
        <a:lstStyle/>
        <a:p>
          <a:endParaRPr lang="fr-FR"/>
        </a:p>
      </dgm:t>
    </dgm:pt>
  </dgm:ptLst>
  <dgm:cxnLst>
    <dgm:cxn modelId="{DBA78352-F39D-4244-BB3F-0749622D4FA2}" srcId="{0B514B6D-6B99-4F27-8EE6-113F5027C42E}" destId="{E6D73FAA-3BA3-4F89-B19E-8DC51CE984F8}" srcOrd="0" destOrd="0" parTransId="{864C6F14-40B5-48F9-B6ED-F5C761FE5F47}" sibTransId="{629F57A7-DE24-4E0E-88D6-6725173954E5}"/>
    <dgm:cxn modelId="{65FD88A9-2A9E-4292-B865-7A69FFB82B5E}" type="presOf" srcId="{0B514B6D-6B99-4F27-8EE6-113F5027C42E}" destId="{39E07A60-CB89-404E-951C-EB1680C85849}" srcOrd="0" destOrd="0" presId="urn:microsoft.com/office/officeart/2005/8/layout/vList2"/>
    <dgm:cxn modelId="{7C546E07-C956-4BED-A9D8-434447CC4E03}" type="presOf" srcId="{E6D73FAA-3BA3-4F89-B19E-8DC51CE984F8}" destId="{01A73479-E057-425B-BA34-8545A6FDBDB1}" srcOrd="0" destOrd="0" presId="urn:microsoft.com/office/officeart/2005/8/layout/vList2"/>
    <dgm:cxn modelId="{22B2680B-9B14-4038-9197-2061DDAFEFAE}" srcId="{0B514B6D-6B99-4F27-8EE6-113F5027C42E}" destId="{FF8C7D86-AFDC-49B4-BB46-2ADA6297A8CD}" srcOrd="1" destOrd="0" parTransId="{579C13DB-FC71-4AC2-90CE-8481012D995B}" sibTransId="{84D40BD5-BBA6-4D76-96D6-0B7933E8AD9A}"/>
    <dgm:cxn modelId="{A52EC78F-FA21-4671-A397-D7A19C0F41E9}" type="presOf" srcId="{FF8C7D86-AFDC-49B4-BB46-2ADA6297A8CD}" destId="{70195889-085F-4E7F-8780-6348883EA54A}" srcOrd="0" destOrd="0" presId="urn:microsoft.com/office/officeart/2005/8/layout/vList2"/>
    <dgm:cxn modelId="{9189E6C4-C79B-40A9-B61E-991F67FE53F9}" type="presParOf" srcId="{39E07A60-CB89-404E-951C-EB1680C85849}" destId="{01A73479-E057-425B-BA34-8545A6FDBDB1}" srcOrd="0" destOrd="0" presId="urn:microsoft.com/office/officeart/2005/8/layout/vList2"/>
    <dgm:cxn modelId="{44D19925-0FAD-4DE8-A408-950743D80E18}" type="presParOf" srcId="{39E07A60-CB89-404E-951C-EB1680C85849}" destId="{E96CDF2B-7F37-4026-8871-6E00BC70B2B0}" srcOrd="1" destOrd="0" presId="urn:microsoft.com/office/officeart/2005/8/layout/vList2"/>
    <dgm:cxn modelId="{AF82A78B-1CC4-4F73-8AAF-7016BC4FC792}" type="presParOf" srcId="{39E07A60-CB89-404E-951C-EB1680C85849}" destId="{70195889-085F-4E7F-8780-6348883EA54A}" srcOrd="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897DB0E-3106-40A8-8230-85845886BBFA}" type="doc">
      <dgm:prSet loTypeId="urn:microsoft.com/office/officeart/2005/8/layout/vList2" loCatId="list" qsTypeId="urn:microsoft.com/office/officeart/2005/8/quickstyle/simple5" qsCatId="simple" csTypeId="urn:microsoft.com/office/officeart/2005/8/colors/accent1_2" csCatId="accent1"/>
      <dgm:spPr/>
      <dgm:t>
        <a:bodyPr/>
        <a:lstStyle/>
        <a:p>
          <a:endParaRPr lang="fr-FR"/>
        </a:p>
      </dgm:t>
    </dgm:pt>
    <dgm:pt modelId="{AD496EAA-DB88-4BA1-BCFB-3A7B65220B5A}">
      <dgm:prSet custT="1"/>
      <dgm:spPr/>
      <dgm:t>
        <a:bodyPr/>
        <a:lstStyle/>
        <a:p>
          <a:pPr algn="ctr" rtl="0"/>
          <a:r>
            <a:rPr lang="fr-FR" sz="4000" dirty="0" smtClean="0"/>
            <a:t>l'origine de css</a:t>
          </a:r>
          <a:endParaRPr lang="fr-FR" sz="4000" dirty="0"/>
        </a:p>
      </dgm:t>
    </dgm:pt>
    <dgm:pt modelId="{9AC0AE52-388C-49BC-990C-839214B9E179}" type="parTrans" cxnId="{DD728D93-9F16-485F-A624-E0BE16E4EF1C}">
      <dgm:prSet/>
      <dgm:spPr/>
      <dgm:t>
        <a:bodyPr/>
        <a:lstStyle/>
        <a:p>
          <a:endParaRPr lang="fr-FR"/>
        </a:p>
      </dgm:t>
    </dgm:pt>
    <dgm:pt modelId="{C32ADAA9-4863-44F7-A0F8-954818A4BCCE}" type="sibTrans" cxnId="{DD728D93-9F16-485F-A624-E0BE16E4EF1C}">
      <dgm:prSet/>
      <dgm:spPr/>
      <dgm:t>
        <a:bodyPr/>
        <a:lstStyle/>
        <a:p>
          <a:endParaRPr lang="fr-FR"/>
        </a:p>
      </dgm:t>
    </dgm:pt>
    <dgm:pt modelId="{29477A39-EF52-4039-80D7-1C0005CC22A0}" type="pres">
      <dgm:prSet presAssocID="{C897DB0E-3106-40A8-8230-85845886BBFA}" presName="linear" presStyleCnt="0">
        <dgm:presLayoutVars>
          <dgm:animLvl val="lvl"/>
          <dgm:resizeHandles val="exact"/>
        </dgm:presLayoutVars>
      </dgm:prSet>
      <dgm:spPr/>
    </dgm:pt>
    <dgm:pt modelId="{76C5FFA1-1AD1-4ACA-86E6-C7872F066465}" type="pres">
      <dgm:prSet presAssocID="{AD496EAA-DB88-4BA1-BCFB-3A7B65220B5A}" presName="parentText" presStyleLbl="node1" presStyleIdx="0" presStyleCnt="1" custLinFactNeighborX="126" custLinFactNeighborY="-9381">
        <dgm:presLayoutVars>
          <dgm:chMax val="0"/>
          <dgm:bulletEnabled val="1"/>
        </dgm:presLayoutVars>
      </dgm:prSet>
      <dgm:spPr/>
    </dgm:pt>
  </dgm:ptLst>
  <dgm:cxnLst>
    <dgm:cxn modelId="{5CA0A87F-91D3-4158-9569-A78806D73099}" type="presOf" srcId="{AD496EAA-DB88-4BA1-BCFB-3A7B65220B5A}" destId="{76C5FFA1-1AD1-4ACA-86E6-C7872F066465}" srcOrd="0" destOrd="0" presId="urn:microsoft.com/office/officeart/2005/8/layout/vList2"/>
    <dgm:cxn modelId="{EF300D25-2045-40C4-A0BD-BFA9E7AC1AF5}" type="presOf" srcId="{C897DB0E-3106-40A8-8230-85845886BBFA}" destId="{29477A39-EF52-4039-80D7-1C0005CC22A0}" srcOrd="0" destOrd="0" presId="urn:microsoft.com/office/officeart/2005/8/layout/vList2"/>
    <dgm:cxn modelId="{DD728D93-9F16-485F-A624-E0BE16E4EF1C}" srcId="{C897DB0E-3106-40A8-8230-85845886BBFA}" destId="{AD496EAA-DB88-4BA1-BCFB-3A7B65220B5A}" srcOrd="0" destOrd="0" parTransId="{9AC0AE52-388C-49BC-990C-839214B9E179}" sibTransId="{C32ADAA9-4863-44F7-A0F8-954818A4BCCE}"/>
    <dgm:cxn modelId="{938ED0F3-1067-4D78-8B44-FCD73CB74DE3}" type="presParOf" srcId="{29477A39-EF52-4039-80D7-1C0005CC22A0}" destId="{76C5FFA1-1AD1-4ACA-86E6-C7872F06646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110A656-6120-41F3-B248-8F5D5F0572DF}" type="doc">
      <dgm:prSet loTypeId="urn:microsoft.com/office/officeart/2005/8/layout/hList7" loCatId="list" qsTypeId="urn:microsoft.com/office/officeart/2005/8/quickstyle/simple3" qsCatId="simple" csTypeId="urn:microsoft.com/office/officeart/2005/8/colors/accent1_2" csCatId="accent1" phldr="1"/>
      <dgm:spPr/>
      <dgm:t>
        <a:bodyPr/>
        <a:lstStyle/>
        <a:p>
          <a:endParaRPr lang="fr-FR"/>
        </a:p>
      </dgm:t>
    </dgm:pt>
    <dgm:pt modelId="{95DD3E60-5F1B-42CD-B0B9-23D7CE604013}">
      <dgm:prSet/>
      <dgm:spPr/>
      <dgm:t>
        <a:bodyPr/>
        <a:lstStyle/>
        <a:p>
          <a:pPr rtl="0"/>
          <a:r>
            <a:rPr lang="fr-FR" smtClean="0"/>
            <a:t>Le CSS a été proposé pour la première fois en 1994 par le technologue norvégien Håkon Wium Lie , qui travaillait alors au Centre européen pour la recherche nucléaire (CERN) avec Berners-Lee. Deux ans plus tard, le World Wide Web Consortium (W3C) a adopté les premières spécifications standardisées pour le CSS, appelées CSS1.</a:t>
          </a:r>
          <a:endParaRPr lang="fr-FR"/>
        </a:p>
      </dgm:t>
    </dgm:pt>
    <dgm:pt modelId="{49CB283D-A474-44BD-8E8F-53947F29F09A}" type="parTrans" cxnId="{E69CE1CB-57B5-48D2-A4A1-1D0B1CA7BA3B}">
      <dgm:prSet/>
      <dgm:spPr/>
      <dgm:t>
        <a:bodyPr/>
        <a:lstStyle/>
        <a:p>
          <a:endParaRPr lang="fr-FR"/>
        </a:p>
      </dgm:t>
    </dgm:pt>
    <dgm:pt modelId="{8C9553F9-C149-4335-BCD3-B9F9EBC2BDB1}" type="sibTrans" cxnId="{E69CE1CB-57B5-48D2-A4A1-1D0B1CA7BA3B}">
      <dgm:prSet/>
      <dgm:spPr/>
      <dgm:t>
        <a:bodyPr/>
        <a:lstStyle/>
        <a:p>
          <a:endParaRPr lang="fr-FR"/>
        </a:p>
      </dgm:t>
    </dgm:pt>
    <dgm:pt modelId="{408ED9CE-2AA8-4430-94B0-5EAE236CA1B9}" type="pres">
      <dgm:prSet presAssocID="{9110A656-6120-41F3-B248-8F5D5F0572DF}" presName="Name0" presStyleCnt="0">
        <dgm:presLayoutVars>
          <dgm:dir/>
          <dgm:resizeHandles val="exact"/>
        </dgm:presLayoutVars>
      </dgm:prSet>
      <dgm:spPr/>
    </dgm:pt>
    <dgm:pt modelId="{FD6F67F2-5630-4C6C-BA79-CB47B7B88882}" type="pres">
      <dgm:prSet presAssocID="{9110A656-6120-41F3-B248-8F5D5F0572DF}" presName="fgShape" presStyleLbl="fgShp" presStyleIdx="0" presStyleCnt="1"/>
      <dgm:spPr/>
    </dgm:pt>
    <dgm:pt modelId="{FE6E3D7C-43CF-4471-B8A7-AB51D5D4B3AB}" type="pres">
      <dgm:prSet presAssocID="{9110A656-6120-41F3-B248-8F5D5F0572DF}" presName="linComp" presStyleCnt="0"/>
      <dgm:spPr/>
    </dgm:pt>
    <dgm:pt modelId="{AEDA43CD-3ED2-4B08-B3B9-5FC35C0ECDEE}" type="pres">
      <dgm:prSet presAssocID="{95DD3E60-5F1B-42CD-B0B9-23D7CE604013}" presName="compNode" presStyleCnt="0"/>
      <dgm:spPr/>
    </dgm:pt>
    <dgm:pt modelId="{1995F4F7-3416-45FC-A76E-213DC19B98AE}" type="pres">
      <dgm:prSet presAssocID="{95DD3E60-5F1B-42CD-B0B9-23D7CE604013}" presName="bkgdShape" presStyleLbl="node1" presStyleIdx="0" presStyleCnt="1"/>
      <dgm:spPr/>
    </dgm:pt>
    <dgm:pt modelId="{73892BB3-08A6-4324-ACF4-62D71C93C496}" type="pres">
      <dgm:prSet presAssocID="{95DD3E60-5F1B-42CD-B0B9-23D7CE604013}" presName="nodeTx" presStyleLbl="node1" presStyleIdx="0" presStyleCnt="1">
        <dgm:presLayoutVars>
          <dgm:bulletEnabled val="1"/>
        </dgm:presLayoutVars>
      </dgm:prSet>
      <dgm:spPr/>
    </dgm:pt>
    <dgm:pt modelId="{839FC81C-89B1-4AC3-8221-A903AF19FE5E}" type="pres">
      <dgm:prSet presAssocID="{95DD3E60-5F1B-42CD-B0B9-23D7CE604013}" presName="invisiNode" presStyleLbl="node1" presStyleIdx="0" presStyleCnt="1"/>
      <dgm:spPr/>
    </dgm:pt>
    <dgm:pt modelId="{C053FFE7-524F-4E92-A185-2BB986C0B2CE}" type="pres">
      <dgm:prSet presAssocID="{95DD3E60-5F1B-42CD-B0B9-23D7CE604013}" presName="imagNode" presStyleLbl="fgImgPlace1" presStyleIdx="0" presStyleCnt="1" custScaleX="159988" custScaleY="127757" custLinFactNeighborX="9999" custLinFactNeighborY="-7233"/>
      <dgm:spPr>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dgm:spPr>
    </dgm:pt>
  </dgm:ptLst>
  <dgm:cxnLst>
    <dgm:cxn modelId="{CF42BC17-4E51-4E40-B65E-CE462B829B71}" type="presOf" srcId="{9110A656-6120-41F3-B248-8F5D5F0572DF}" destId="{408ED9CE-2AA8-4430-94B0-5EAE236CA1B9}" srcOrd="0" destOrd="0" presId="urn:microsoft.com/office/officeart/2005/8/layout/hList7"/>
    <dgm:cxn modelId="{6797C4DF-A302-4BFC-BBAB-13B89B1E0007}" type="presOf" srcId="{95DD3E60-5F1B-42CD-B0B9-23D7CE604013}" destId="{1995F4F7-3416-45FC-A76E-213DC19B98AE}" srcOrd="0" destOrd="0" presId="urn:microsoft.com/office/officeart/2005/8/layout/hList7"/>
    <dgm:cxn modelId="{E69CE1CB-57B5-48D2-A4A1-1D0B1CA7BA3B}" srcId="{9110A656-6120-41F3-B248-8F5D5F0572DF}" destId="{95DD3E60-5F1B-42CD-B0B9-23D7CE604013}" srcOrd="0" destOrd="0" parTransId="{49CB283D-A474-44BD-8E8F-53947F29F09A}" sibTransId="{8C9553F9-C149-4335-BCD3-B9F9EBC2BDB1}"/>
    <dgm:cxn modelId="{A6982C85-F2D3-4B28-837D-B1C7E9CA300A}" type="presOf" srcId="{95DD3E60-5F1B-42CD-B0B9-23D7CE604013}" destId="{73892BB3-08A6-4324-ACF4-62D71C93C496}" srcOrd="1" destOrd="0" presId="urn:microsoft.com/office/officeart/2005/8/layout/hList7"/>
    <dgm:cxn modelId="{C5A62B96-1A37-42BC-A372-F940E678E3C6}" type="presParOf" srcId="{408ED9CE-2AA8-4430-94B0-5EAE236CA1B9}" destId="{FD6F67F2-5630-4C6C-BA79-CB47B7B88882}" srcOrd="0" destOrd="0" presId="urn:microsoft.com/office/officeart/2005/8/layout/hList7"/>
    <dgm:cxn modelId="{3ECD944D-02AE-4802-8FA3-2D0B652C81F0}" type="presParOf" srcId="{408ED9CE-2AA8-4430-94B0-5EAE236CA1B9}" destId="{FE6E3D7C-43CF-4471-B8A7-AB51D5D4B3AB}" srcOrd="1" destOrd="0" presId="urn:microsoft.com/office/officeart/2005/8/layout/hList7"/>
    <dgm:cxn modelId="{3D12E3B0-162B-46BA-8BDB-CF79520387A6}" type="presParOf" srcId="{FE6E3D7C-43CF-4471-B8A7-AB51D5D4B3AB}" destId="{AEDA43CD-3ED2-4B08-B3B9-5FC35C0ECDEE}" srcOrd="0" destOrd="0" presId="urn:microsoft.com/office/officeart/2005/8/layout/hList7"/>
    <dgm:cxn modelId="{E12ECB8E-E81B-4CF4-B7B5-811FB5E58054}" type="presParOf" srcId="{AEDA43CD-3ED2-4B08-B3B9-5FC35C0ECDEE}" destId="{1995F4F7-3416-45FC-A76E-213DC19B98AE}" srcOrd="0" destOrd="0" presId="urn:microsoft.com/office/officeart/2005/8/layout/hList7"/>
    <dgm:cxn modelId="{900ACB1D-B67A-4CE0-9993-7FC74B111F94}" type="presParOf" srcId="{AEDA43CD-3ED2-4B08-B3B9-5FC35C0ECDEE}" destId="{73892BB3-08A6-4324-ACF4-62D71C93C496}" srcOrd="1" destOrd="0" presId="urn:microsoft.com/office/officeart/2005/8/layout/hList7"/>
    <dgm:cxn modelId="{74F46E8F-BD21-4F7E-9535-47437AD82E46}" type="presParOf" srcId="{AEDA43CD-3ED2-4B08-B3B9-5FC35C0ECDEE}" destId="{839FC81C-89B1-4AC3-8221-A903AF19FE5E}" srcOrd="2" destOrd="0" presId="urn:microsoft.com/office/officeart/2005/8/layout/hList7"/>
    <dgm:cxn modelId="{DE67A760-73F1-4DF7-905E-88E0BFED40AF}" type="presParOf" srcId="{AEDA43CD-3ED2-4B08-B3B9-5FC35C0ECDEE}" destId="{C053FFE7-524F-4E92-A185-2BB986C0B2CE}" srcOrd="3" destOrd="0" presId="urn:microsoft.com/office/officeart/2005/8/layout/hList7"/>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CEF3DE4-364B-4728-8B31-8EA0267D1A9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fr-FR"/>
        </a:p>
      </dgm:t>
    </dgm:pt>
    <dgm:pt modelId="{8BD95439-0114-4210-A623-9367530E04C7}">
      <dgm:prSet/>
      <dgm:spPr/>
      <dgm:t>
        <a:bodyPr/>
        <a:lstStyle/>
        <a:p>
          <a:pPr algn="ctr" rtl="0"/>
          <a:r>
            <a:rPr lang="fr-FR" dirty="0" smtClean="0"/>
            <a:t>II. HISTORIQUE DU CSS</a:t>
          </a:r>
          <a:br>
            <a:rPr lang="fr-FR" dirty="0" smtClean="0"/>
          </a:br>
          <a:endParaRPr lang="fr-FR" dirty="0"/>
        </a:p>
      </dgm:t>
    </dgm:pt>
    <dgm:pt modelId="{C537D0AD-8C94-41F1-B793-7BD336E8A631}" type="parTrans" cxnId="{D678506A-811A-4909-A954-7D97D0644A96}">
      <dgm:prSet/>
      <dgm:spPr/>
      <dgm:t>
        <a:bodyPr/>
        <a:lstStyle/>
        <a:p>
          <a:endParaRPr lang="fr-FR"/>
        </a:p>
      </dgm:t>
    </dgm:pt>
    <dgm:pt modelId="{B623B234-B461-4A98-BC30-7497998CC672}" type="sibTrans" cxnId="{D678506A-811A-4909-A954-7D97D0644A96}">
      <dgm:prSet/>
      <dgm:spPr/>
      <dgm:t>
        <a:bodyPr/>
        <a:lstStyle/>
        <a:p>
          <a:endParaRPr lang="fr-FR"/>
        </a:p>
      </dgm:t>
    </dgm:pt>
    <dgm:pt modelId="{4A9BD56E-30E9-49DD-AD0F-A05E3085FF46}" type="pres">
      <dgm:prSet presAssocID="{2CEF3DE4-364B-4728-8B31-8EA0267D1A95}" presName="linear" presStyleCnt="0">
        <dgm:presLayoutVars>
          <dgm:animLvl val="lvl"/>
          <dgm:resizeHandles val="exact"/>
        </dgm:presLayoutVars>
      </dgm:prSet>
      <dgm:spPr/>
    </dgm:pt>
    <dgm:pt modelId="{0BCFC683-0D27-4596-A187-51DBB48F64F4}" type="pres">
      <dgm:prSet presAssocID="{8BD95439-0114-4210-A623-9367530E04C7}" presName="parentText" presStyleLbl="node1" presStyleIdx="0" presStyleCnt="1">
        <dgm:presLayoutVars>
          <dgm:chMax val="0"/>
          <dgm:bulletEnabled val="1"/>
        </dgm:presLayoutVars>
      </dgm:prSet>
      <dgm:spPr/>
    </dgm:pt>
  </dgm:ptLst>
  <dgm:cxnLst>
    <dgm:cxn modelId="{25388213-2B26-4653-BB32-A5287B5C69B8}" type="presOf" srcId="{8BD95439-0114-4210-A623-9367530E04C7}" destId="{0BCFC683-0D27-4596-A187-51DBB48F64F4}" srcOrd="0" destOrd="0" presId="urn:microsoft.com/office/officeart/2005/8/layout/vList2"/>
    <dgm:cxn modelId="{50882419-6255-4D5F-AEB9-41C5FF51B803}" type="presOf" srcId="{2CEF3DE4-364B-4728-8B31-8EA0267D1A95}" destId="{4A9BD56E-30E9-49DD-AD0F-A05E3085FF46}" srcOrd="0" destOrd="0" presId="urn:microsoft.com/office/officeart/2005/8/layout/vList2"/>
    <dgm:cxn modelId="{D678506A-811A-4909-A954-7D97D0644A96}" srcId="{2CEF3DE4-364B-4728-8B31-8EA0267D1A95}" destId="{8BD95439-0114-4210-A623-9367530E04C7}" srcOrd="0" destOrd="0" parTransId="{C537D0AD-8C94-41F1-B793-7BD336E8A631}" sibTransId="{B623B234-B461-4A98-BC30-7497998CC672}"/>
    <dgm:cxn modelId="{CF4BE2C6-2C4D-4960-AE2A-C593AE2DCD95}" type="presParOf" srcId="{4A9BD56E-30E9-49DD-AD0F-A05E3085FF46}" destId="{0BCFC683-0D27-4596-A187-51DBB48F64F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3E228A4-83D5-4C0B-B771-D1F3D4FDEBCA}"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fr-FR"/>
        </a:p>
      </dgm:t>
    </dgm:pt>
    <dgm:pt modelId="{31376959-2C5F-4732-AFB9-24887CA5C116}">
      <dgm:prSet custT="1"/>
      <dgm:spPr/>
      <dgm:t>
        <a:bodyPr/>
        <a:lstStyle/>
        <a:p>
          <a:pPr rtl="0">
            <a:lnSpc>
              <a:spcPct val="150000"/>
            </a:lnSpc>
          </a:pPr>
          <a:r>
            <a:rPr lang="fr-FR" sz="1600" dirty="0" smtClean="0"/>
            <a:t>Le CSS (Cascading Style Sheets : feuilles de style en cascade)  Créé par la W3C dans les années 1990 , il est totalement pris en charge par les navigateurs dans les années 2000. </a:t>
          </a:r>
          <a:endParaRPr lang="fr-FR" sz="1600" dirty="0"/>
        </a:p>
      </dgm:t>
    </dgm:pt>
    <dgm:pt modelId="{1F838582-73B5-4F6F-8BF9-EF87C652A88D}" type="parTrans" cxnId="{A62C8A39-ECA0-48AB-811A-E44328D454C1}">
      <dgm:prSet/>
      <dgm:spPr/>
      <dgm:t>
        <a:bodyPr/>
        <a:lstStyle/>
        <a:p>
          <a:endParaRPr lang="fr-FR"/>
        </a:p>
      </dgm:t>
    </dgm:pt>
    <dgm:pt modelId="{B445CFDD-0386-4ABE-BC22-23EF4D894EEA}" type="sibTrans" cxnId="{A62C8A39-ECA0-48AB-811A-E44328D454C1}">
      <dgm:prSet/>
      <dgm:spPr/>
      <dgm:t>
        <a:bodyPr/>
        <a:lstStyle/>
        <a:p>
          <a:endParaRPr lang="fr-FR"/>
        </a:p>
      </dgm:t>
    </dgm:pt>
    <dgm:pt modelId="{56D07573-0651-4933-B42A-44A2D9DD0E92}">
      <dgm:prSet custT="1"/>
      <dgm:spPr/>
      <dgm:t>
        <a:bodyPr/>
        <a:lstStyle/>
        <a:p>
          <a:pPr rtl="0">
            <a:lnSpc>
              <a:spcPct val="150000"/>
            </a:lnSpc>
          </a:pPr>
          <a:r>
            <a:rPr lang="fr-FR" sz="1800" dirty="0" smtClean="0"/>
            <a:t>La première réelle proposition de feuilles de style est proposée par Hakon Wium Lie. Très vite, Dave Raggett qui est alors le principal éditeur du projet de spécification HTML3 publie un document évoquant le travail de Hakon Wium Lie.   </a:t>
          </a:r>
          <a:endParaRPr lang="fr-FR" sz="1800" dirty="0"/>
        </a:p>
      </dgm:t>
    </dgm:pt>
    <dgm:pt modelId="{08349B43-1157-436C-8A0A-1A4EC90B3380}" type="parTrans" cxnId="{028557E2-C2B9-4161-8448-2F8474F0131C}">
      <dgm:prSet/>
      <dgm:spPr/>
      <dgm:t>
        <a:bodyPr/>
        <a:lstStyle/>
        <a:p>
          <a:endParaRPr lang="fr-FR"/>
        </a:p>
      </dgm:t>
    </dgm:pt>
    <dgm:pt modelId="{63274B0E-038D-45D8-82D6-241656A1DB04}" type="sibTrans" cxnId="{028557E2-C2B9-4161-8448-2F8474F0131C}">
      <dgm:prSet/>
      <dgm:spPr/>
      <dgm:t>
        <a:bodyPr/>
        <a:lstStyle/>
        <a:p>
          <a:endParaRPr lang="fr-FR"/>
        </a:p>
      </dgm:t>
    </dgm:pt>
    <dgm:pt modelId="{53714CDE-F662-48B1-B674-036457A3F7DB}">
      <dgm:prSet custT="1"/>
      <dgm:spPr/>
      <dgm:t>
        <a:bodyPr/>
        <a:lstStyle/>
        <a:p>
          <a:pPr rtl="0">
            <a:lnSpc>
              <a:spcPct val="150000"/>
            </a:lnSpc>
          </a:pPr>
          <a:r>
            <a:rPr lang="fr-FR" sz="1800" dirty="0" smtClean="0"/>
            <a:t>La spécification CSS1 finale est publiée le 17 décembre 1996. La première version du CSS ne permet pas une mise en page mais seulement une "mise en style" ( police, couleur, caractère...).</a:t>
          </a:r>
          <a:endParaRPr lang="fr-FR" sz="1800" dirty="0"/>
        </a:p>
      </dgm:t>
    </dgm:pt>
    <dgm:pt modelId="{235C3D43-08BE-4439-B2CB-3EDD4705E9CD}" type="parTrans" cxnId="{C19FFA76-F944-4DA0-B554-5C7FF434B97F}">
      <dgm:prSet/>
      <dgm:spPr/>
      <dgm:t>
        <a:bodyPr/>
        <a:lstStyle/>
        <a:p>
          <a:endParaRPr lang="fr-FR"/>
        </a:p>
      </dgm:t>
    </dgm:pt>
    <dgm:pt modelId="{38717F32-D734-4ABC-8BED-C4E9993E8449}" type="sibTrans" cxnId="{C19FFA76-F944-4DA0-B554-5C7FF434B97F}">
      <dgm:prSet/>
      <dgm:spPr/>
      <dgm:t>
        <a:bodyPr/>
        <a:lstStyle/>
        <a:p>
          <a:endParaRPr lang="fr-FR"/>
        </a:p>
      </dgm:t>
    </dgm:pt>
    <dgm:pt modelId="{CF9F3DC7-F008-482C-8671-7283466AC206}">
      <dgm:prSet custT="1"/>
      <dgm:spPr/>
      <dgm:t>
        <a:bodyPr/>
        <a:lstStyle/>
        <a:p>
          <a:pPr rtl="0">
            <a:lnSpc>
              <a:spcPct val="150000"/>
            </a:lnSpc>
          </a:pPr>
          <a:r>
            <a:rPr lang="fr-FR" sz="1800" dirty="0" smtClean="0"/>
            <a:t>En 1997, l‘étude du CSS est confiée à une équipe du W3C présidé par Chris Lilley. Ce groupe contient des représentants des plus grands navigateurs</a:t>
          </a:r>
          <a:r>
            <a:rPr lang="fr-FR" sz="500" dirty="0" smtClean="0"/>
            <a:t>.</a:t>
          </a:r>
          <a:endParaRPr lang="fr-FR" sz="500" dirty="0"/>
        </a:p>
      </dgm:t>
    </dgm:pt>
    <dgm:pt modelId="{C89618EF-021E-484A-8A33-677BA04DE3C2}" type="parTrans" cxnId="{E199D386-6367-4388-B9A5-B87541E586B3}">
      <dgm:prSet/>
      <dgm:spPr/>
      <dgm:t>
        <a:bodyPr/>
        <a:lstStyle/>
        <a:p>
          <a:endParaRPr lang="fr-FR"/>
        </a:p>
      </dgm:t>
    </dgm:pt>
    <dgm:pt modelId="{A6F786E7-10A0-4B83-B614-F8E2E508B7F4}" type="sibTrans" cxnId="{E199D386-6367-4388-B9A5-B87541E586B3}">
      <dgm:prSet/>
      <dgm:spPr/>
      <dgm:t>
        <a:bodyPr/>
        <a:lstStyle/>
        <a:p>
          <a:endParaRPr lang="fr-FR"/>
        </a:p>
      </dgm:t>
    </dgm:pt>
    <dgm:pt modelId="{5C3C53F1-F883-49DF-AF80-693BC4E6A8C6}" type="pres">
      <dgm:prSet presAssocID="{73E228A4-83D5-4C0B-B771-D1F3D4FDEBCA}" presName="linear" presStyleCnt="0">
        <dgm:presLayoutVars>
          <dgm:animLvl val="lvl"/>
          <dgm:resizeHandles val="exact"/>
        </dgm:presLayoutVars>
      </dgm:prSet>
      <dgm:spPr/>
    </dgm:pt>
    <dgm:pt modelId="{32C542A3-EC20-4876-A7C1-72DA7914C837}" type="pres">
      <dgm:prSet presAssocID="{31376959-2C5F-4732-AFB9-24887CA5C116}" presName="parentText" presStyleLbl="node1" presStyleIdx="0" presStyleCnt="4" custLinFactY="-9820" custLinFactNeighborX="-875" custLinFactNeighborY="-100000">
        <dgm:presLayoutVars>
          <dgm:chMax val="0"/>
          <dgm:bulletEnabled val="1"/>
        </dgm:presLayoutVars>
      </dgm:prSet>
      <dgm:spPr/>
      <dgm:t>
        <a:bodyPr/>
        <a:lstStyle/>
        <a:p>
          <a:endParaRPr lang="fr-FR"/>
        </a:p>
      </dgm:t>
    </dgm:pt>
    <dgm:pt modelId="{BC2E01BB-3E32-4097-87D4-551E4E38EB3A}" type="pres">
      <dgm:prSet presAssocID="{B445CFDD-0386-4ABE-BC22-23EF4D894EEA}" presName="spacer" presStyleCnt="0"/>
      <dgm:spPr/>
    </dgm:pt>
    <dgm:pt modelId="{A4DCEC18-D944-4C71-9D4D-44752D2C34CB}" type="pres">
      <dgm:prSet presAssocID="{56D07573-0651-4933-B42A-44A2D9DD0E92}" presName="parentText" presStyleLbl="node1" presStyleIdx="1" presStyleCnt="4" custScaleY="112024" custLinFactY="2827" custLinFactNeighborX="-875" custLinFactNeighborY="100000">
        <dgm:presLayoutVars>
          <dgm:chMax val="0"/>
          <dgm:bulletEnabled val="1"/>
        </dgm:presLayoutVars>
      </dgm:prSet>
      <dgm:spPr/>
    </dgm:pt>
    <dgm:pt modelId="{2FA7A123-974E-47EB-95C6-0979E1C6D4B9}" type="pres">
      <dgm:prSet presAssocID="{63274B0E-038D-45D8-82D6-241656A1DB04}" presName="spacer" presStyleCnt="0"/>
      <dgm:spPr/>
    </dgm:pt>
    <dgm:pt modelId="{3F687E49-82BD-41C0-BAC2-CDF10358458B}" type="pres">
      <dgm:prSet presAssocID="{53714CDE-F662-48B1-B674-036457A3F7DB}" presName="parentText" presStyleLbl="node1" presStyleIdx="2" presStyleCnt="4" custScaleY="113303" custLinFactY="10989" custLinFactNeighborX="875" custLinFactNeighborY="100000">
        <dgm:presLayoutVars>
          <dgm:chMax val="0"/>
          <dgm:bulletEnabled val="1"/>
        </dgm:presLayoutVars>
      </dgm:prSet>
      <dgm:spPr/>
    </dgm:pt>
    <dgm:pt modelId="{B98EE0A8-901C-4D6D-94C3-ADD495915FEF}" type="pres">
      <dgm:prSet presAssocID="{38717F32-D734-4ABC-8BED-C4E9993E8449}" presName="spacer" presStyleCnt="0"/>
      <dgm:spPr/>
    </dgm:pt>
    <dgm:pt modelId="{C0923234-81CC-43E4-8CBA-8EABDE49D8C5}" type="pres">
      <dgm:prSet presAssocID="{CF9F3DC7-F008-482C-8671-7283466AC206}" presName="parentText" presStyleLbl="node1" presStyleIdx="3" presStyleCnt="4" custScaleY="85929" custLinFactY="23418" custLinFactNeighborX="875" custLinFactNeighborY="100000">
        <dgm:presLayoutVars>
          <dgm:chMax val="0"/>
          <dgm:bulletEnabled val="1"/>
        </dgm:presLayoutVars>
      </dgm:prSet>
      <dgm:spPr/>
    </dgm:pt>
  </dgm:ptLst>
  <dgm:cxnLst>
    <dgm:cxn modelId="{C19FFA76-F944-4DA0-B554-5C7FF434B97F}" srcId="{73E228A4-83D5-4C0B-B771-D1F3D4FDEBCA}" destId="{53714CDE-F662-48B1-B674-036457A3F7DB}" srcOrd="2" destOrd="0" parTransId="{235C3D43-08BE-4439-B2CB-3EDD4705E9CD}" sibTransId="{38717F32-D734-4ABC-8BED-C4E9993E8449}"/>
    <dgm:cxn modelId="{547157E1-3FDB-4CAF-94CE-07D854D8B749}" type="presOf" srcId="{53714CDE-F662-48B1-B674-036457A3F7DB}" destId="{3F687E49-82BD-41C0-BAC2-CDF10358458B}" srcOrd="0" destOrd="0" presId="urn:microsoft.com/office/officeart/2005/8/layout/vList2"/>
    <dgm:cxn modelId="{FE9536D6-A54A-42C4-96AE-D90E3872AC65}" type="presOf" srcId="{73E228A4-83D5-4C0B-B771-D1F3D4FDEBCA}" destId="{5C3C53F1-F883-49DF-AF80-693BC4E6A8C6}" srcOrd="0" destOrd="0" presId="urn:microsoft.com/office/officeart/2005/8/layout/vList2"/>
    <dgm:cxn modelId="{FE13EC17-59D8-4E90-A105-63B8BF5CD504}" type="presOf" srcId="{56D07573-0651-4933-B42A-44A2D9DD0E92}" destId="{A4DCEC18-D944-4C71-9D4D-44752D2C34CB}" srcOrd="0" destOrd="0" presId="urn:microsoft.com/office/officeart/2005/8/layout/vList2"/>
    <dgm:cxn modelId="{A62C8A39-ECA0-48AB-811A-E44328D454C1}" srcId="{73E228A4-83D5-4C0B-B771-D1F3D4FDEBCA}" destId="{31376959-2C5F-4732-AFB9-24887CA5C116}" srcOrd="0" destOrd="0" parTransId="{1F838582-73B5-4F6F-8BF9-EF87C652A88D}" sibTransId="{B445CFDD-0386-4ABE-BC22-23EF4D894EEA}"/>
    <dgm:cxn modelId="{123F3C3E-F591-463F-9D9E-3D814CC29510}" type="presOf" srcId="{CF9F3DC7-F008-482C-8671-7283466AC206}" destId="{C0923234-81CC-43E4-8CBA-8EABDE49D8C5}" srcOrd="0" destOrd="0" presId="urn:microsoft.com/office/officeart/2005/8/layout/vList2"/>
    <dgm:cxn modelId="{028557E2-C2B9-4161-8448-2F8474F0131C}" srcId="{73E228A4-83D5-4C0B-B771-D1F3D4FDEBCA}" destId="{56D07573-0651-4933-B42A-44A2D9DD0E92}" srcOrd="1" destOrd="0" parTransId="{08349B43-1157-436C-8A0A-1A4EC90B3380}" sibTransId="{63274B0E-038D-45D8-82D6-241656A1DB04}"/>
    <dgm:cxn modelId="{E199D386-6367-4388-B9A5-B87541E586B3}" srcId="{73E228A4-83D5-4C0B-B771-D1F3D4FDEBCA}" destId="{CF9F3DC7-F008-482C-8671-7283466AC206}" srcOrd="3" destOrd="0" parTransId="{C89618EF-021E-484A-8A33-677BA04DE3C2}" sibTransId="{A6F786E7-10A0-4B83-B614-F8E2E508B7F4}"/>
    <dgm:cxn modelId="{F406DEFF-7DAF-436A-8D41-65BDD490051B}" type="presOf" srcId="{31376959-2C5F-4732-AFB9-24887CA5C116}" destId="{32C542A3-EC20-4876-A7C1-72DA7914C837}" srcOrd="0" destOrd="0" presId="urn:microsoft.com/office/officeart/2005/8/layout/vList2"/>
    <dgm:cxn modelId="{FC81722A-D047-4B34-AB7A-FF4760CE88A3}" type="presParOf" srcId="{5C3C53F1-F883-49DF-AF80-693BC4E6A8C6}" destId="{32C542A3-EC20-4876-A7C1-72DA7914C837}" srcOrd="0" destOrd="0" presId="urn:microsoft.com/office/officeart/2005/8/layout/vList2"/>
    <dgm:cxn modelId="{A4616AF3-32F6-4C8B-BD3E-FB5D3D4512E2}" type="presParOf" srcId="{5C3C53F1-F883-49DF-AF80-693BC4E6A8C6}" destId="{BC2E01BB-3E32-4097-87D4-551E4E38EB3A}" srcOrd="1" destOrd="0" presId="urn:microsoft.com/office/officeart/2005/8/layout/vList2"/>
    <dgm:cxn modelId="{71CB1B46-D845-43D0-8FB1-DA360F3CE585}" type="presParOf" srcId="{5C3C53F1-F883-49DF-AF80-693BC4E6A8C6}" destId="{A4DCEC18-D944-4C71-9D4D-44752D2C34CB}" srcOrd="2" destOrd="0" presId="urn:microsoft.com/office/officeart/2005/8/layout/vList2"/>
    <dgm:cxn modelId="{4E54C8BB-C7C1-4D98-9CBB-8BA0395046DB}" type="presParOf" srcId="{5C3C53F1-F883-49DF-AF80-693BC4E6A8C6}" destId="{2FA7A123-974E-47EB-95C6-0979E1C6D4B9}" srcOrd="3" destOrd="0" presId="urn:microsoft.com/office/officeart/2005/8/layout/vList2"/>
    <dgm:cxn modelId="{8DB7A70B-4EC3-4A1F-94A5-3B7F5CDE212F}" type="presParOf" srcId="{5C3C53F1-F883-49DF-AF80-693BC4E6A8C6}" destId="{3F687E49-82BD-41C0-BAC2-CDF10358458B}" srcOrd="4" destOrd="0" presId="urn:microsoft.com/office/officeart/2005/8/layout/vList2"/>
    <dgm:cxn modelId="{9053CF92-D8F9-42AD-B991-8BA9B0961D50}" type="presParOf" srcId="{5C3C53F1-F883-49DF-AF80-693BC4E6A8C6}" destId="{B98EE0A8-901C-4D6D-94C3-ADD495915FEF}" srcOrd="5" destOrd="0" presId="urn:microsoft.com/office/officeart/2005/8/layout/vList2"/>
    <dgm:cxn modelId="{C7941325-BB05-4070-AAF7-358BD70D29DA}" type="presParOf" srcId="{5C3C53F1-F883-49DF-AF80-693BC4E6A8C6}" destId="{C0923234-81CC-43E4-8CBA-8EABDE49D8C5}"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D5247FEC-5B13-42FC-868F-CC1B9382FCD5}"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fr-FR"/>
        </a:p>
      </dgm:t>
    </dgm:pt>
    <dgm:pt modelId="{89D47339-5918-4C43-867B-99BDA38593A8}">
      <dgm:prSet custT="1"/>
      <dgm:spPr/>
      <dgm:t>
        <a:bodyPr/>
        <a:lstStyle/>
        <a:p>
          <a:pPr rtl="0"/>
          <a:r>
            <a:rPr lang="fr-FR" sz="2800" dirty="0" smtClean="0"/>
            <a:t>Historique du css</a:t>
          </a:r>
          <a:endParaRPr lang="fr-FR" sz="2800" dirty="0"/>
        </a:p>
      </dgm:t>
    </dgm:pt>
    <dgm:pt modelId="{8B91A08E-0816-4821-AFC1-48F408729986}" type="parTrans" cxnId="{CDCE311D-9F8A-425D-B09A-B709A73310DF}">
      <dgm:prSet/>
      <dgm:spPr/>
      <dgm:t>
        <a:bodyPr/>
        <a:lstStyle/>
        <a:p>
          <a:endParaRPr lang="fr-FR"/>
        </a:p>
      </dgm:t>
    </dgm:pt>
    <dgm:pt modelId="{E5215FC6-7064-4819-BEC1-0DF6C7A5E38B}" type="sibTrans" cxnId="{CDCE311D-9F8A-425D-B09A-B709A73310DF}">
      <dgm:prSet/>
      <dgm:spPr/>
      <dgm:t>
        <a:bodyPr/>
        <a:lstStyle/>
        <a:p>
          <a:endParaRPr lang="fr-FR"/>
        </a:p>
      </dgm:t>
    </dgm:pt>
    <dgm:pt modelId="{F066CD99-8EE3-4C9B-93B6-F1D23C825DEA}" type="pres">
      <dgm:prSet presAssocID="{D5247FEC-5B13-42FC-868F-CC1B9382FCD5}" presName="CompostProcess" presStyleCnt="0">
        <dgm:presLayoutVars>
          <dgm:dir/>
          <dgm:resizeHandles val="exact"/>
        </dgm:presLayoutVars>
      </dgm:prSet>
      <dgm:spPr/>
    </dgm:pt>
    <dgm:pt modelId="{014C3247-2F6B-4BA3-90B5-AF3A709D72FC}" type="pres">
      <dgm:prSet presAssocID="{D5247FEC-5B13-42FC-868F-CC1B9382FCD5}" presName="arrow" presStyleLbl="bgShp" presStyleIdx="0" presStyleCnt="1"/>
      <dgm:spPr/>
    </dgm:pt>
    <dgm:pt modelId="{C5E36AD0-8A77-4771-AF13-F901AE8F7986}" type="pres">
      <dgm:prSet presAssocID="{D5247FEC-5B13-42FC-868F-CC1B9382FCD5}" presName="linearProcess" presStyleCnt="0"/>
      <dgm:spPr/>
    </dgm:pt>
    <dgm:pt modelId="{267D3842-2781-41C9-A787-9B8104CA757D}" type="pres">
      <dgm:prSet presAssocID="{89D47339-5918-4C43-867B-99BDA38593A8}" presName="textNode" presStyleLbl="node1" presStyleIdx="0" presStyleCnt="1">
        <dgm:presLayoutVars>
          <dgm:bulletEnabled val="1"/>
        </dgm:presLayoutVars>
      </dgm:prSet>
      <dgm:spPr/>
    </dgm:pt>
  </dgm:ptLst>
  <dgm:cxnLst>
    <dgm:cxn modelId="{CDCE311D-9F8A-425D-B09A-B709A73310DF}" srcId="{D5247FEC-5B13-42FC-868F-CC1B9382FCD5}" destId="{89D47339-5918-4C43-867B-99BDA38593A8}" srcOrd="0" destOrd="0" parTransId="{8B91A08E-0816-4821-AFC1-48F408729986}" sibTransId="{E5215FC6-7064-4819-BEC1-0DF6C7A5E38B}"/>
    <dgm:cxn modelId="{41D4BFC2-8DA7-49FB-A20F-F251D02FDB06}" type="presOf" srcId="{D5247FEC-5B13-42FC-868F-CC1B9382FCD5}" destId="{F066CD99-8EE3-4C9B-93B6-F1D23C825DEA}" srcOrd="0" destOrd="0" presId="urn:microsoft.com/office/officeart/2005/8/layout/hProcess9"/>
    <dgm:cxn modelId="{8EA9CA91-348F-44FA-9443-5F092E0781CE}" type="presOf" srcId="{89D47339-5918-4C43-867B-99BDA38593A8}" destId="{267D3842-2781-41C9-A787-9B8104CA757D}" srcOrd="0" destOrd="0" presId="urn:microsoft.com/office/officeart/2005/8/layout/hProcess9"/>
    <dgm:cxn modelId="{3C86A7DC-377F-47E5-934A-AF0816DBD0DD}" type="presParOf" srcId="{F066CD99-8EE3-4C9B-93B6-F1D23C825DEA}" destId="{014C3247-2F6B-4BA3-90B5-AF3A709D72FC}" srcOrd="0" destOrd="0" presId="urn:microsoft.com/office/officeart/2005/8/layout/hProcess9"/>
    <dgm:cxn modelId="{78B8C9BD-E127-44A9-95E6-76648A61E7A4}" type="presParOf" srcId="{F066CD99-8EE3-4C9B-93B6-F1D23C825DEA}" destId="{C5E36AD0-8A77-4771-AF13-F901AE8F7986}" srcOrd="1" destOrd="0" presId="urn:microsoft.com/office/officeart/2005/8/layout/hProcess9"/>
    <dgm:cxn modelId="{807D384C-07D1-4F95-90A5-87F69D7F49DF}" type="presParOf" srcId="{C5E36AD0-8A77-4771-AF13-F901AE8F7986}" destId="{267D3842-2781-41C9-A787-9B8104CA757D}" srcOrd="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D3A504-FF69-4FAA-9A10-30357AFC155A}" type="doc">
      <dgm:prSet loTypeId="urn:microsoft.com/office/officeart/2005/8/layout/vList3" loCatId="list" qsTypeId="urn:microsoft.com/office/officeart/2005/8/quickstyle/simple2" qsCatId="simple" csTypeId="urn:microsoft.com/office/officeart/2005/8/colors/accent1_2" csCatId="accent1" phldr="1"/>
      <dgm:spPr/>
      <dgm:t>
        <a:bodyPr/>
        <a:lstStyle/>
        <a:p>
          <a:endParaRPr lang="fr-FR"/>
        </a:p>
      </dgm:t>
    </dgm:pt>
    <dgm:pt modelId="{AC3DB3D7-3B2A-42CB-85A7-D22E4A281B3B}">
      <dgm:prSet/>
      <dgm:spPr/>
      <dgm:t>
        <a:bodyPr/>
        <a:lstStyle/>
        <a:p>
          <a:pPr rtl="0"/>
          <a:r>
            <a:rPr lang="fr-FR" smtClean="0"/>
            <a:t>Définition de html</a:t>
          </a:r>
          <a:endParaRPr lang="fr-FR"/>
        </a:p>
      </dgm:t>
    </dgm:pt>
    <dgm:pt modelId="{A0DE59A8-429F-4D46-B3E5-B68B816B2079}" type="parTrans" cxnId="{86319F4D-B090-4519-B494-E78A4CAD4225}">
      <dgm:prSet/>
      <dgm:spPr/>
      <dgm:t>
        <a:bodyPr/>
        <a:lstStyle/>
        <a:p>
          <a:endParaRPr lang="fr-FR"/>
        </a:p>
      </dgm:t>
    </dgm:pt>
    <dgm:pt modelId="{7D9FCD96-11E7-4237-814C-E4A86523C33F}" type="sibTrans" cxnId="{86319F4D-B090-4519-B494-E78A4CAD4225}">
      <dgm:prSet/>
      <dgm:spPr/>
      <dgm:t>
        <a:bodyPr/>
        <a:lstStyle/>
        <a:p>
          <a:endParaRPr lang="fr-FR"/>
        </a:p>
      </dgm:t>
    </dgm:pt>
    <dgm:pt modelId="{8B03B07E-AEC6-4F11-BBBE-021198281D82}">
      <dgm:prSet/>
      <dgm:spPr/>
      <dgm:t>
        <a:bodyPr/>
        <a:lstStyle/>
        <a:p>
          <a:pPr rtl="0"/>
          <a:r>
            <a:rPr lang="fr-FR" smtClean="0"/>
            <a:t>Rôle de html</a:t>
          </a:r>
          <a:endParaRPr lang="fr-FR"/>
        </a:p>
      </dgm:t>
    </dgm:pt>
    <dgm:pt modelId="{C0833257-EC39-4B2D-8AA6-A1A1B0968CD6}" type="parTrans" cxnId="{C0B91FDA-5159-44AB-8BEC-A9EB06352433}">
      <dgm:prSet/>
      <dgm:spPr/>
      <dgm:t>
        <a:bodyPr/>
        <a:lstStyle/>
        <a:p>
          <a:endParaRPr lang="fr-FR"/>
        </a:p>
      </dgm:t>
    </dgm:pt>
    <dgm:pt modelId="{3187FCC8-EF2D-4E01-B738-55D1191C0D4F}" type="sibTrans" cxnId="{C0B91FDA-5159-44AB-8BEC-A9EB06352433}">
      <dgm:prSet/>
      <dgm:spPr/>
      <dgm:t>
        <a:bodyPr/>
        <a:lstStyle/>
        <a:p>
          <a:endParaRPr lang="fr-FR"/>
        </a:p>
      </dgm:t>
    </dgm:pt>
    <dgm:pt modelId="{1DCC7EE0-CFF9-47F3-BBA1-B885E3B8DC58}">
      <dgm:prSet/>
      <dgm:spPr/>
      <dgm:t>
        <a:bodyPr/>
        <a:lstStyle/>
        <a:p>
          <a:pPr rtl="0"/>
          <a:r>
            <a:rPr lang="fr-FR" smtClean="0"/>
            <a:t>Historique du Html</a:t>
          </a:r>
          <a:endParaRPr lang="fr-FR"/>
        </a:p>
      </dgm:t>
    </dgm:pt>
    <dgm:pt modelId="{AB299A8F-8779-4192-B0D3-B7A862982762}" type="parTrans" cxnId="{5128219C-6F76-4E7B-A3D4-2D0C5634AE47}">
      <dgm:prSet/>
      <dgm:spPr/>
      <dgm:t>
        <a:bodyPr/>
        <a:lstStyle/>
        <a:p>
          <a:endParaRPr lang="fr-FR"/>
        </a:p>
      </dgm:t>
    </dgm:pt>
    <dgm:pt modelId="{8EDE6259-9394-489B-B12C-64BDF493A79B}" type="sibTrans" cxnId="{5128219C-6F76-4E7B-A3D4-2D0C5634AE47}">
      <dgm:prSet/>
      <dgm:spPr/>
      <dgm:t>
        <a:bodyPr/>
        <a:lstStyle/>
        <a:p>
          <a:endParaRPr lang="fr-FR"/>
        </a:p>
      </dgm:t>
    </dgm:pt>
    <dgm:pt modelId="{93EE32C0-7EC1-45E2-8765-A54A5232117B}">
      <dgm:prSet/>
      <dgm:spPr/>
      <dgm:t>
        <a:bodyPr/>
        <a:lstStyle/>
        <a:p>
          <a:pPr rtl="0"/>
          <a:r>
            <a:rPr lang="fr-FR" smtClean="0"/>
            <a:t>Définition de css</a:t>
          </a:r>
          <a:endParaRPr lang="fr-FR"/>
        </a:p>
      </dgm:t>
    </dgm:pt>
    <dgm:pt modelId="{93CB3EB3-C919-486E-AA30-03112BF526B5}" type="parTrans" cxnId="{F6327C86-4441-4546-BA3E-2756C81F6B16}">
      <dgm:prSet/>
      <dgm:spPr/>
      <dgm:t>
        <a:bodyPr/>
        <a:lstStyle/>
        <a:p>
          <a:endParaRPr lang="fr-FR"/>
        </a:p>
      </dgm:t>
    </dgm:pt>
    <dgm:pt modelId="{584F2FF0-E5A0-4FCE-B087-FFCDDC46B409}" type="sibTrans" cxnId="{F6327C86-4441-4546-BA3E-2756C81F6B16}">
      <dgm:prSet/>
      <dgm:spPr/>
      <dgm:t>
        <a:bodyPr/>
        <a:lstStyle/>
        <a:p>
          <a:endParaRPr lang="fr-FR"/>
        </a:p>
      </dgm:t>
    </dgm:pt>
    <dgm:pt modelId="{AEE128F6-6F14-466B-A1DF-D460CAC84D54}">
      <dgm:prSet/>
      <dgm:spPr/>
      <dgm:t>
        <a:bodyPr/>
        <a:lstStyle/>
        <a:p>
          <a:pPr rtl="0"/>
          <a:r>
            <a:rPr lang="fr-FR" smtClean="0"/>
            <a:t>l'origine de css</a:t>
          </a:r>
          <a:endParaRPr lang="fr-FR"/>
        </a:p>
      </dgm:t>
    </dgm:pt>
    <dgm:pt modelId="{CBCC8C47-9D12-45CC-A28E-AE1B99E576DA}" type="parTrans" cxnId="{BC0FF0B7-F958-4462-87FC-D62B320E458D}">
      <dgm:prSet/>
      <dgm:spPr/>
      <dgm:t>
        <a:bodyPr/>
        <a:lstStyle/>
        <a:p>
          <a:endParaRPr lang="fr-FR"/>
        </a:p>
      </dgm:t>
    </dgm:pt>
    <dgm:pt modelId="{39C0562D-E9F8-499B-873A-C815115456DE}" type="sibTrans" cxnId="{BC0FF0B7-F958-4462-87FC-D62B320E458D}">
      <dgm:prSet/>
      <dgm:spPr/>
      <dgm:t>
        <a:bodyPr/>
        <a:lstStyle/>
        <a:p>
          <a:endParaRPr lang="fr-FR"/>
        </a:p>
      </dgm:t>
    </dgm:pt>
    <dgm:pt modelId="{77B2F4E4-1722-4828-8FD1-9C1FFAF60DC9}">
      <dgm:prSet/>
      <dgm:spPr/>
      <dgm:t>
        <a:bodyPr/>
        <a:lstStyle/>
        <a:p>
          <a:pPr rtl="0"/>
          <a:r>
            <a:rPr lang="fr-FR" smtClean="0"/>
            <a:t>HISTORIQUE DU CSS</a:t>
          </a:r>
          <a:br>
            <a:rPr lang="fr-FR" smtClean="0"/>
          </a:br>
          <a:endParaRPr lang="fr-FR"/>
        </a:p>
      </dgm:t>
    </dgm:pt>
    <dgm:pt modelId="{B82BBACE-2575-4991-BF22-2B4E9DBA1FB0}" type="parTrans" cxnId="{6CE30101-12E3-41E6-B08C-958ECD03252A}">
      <dgm:prSet/>
      <dgm:spPr/>
      <dgm:t>
        <a:bodyPr/>
        <a:lstStyle/>
        <a:p>
          <a:endParaRPr lang="fr-FR"/>
        </a:p>
      </dgm:t>
    </dgm:pt>
    <dgm:pt modelId="{3455696B-A37F-4322-AF86-50FBD61B7520}" type="sibTrans" cxnId="{6CE30101-12E3-41E6-B08C-958ECD03252A}">
      <dgm:prSet/>
      <dgm:spPr/>
      <dgm:t>
        <a:bodyPr/>
        <a:lstStyle/>
        <a:p>
          <a:endParaRPr lang="fr-FR"/>
        </a:p>
      </dgm:t>
    </dgm:pt>
    <dgm:pt modelId="{AD9A46D0-80C7-400E-9592-FFA29FC6DC4E}">
      <dgm:prSet/>
      <dgm:spPr/>
      <dgm:t>
        <a:bodyPr/>
        <a:lstStyle/>
        <a:p>
          <a:pPr rtl="0"/>
          <a:r>
            <a:rPr lang="fr-FR" smtClean="0"/>
            <a:t>Conclusion de html et css</a:t>
          </a:r>
          <a:endParaRPr lang="fr-FR"/>
        </a:p>
      </dgm:t>
    </dgm:pt>
    <dgm:pt modelId="{571B4EFE-8A40-4F55-AC8D-0A730DEB7D39}" type="parTrans" cxnId="{468536C8-423C-4184-A9B4-81078CB4F498}">
      <dgm:prSet/>
      <dgm:spPr/>
      <dgm:t>
        <a:bodyPr/>
        <a:lstStyle/>
        <a:p>
          <a:endParaRPr lang="fr-FR"/>
        </a:p>
      </dgm:t>
    </dgm:pt>
    <dgm:pt modelId="{587136DA-A81A-44EA-8DAE-AD5E0E485F72}" type="sibTrans" cxnId="{468536C8-423C-4184-A9B4-81078CB4F498}">
      <dgm:prSet/>
      <dgm:spPr/>
      <dgm:t>
        <a:bodyPr/>
        <a:lstStyle/>
        <a:p>
          <a:endParaRPr lang="fr-FR"/>
        </a:p>
      </dgm:t>
    </dgm:pt>
    <dgm:pt modelId="{3859102C-E05A-40C4-AE7E-4508B875E58B}" type="pres">
      <dgm:prSet presAssocID="{06D3A504-FF69-4FAA-9A10-30357AFC155A}" presName="linearFlow" presStyleCnt="0">
        <dgm:presLayoutVars>
          <dgm:dir/>
          <dgm:resizeHandles val="exact"/>
        </dgm:presLayoutVars>
      </dgm:prSet>
      <dgm:spPr/>
    </dgm:pt>
    <dgm:pt modelId="{86B99234-6AE9-442C-ACD9-5D886DA4FA0D}" type="pres">
      <dgm:prSet presAssocID="{AC3DB3D7-3B2A-42CB-85A7-D22E4A281B3B}" presName="composite" presStyleCnt="0"/>
      <dgm:spPr/>
    </dgm:pt>
    <dgm:pt modelId="{B1D5622D-DF67-4FA3-8A4E-CE053EA107B3}" type="pres">
      <dgm:prSet presAssocID="{AC3DB3D7-3B2A-42CB-85A7-D22E4A281B3B}" presName="imgShp" presStyleLbl="fgImgPlace1" presStyleIdx="0"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77DAA056-9C1C-4694-BABB-BD2898DBDBE9}" type="pres">
      <dgm:prSet presAssocID="{AC3DB3D7-3B2A-42CB-85A7-D22E4A281B3B}" presName="txShp" presStyleLbl="node1" presStyleIdx="0" presStyleCnt="7">
        <dgm:presLayoutVars>
          <dgm:bulletEnabled val="1"/>
        </dgm:presLayoutVars>
      </dgm:prSet>
      <dgm:spPr/>
    </dgm:pt>
    <dgm:pt modelId="{ADCA58BC-B928-406C-A600-6A4A4590FDD4}" type="pres">
      <dgm:prSet presAssocID="{7D9FCD96-11E7-4237-814C-E4A86523C33F}" presName="spacing" presStyleCnt="0"/>
      <dgm:spPr/>
    </dgm:pt>
    <dgm:pt modelId="{2EF82A2A-52AD-4F65-A795-9D0EFFC7EECB}" type="pres">
      <dgm:prSet presAssocID="{8B03B07E-AEC6-4F11-BBBE-021198281D82}" presName="composite" presStyleCnt="0"/>
      <dgm:spPr/>
    </dgm:pt>
    <dgm:pt modelId="{AE13A6E5-3DB0-4C1A-8B3A-CF88EAF42F25}" type="pres">
      <dgm:prSet presAssocID="{8B03B07E-AEC6-4F11-BBBE-021198281D82}" presName="imgShp" presStyleLbl="fgImgPlace1" presStyleIdx="1"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808C20F-207A-4999-8B00-18B8119D74FE}" type="pres">
      <dgm:prSet presAssocID="{8B03B07E-AEC6-4F11-BBBE-021198281D82}" presName="txShp" presStyleLbl="node1" presStyleIdx="1" presStyleCnt="7">
        <dgm:presLayoutVars>
          <dgm:bulletEnabled val="1"/>
        </dgm:presLayoutVars>
      </dgm:prSet>
      <dgm:spPr/>
    </dgm:pt>
    <dgm:pt modelId="{154DA819-C6EC-4618-BAD9-05DBE3692B6D}" type="pres">
      <dgm:prSet presAssocID="{3187FCC8-EF2D-4E01-B738-55D1191C0D4F}" presName="spacing" presStyleCnt="0"/>
      <dgm:spPr/>
    </dgm:pt>
    <dgm:pt modelId="{510D38C2-F48B-4C88-9357-2AF6627C401D}" type="pres">
      <dgm:prSet presAssocID="{1DCC7EE0-CFF9-47F3-BBA1-B885E3B8DC58}" presName="composite" presStyleCnt="0"/>
      <dgm:spPr/>
    </dgm:pt>
    <dgm:pt modelId="{18E07C50-C829-4A59-B7B9-FC3EC45C3673}" type="pres">
      <dgm:prSet presAssocID="{1DCC7EE0-CFF9-47F3-BBA1-B885E3B8DC58}" presName="imgShp" presStyleLbl="fgImgPlace1" presStyleIdx="2"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1EED3540-6A5F-4E7D-967B-B433B046D21F}" type="pres">
      <dgm:prSet presAssocID="{1DCC7EE0-CFF9-47F3-BBA1-B885E3B8DC58}" presName="txShp" presStyleLbl="node1" presStyleIdx="2" presStyleCnt="7">
        <dgm:presLayoutVars>
          <dgm:bulletEnabled val="1"/>
        </dgm:presLayoutVars>
      </dgm:prSet>
      <dgm:spPr/>
    </dgm:pt>
    <dgm:pt modelId="{BB0933CD-C89A-496A-89B7-2EE07334EB7D}" type="pres">
      <dgm:prSet presAssocID="{8EDE6259-9394-489B-B12C-64BDF493A79B}" presName="spacing" presStyleCnt="0"/>
      <dgm:spPr/>
    </dgm:pt>
    <dgm:pt modelId="{FF1CFD38-B237-4275-BEA6-48E2D0EAD6E2}" type="pres">
      <dgm:prSet presAssocID="{93EE32C0-7EC1-45E2-8765-A54A5232117B}" presName="composite" presStyleCnt="0"/>
      <dgm:spPr/>
    </dgm:pt>
    <dgm:pt modelId="{5C4C4031-3801-47B0-8EFA-F44279D393C7}" type="pres">
      <dgm:prSet presAssocID="{93EE32C0-7EC1-45E2-8765-A54A5232117B}" presName="imgShp" presStyleLbl="fgImgPlace1" presStyleIdx="3" presStyleCnt="7"/>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t="-21000" b="-21000"/>
          </a:stretch>
        </a:blipFill>
      </dgm:spPr>
    </dgm:pt>
    <dgm:pt modelId="{31EE88CC-C3CD-44BC-9F62-998F9E92F26B}" type="pres">
      <dgm:prSet presAssocID="{93EE32C0-7EC1-45E2-8765-A54A5232117B}" presName="txShp" presStyleLbl="node1" presStyleIdx="3" presStyleCnt="7">
        <dgm:presLayoutVars>
          <dgm:bulletEnabled val="1"/>
        </dgm:presLayoutVars>
      </dgm:prSet>
      <dgm:spPr/>
    </dgm:pt>
    <dgm:pt modelId="{1C2919CC-45C0-4504-9AE7-E0643C09B0CF}" type="pres">
      <dgm:prSet presAssocID="{584F2FF0-E5A0-4FCE-B087-FFCDDC46B409}" presName="spacing" presStyleCnt="0"/>
      <dgm:spPr/>
    </dgm:pt>
    <dgm:pt modelId="{E1A79056-32F7-436F-B2FA-A76085038A83}" type="pres">
      <dgm:prSet presAssocID="{AEE128F6-6F14-466B-A1DF-D460CAC84D54}" presName="composite" presStyleCnt="0"/>
      <dgm:spPr/>
    </dgm:pt>
    <dgm:pt modelId="{1CA74087-8FD0-44CB-89A6-A8A16F214E19}" type="pres">
      <dgm:prSet presAssocID="{AEE128F6-6F14-466B-A1DF-D460CAC84D54}" presName="imgShp" presStyleLbl="fgImgPlace1" presStyleIdx="4" presStyleCnt="7"/>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t="-21000" b="-21000"/>
          </a:stretch>
        </a:blipFill>
      </dgm:spPr>
    </dgm:pt>
    <dgm:pt modelId="{D516E3ED-DDE4-4101-B30D-26EE61354485}" type="pres">
      <dgm:prSet presAssocID="{AEE128F6-6F14-466B-A1DF-D460CAC84D54}" presName="txShp" presStyleLbl="node1" presStyleIdx="4" presStyleCnt="7">
        <dgm:presLayoutVars>
          <dgm:bulletEnabled val="1"/>
        </dgm:presLayoutVars>
      </dgm:prSet>
      <dgm:spPr/>
    </dgm:pt>
    <dgm:pt modelId="{D249E5FB-893C-4AF8-B86A-735072C45E22}" type="pres">
      <dgm:prSet presAssocID="{39C0562D-E9F8-499B-873A-C815115456DE}" presName="spacing" presStyleCnt="0"/>
      <dgm:spPr/>
    </dgm:pt>
    <dgm:pt modelId="{B93656DF-8E1E-4803-A646-E9699020AC95}" type="pres">
      <dgm:prSet presAssocID="{77B2F4E4-1722-4828-8FD1-9C1FFAF60DC9}" presName="composite" presStyleCnt="0"/>
      <dgm:spPr/>
    </dgm:pt>
    <dgm:pt modelId="{2C3AAFDD-A967-4CCC-A2E6-7CA3EDB24E21}" type="pres">
      <dgm:prSet presAssocID="{77B2F4E4-1722-4828-8FD1-9C1FFAF60DC9}" presName="imgShp" presStyleLbl="fgImgPlace1" presStyleIdx="5" presStyleCnt="7"/>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t="-21000" b="-21000"/>
          </a:stretch>
        </a:blipFill>
      </dgm:spPr>
    </dgm:pt>
    <dgm:pt modelId="{70AFCAB8-1396-4E5B-95FF-1799779BC5E3}" type="pres">
      <dgm:prSet presAssocID="{77B2F4E4-1722-4828-8FD1-9C1FFAF60DC9}" presName="txShp" presStyleLbl="node1" presStyleIdx="5" presStyleCnt="7">
        <dgm:presLayoutVars>
          <dgm:bulletEnabled val="1"/>
        </dgm:presLayoutVars>
      </dgm:prSet>
      <dgm:spPr/>
    </dgm:pt>
    <dgm:pt modelId="{1951A990-8AA2-44D1-8ADA-617B317C63F0}" type="pres">
      <dgm:prSet presAssocID="{3455696B-A37F-4322-AF86-50FBD61B7520}" presName="spacing" presStyleCnt="0"/>
      <dgm:spPr/>
    </dgm:pt>
    <dgm:pt modelId="{BED1EF5A-EC62-466E-9649-D79AF9F25553}" type="pres">
      <dgm:prSet presAssocID="{AD9A46D0-80C7-400E-9592-FFA29FC6DC4E}" presName="composite" presStyleCnt="0"/>
      <dgm:spPr/>
    </dgm:pt>
    <dgm:pt modelId="{CAAFED59-0716-4456-887C-64ADB1E3A4D0}" type="pres">
      <dgm:prSet presAssocID="{AD9A46D0-80C7-400E-9592-FFA29FC6DC4E}" presName="imgShp" presStyleLbl="fgImgPlace1" presStyleIdx="6" presStyleCnt="7"/>
      <dgm:spPr>
        <a:blipFill>
          <a:blip xmlns:r="http://schemas.openxmlformats.org/officeDocument/2006/relationships" r:embed="rId3">
            <a:extLst>
              <a:ext uri="{28A0092B-C50C-407E-A947-70E740481C1C}">
                <a14:useLocalDpi xmlns:a14="http://schemas.microsoft.com/office/drawing/2010/main" val="0"/>
              </a:ext>
            </a:extLst>
          </a:blip>
          <a:srcRect/>
          <a:stretch>
            <a:fillRect l="-39000" r="-39000"/>
          </a:stretch>
        </a:blipFill>
      </dgm:spPr>
    </dgm:pt>
    <dgm:pt modelId="{DF2A2742-1F46-4C11-B888-8BB065247E64}" type="pres">
      <dgm:prSet presAssocID="{AD9A46D0-80C7-400E-9592-FFA29FC6DC4E}" presName="txShp" presStyleLbl="node1" presStyleIdx="6" presStyleCnt="7">
        <dgm:presLayoutVars>
          <dgm:bulletEnabled val="1"/>
        </dgm:presLayoutVars>
      </dgm:prSet>
      <dgm:spPr/>
    </dgm:pt>
  </dgm:ptLst>
  <dgm:cxnLst>
    <dgm:cxn modelId="{834F1FB4-306E-4E4E-AB6A-5F5E3B6672D6}" type="presOf" srcId="{AC3DB3D7-3B2A-42CB-85A7-D22E4A281B3B}" destId="{77DAA056-9C1C-4694-BABB-BD2898DBDBE9}" srcOrd="0" destOrd="0" presId="urn:microsoft.com/office/officeart/2005/8/layout/vList3"/>
    <dgm:cxn modelId="{04DD8386-52E4-412A-97F6-16B75F172DFB}" type="presOf" srcId="{AD9A46D0-80C7-400E-9592-FFA29FC6DC4E}" destId="{DF2A2742-1F46-4C11-B888-8BB065247E64}" srcOrd="0" destOrd="0" presId="urn:microsoft.com/office/officeart/2005/8/layout/vList3"/>
    <dgm:cxn modelId="{468536C8-423C-4184-A9B4-81078CB4F498}" srcId="{06D3A504-FF69-4FAA-9A10-30357AFC155A}" destId="{AD9A46D0-80C7-400E-9592-FFA29FC6DC4E}" srcOrd="6" destOrd="0" parTransId="{571B4EFE-8A40-4F55-AC8D-0A730DEB7D39}" sibTransId="{587136DA-A81A-44EA-8DAE-AD5E0E485F72}"/>
    <dgm:cxn modelId="{DC7ED9B8-D4C4-4645-BC17-C0D42B0BE518}" type="presOf" srcId="{AEE128F6-6F14-466B-A1DF-D460CAC84D54}" destId="{D516E3ED-DDE4-4101-B30D-26EE61354485}" srcOrd="0" destOrd="0" presId="urn:microsoft.com/office/officeart/2005/8/layout/vList3"/>
    <dgm:cxn modelId="{86319F4D-B090-4519-B494-E78A4CAD4225}" srcId="{06D3A504-FF69-4FAA-9A10-30357AFC155A}" destId="{AC3DB3D7-3B2A-42CB-85A7-D22E4A281B3B}" srcOrd="0" destOrd="0" parTransId="{A0DE59A8-429F-4D46-B3E5-B68B816B2079}" sibTransId="{7D9FCD96-11E7-4237-814C-E4A86523C33F}"/>
    <dgm:cxn modelId="{F6327C86-4441-4546-BA3E-2756C81F6B16}" srcId="{06D3A504-FF69-4FAA-9A10-30357AFC155A}" destId="{93EE32C0-7EC1-45E2-8765-A54A5232117B}" srcOrd="3" destOrd="0" parTransId="{93CB3EB3-C919-486E-AA30-03112BF526B5}" sibTransId="{584F2FF0-E5A0-4FCE-B087-FFCDDC46B409}"/>
    <dgm:cxn modelId="{6CE30101-12E3-41E6-B08C-958ECD03252A}" srcId="{06D3A504-FF69-4FAA-9A10-30357AFC155A}" destId="{77B2F4E4-1722-4828-8FD1-9C1FFAF60DC9}" srcOrd="5" destOrd="0" parTransId="{B82BBACE-2575-4991-BF22-2B4E9DBA1FB0}" sibTransId="{3455696B-A37F-4322-AF86-50FBD61B7520}"/>
    <dgm:cxn modelId="{5128219C-6F76-4E7B-A3D4-2D0C5634AE47}" srcId="{06D3A504-FF69-4FAA-9A10-30357AFC155A}" destId="{1DCC7EE0-CFF9-47F3-BBA1-B885E3B8DC58}" srcOrd="2" destOrd="0" parTransId="{AB299A8F-8779-4192-B0D3-B7A862982762}" sibTransId="{8EDE6259-9394-489B-B12C-64BDF493A79B}"/>
    <dgm:cxn modelId="{F91B7E53-D9E6-49AC-8B85-028181ABEEF2}" type="presOf" srcId="{1DCC7EE0-CFF9-47F3-BBA1-B885E3B8DC58}" destId="{1EED3540-6A5F-4E7D-967B-B433B046D21F}" srcOrd="0" destOrd="0" presId="urn:microsoft.com/office/officeart/2005/8/layout/vList3"/>
    <dgm:cxn modelId="{F6A17497-8882-4216-9722-3E62157AB243}" type="presOf" srcId="{77B2F4E4-1722-4828-8FD1-9C1FFAF60DC9}" destId="{70AFCAB8-1396-4E5B-95FF-1799779BC5E3}" srcOrd="0" destOrd="0" presId="urn:microsoft.com/office/officeart/2005/8/layout/vList3"/>
    <dgm:cxn modelId="{C0B91FDA-5159-44AB-8BEC-A9EB06352433}" srcId="{06D3A504-FF69-4FAA-9A10-30357AFC155A}" destId="{8B03B07E-AEC6-4F11-BBBE-021198281D82}" srcOrd="1" destOrd="0" parTransId="{C0833257-EC39-4B2D-8AA6-A1A1B0968CD6}" sibTransId="{3187FCC8-EF2D-4E01-B738-55D1191C0D4F}"/>
    <dgm:cxn modelId="{B2635C7D-77AC-4620-B8E2-03A003A9C7DB}" type="presOf" srcId="{8B03B07E-AEC6-4F11-BBBE-021198281D82}" destId="{3808C20F-207A-4999-8B00-18B8119D74FE}" srcOrd="0" destOrd="0" presId="urn:microsoft.com/office/officeart/2005/8/layout/vList3"/>
    <dgm:cxn modelId="{D42CB11C-345C-4345-BCF2-4A1C08BC8848}" type="presOf" srcId="{06D3A504-FF69-4FAA-9A10-30357AFC155A}" destId="{3859102C-E05A-40C4-AE7E-4508B875E58B}" srcOrd="0" destOrd="0" presId="urn:microsoft.com/office/officeart/2005/8/layout/vList3"/>
    <dgm:cxn modelId="{BC0FF0B7-F958-4462-87FC-D62B320E458D}" srcId="{06D3A504-FF69-4FAA-9A10-30357AFC155A}" destId="{AEE128F6-6F14-466B-A1DF-D460CAC84D54}" srcOrd="4" destOrd="0" parTransId="{CBCC8C47-9D12-45CC-A28E-AE1B99E576DA}" sibTransId="{39C0562D-E9F8-499B-873A-C815115456DE}"/>
    <dgm:cxn modelId="{2CD911AE-B587-47D8-8F75-E90A108D63CB}" type="presOf" srcId="{93EE32C0-7EC1-45E2-8765-A54A5232117B}" destId="{31EE88CC-C3CD-44BC-9F62-998F9E92F26B}" srcOrd="0" destOrd="0" presId="urn:microsoft.com/office/officeart/2005/8/layout/vList3"/>
    <dgm:cxn modelId="{3AA91A0F-B94F-41F9-AC46-055F733BF492}" type="presParOf" srcId="{3859102C-E05A-40C4-AE7E-4508B875E58B}" destId="{86B99234-6AE9-442C-ACD9-5D886DA4FA0D}" srcOrd="0" destOrd="0" presId="urn:microsoft.com/office/officeart/2005/8/layout/vList3"/>
    <dgm:cxn modelId="{E52A8D76-BAE2-44C4-B8D5-69F8F38BE021}" type="presParOf" srcId="{86B99234-6AE9-442C-ACD9-5D886DA4FA0D}" destId="{B1D5622D-DF67-4FA3-8A4E-CE053EA107B3}" srcOrd="0" destOrd="0" presId="urn:microsoft.com/office/officeart/2005/8/layout/vList3"/>
    <dgm:cxn modelId="{30F63818-B10C-4269-816D-796EA609F065}" type="presParOf" srcId="{86B99234-6AE9-442C-ACD9-5D886DA4FA0D}" destId="{77DAA056-9C1C-4694-BABB-BD2898DBDBE9}" srcOrd="1" destOrd="0" presId="urn:microsoft.com/office/officeart/2005/8/layout/vList3"/>
    <dgm:cxn modelId="{30442F57-2B6C-4A75-AFBA-ABB10901AD73}" type="presParOf" srcId="{3859102C-E05A-40C4-AE7E-4508B875E58B}" destId="{ADCA58BC-B928-406C-A600-6A4A4590FDD4}" srcOrd="1" destOrd="0" presId="urn:microsoft.com/office/officeart/2005/8/layout/vList3"/>
    <dgm:cxn modelId="{9677CE74-82B7-46BB-8813-FB72EF22F5E6}" type="presParOf" srcId="{3859102C-E05A-40C4-AE7E-4508B875E58B}" destId="{2EF82A2A-52AD-4F65-A795-9D0EFFC7EECB}" srcOrd="2" destOrd="0" presId="urn:microsoft.com/office/officeart/2005/8/layout/vList3"/>
    <dgm:cxn modelId="{82ED1B82-9093-472E-8C8E-C9F74E958B60}" type="presParOf" srcId="{2EF82A2A-52AD-4F65-A795-9D0EFFC7EECB}" destId="{AE13A6E5-3DB0-4C1A-8B3A-CF88EAF42F25}" srcOrd="0" destOrd="0" presId="urn:microsoft.com/office/officeart/2005/8/layout/vList3"/>
    <dgm:cxn modelId="{156BC62F-C9E7-4BFD-99A5-CCE8DFAC3902}" type="presParOf" srcId="{2EF82A2A-52AD-4F65-A795-9D0EFFC7EECB}" destId="{3808C20F-207A-4999-8B00-18B8119D74FE}" srcOrd="1" destOrd="0" presId="urn:microsoft.com/office/officeart/2005/8/layout/vList3"/>
    <dgm:cxn modelId="{09B74F82-3FAF-48C1-B856-AC6E81EE560F}" type="presParOf" srcId="{3859102C-E05A-40C4-AE7E-4508B875E58B}" destId="{154DA819-C6EC-4618-BAD9-05DBE3692B6D}" srcOrd="3" destOrd="0" presId="urn:microsoft.com/office/officeart/2005/8/layout/vList3"/>
    <dgm:cxn modelId="{9F584C62-9F44-4546-A436-9989F030BA1C}" type="presParOf" srcId="{3859102C-E05A-40C4-AE7E-4508B875E58B}" destId="{510D38C2-F48B-4C88-9357-2AF6627C401D}" srcOrd="4" destOrd="0" presId="urn:microsoft.com/office/officeart/2005/8/layout/vList3"/>
    <dgm:cxn modelId="{CB9A6144-D11F-4EE3-AB5A-AF985CA98C20}" type="presParOf" srcId="{510D38C2-F48B-4C88-9357-2AF6627C401D}" destId="{18E07C50-C829-4A59-B7B9-FC3EC45C3673}" srcOrd="0" destOrd="0" presId="urn:microsoft.com/office/officeart/2005/8/layout/vList3"/>
    <dgm:cxn modelId="{12E151F2-EF42-46DF-9B1C-71D7F1A259F0}" type="presParOf" srcId="{510D38C2-F48B-4C88-9357-2AF6627C401D}" destId="{1EED3540-6A5F-4E7D-967B-B433B046D21F}" srcOrd="1" destOrd="0" presId="urn:microsoft.com/office/officeart/2005/8/layout/vList3"/>
    <dgm:cxn modelId="{50728503-EDD9-4D28-B3C1-0001A4C1DE84}" type="presParOf" srcId="{3859102C-E05A-40C4-AE7E-4508B875E58B}" destId="{BB0933CD-C89A-496A-89B7-2EE07334EB7D}" srcOrd="5" destOrd="0" presId="urn:microsoft.com/office/officeart/2005/8/layout/vList3"/>
    <dgm:cxn modelId="{6B86F3D8-650C-42E9-9C18-B4E638E9B624}" type="presParOf" srcId="{3859102C-E05A-40C4-AE7E-4508B875E58B}" destId="{FF1CFD38-B237-4275-BEA6-48E2D0EAD6E2}" srcOrd="6" destOrd="0" presId="urn:microsoft.com/office/officeart/2005/8/layout/vList3"/>
    <dgm:cxn modelId="{17ECA573-425B-4D27-B8C8-E5CF4565B74E}" type="presParOf" srcId="{FF1CFD38-B237-4275-BEA6-48E2D0EAD6E2}" destId="{5C4C4031-3801-47B0-8EFA-F44279D393C7}" srcOrd="0" destOrd="0" presId="urn:microsoft.com/office/officeart/2005/8/layout/vList3"/>
    <dgm:cxn modelId="{76633CFF-96A7-49CB-AD3E-77B2D3933E8C}" type="presParOf" srcId="{FF1CFD38-B237-4275-BEA6-48E2D0EAD6E2}" destId="{31EE88CC-C3CD-44BC-9F62-998F9E92F26B}" srcOrd="1" destOrd="0" presId="urn:microsoft.com/office/officeart/2005/8/layout/vList3"/>
    <dgm:cxn modelId="{1A2D368B-08C2-46D5-8452-FE9FB48575BE}" type="presParOf" srcId="{3859102C-E05A-40C4-AE7E-4508B875E58B}" destId="{1C2919CC-45C0-4504-9AE7-E0643C09B0CF}" srcOrd="7" destOrd="0" presId="urn:microsoft.com/office/officeart/2005/8/layout/vList3"/>
    <dgm:cxn modelId="{ED1905C4-CBFF-420A-B8F0-6B0C2966BB23}" type="presParOf" srcId="{3859102C-E05A-40C4-AE7E-4508B875E58B}" destId="{E1A79056-32F7-436F-B2FA-A76085038A83}" srcOrd="8" destOrd="0" presId="urn:microsoft.com/office/officeart/2005/8/layout/vList3"/>
    <dgm:cxn modelId="{A2E62123-0958-4561-8DF2-B8F476F6DA93}" type="presParOf" srcId="{E1A79056-32F7-436F-B2FA-A76085038A83}" destId="{1CA74087-8FD0-44CB-89A6-A8A16F214E19}" srcOrd="0" destOrd="0" presId="urn:microsoft.com/office/officeart/2005/8/layout/vList3"/>
    <dgm:cxn modelId="{A0567DCC-C12E-446A-9A16-51C4352D6BE9}" type="presParOf" srcId="{E1A79056-32F7-436F-B2FA-A76085038A83}" destId="{D516E3ED-DDE4-4101-B30D-26EE61354485}" srcOrd="1" destOrd="0" presId="urn:microsoft.com/office/officeart/2005/8/layout/vList3"/>
    <dgm:cxn modelId="{2F7CC504-75D0-438E-AD4B-7C659101DFF6}" type="presParOf" srcId="{3859102C-E05A-40C4-AE7E-4508B875E58B}" destId="{D249E5FB-893C-4AF8-B86A-735072C45E22}" srcOrd="9" destOrd="0" presId="urn:microsoft.com/office/officeart/2005/8/layout/vList3"/>
    <dgm:cxn modelId="{05F16FE0-0901-45B1-B5F1-6F5AD36C863E}" type="presParOf" srcId="{3859102C-E05A-40C4-AE7E-4508B875E58B}" destId="{B93656DF-8E1E-4803-A646-E9699020AC95}" srcOrd="10" destOrd="0" presId="urn:microsoft.com/office/officeart/2005/8/layout/vList3"/>
    <dgm:cxn modelId="{83A56028-8FEF-456F-9DE3-AF5F89373399}" type="presParOf" srcId="{B93656DF-8E1E-4803-A646-E9699020AC95}" destId="{2C3AAFDD-A967-4CCC-A2E6-7CA3EDB24E21}" srcOrd="0" destOrd="0" presId="urn:microsoft.com/office/officeart/2005/8/layout/vList3"/>
    <dgm:cxn modelId="{E77CD1DF-45AB-4099-8B0D-4B2CC34F4881}" type="presParOf" srcId="{B93656DF-8E1E-4803-A646-E9699020AC95}" destId="{70AFCAB8-1396-4E5B-95FF-1799779BC5E3}" srcOrd="1" destOrd="0" presId="urn:microsoft.com/office/officeart/2005/8/layout/vList3"/>
    <dgm:cxn modelId="{8FF31E9C-C4B4-441F-BC94-0F449FD50017}" type="presParOf" srcId="{3859102C-E05A-40C4-AE7E-4508B875E58B}" destId="{1951A990-8AA2-44D1-8ADA-617B317C63F0}" srcOrd="11" destOrd="0" presId="urn:microsoft.com/office/officeart/2005/8/layout/vList3"/>
    <dgm:cxn modelId="{1DD13F95-FE99-4FDD-8EDC-2C227A050377}" type="presParOf" srcId="{3859102C-E05A-40C4-AE7E-4508B875E58B}" destId="{BED1EF5A-EC62-466E-9649-D79AF9F25553}" srcOrd="12" destOrd="0" presId="urn:microsoft.com/office/officeart/2005/8/layout/vList3"/>
    <dgm:cxn modelId="{257D8C47-1899-4A5E-9AD9-5D4074CC0D2B}" type="presParOf" srcId="{BED1EF5A-EC62-466E-9649-D79AF9F25553}" destId="{CAAFED59-0716-4456-887C-64ADB1E3A4D0}" srcOrd="0" destOrd="0" presId="urn:microsoft.com/office/officeart/2005/8/layout/vList3"/>
    <dgm:cxn modelId="{69035292-4553-4E90-8441-081BA9370D50}" type="presParOf" srcId="{BED1EF5A-EC62-466E-9649-D79AF9F25553}" destId="{DF2A2742-1F46-4C11-B888-8BB065247E64}"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A3E2F6E5-5E23-49F9-B162-4ACB535C0792}" type="doc">
      <dgm:prSet loTypeId="urn:microsoft.com/office/officeart/2005/8/layout/hierarchy3" loCatId="hierarchy" qsTypeId="urn:microsoft.com/office/officeart/2005/8/quickstyle/simple3" qsCatId="simple" csTypeId="urn:microsoft.com/office/officeart/2005/8/colors/accent1_2" csCatId="accent1"/>
      <dgm:spPr/>
      <dgm:t>
        <a:bodyPr/>
        <a:lstStyle/>
        <a:p>
          <a:endParaRPr lang="fr-FR"/>
        </a:p>
      </dgm:t>
    </dgm:pt>
    <dgm:pt modelId="{118D03DC-A3AE-47FF-9844-BE984EB3EFC8}">
      <dgm:prSet custT="1"/>
      <dgm:spPr/>
      <dgm:t>
        <a:bodyPr/>
        <a:lstStyle/>
        <a:p>
          <a:pPr algn="l" rtl="0">
            <a:lnSpc>
              <a:spcPct val="150000"/>
            </a:lnSpc>
          </a:pPr>
          <a:r>
            <a:rPr lang="fr-FR" sz="2000" dirty="0" smtClean="0"/>
            <a:t>C'est en mai 1998 que la seconde version du CSS, avec ses 70 nouvelles propriétés, apparaît. Des problèmes d'implémentation du CSS conduise le W3C à sortir en 2001 une version revue du CSS2. Le développement du CSS3 débute dès 1999. Cependant le développement est très difficile avec les problèmes de mise à jour et d'implémentation. L'évolution du CSS est constante et il a fallu plus de 10 années pour finaliser sa version 3.</a:t>
          </a:r>
          <a:endParaRPr lang="fr-FR" sz="2000" dirty="0"/>
        </a:p>
      </dgm:t>
    </dgm:pt>
    <dgm:pt modelId="{EEE48F06-B3A2-4635-A41A-71B12BF1D5A8}" type="parTrans" cxnId="{BF487322-ADBE-4768-A929-7BD0B9D1367A}">
      <dgm:prSet/>
      <dgm:spPr/>
      <dgm:t>
        <a:bodyPr/>
        <a:lstStyle/>
        <a:p>
          <a:endParaRPr lang="fr-FR"/>
        </a:p>
      </dgm:t>
    </dgm:pt>
    <dgm:pt modelId="{7D1E37AE-B6E1-4813-8F8E-520D063D51FD}" type="sibTrans" cxnId="{BF487322-ADBE-4768-A929-7BD0B9D1367A}">
      <dgm:prSet/>
      <dgm:spPr/>
      <dgm:t>
        <a:bodyPr/>
        <a:lstStyle/>
        <a:p>
          <a:endParaRPr lang="fr-FR"/>
        </a:p>
      </dgm:t>
    </dgm:pt>
    <dgm:pt modelId="{7342B1A5-F1F6-43C7-94DA-8F04186AFEA9}" type="pres">
      <dgm:prSet presAssocID="{A3E2F6E5-5E23-49F9-B162-4ACB535C0792}" presName="diagram" presStyleCnt="0">
        <dgm:presLayoutVars>
          <dgm:chPref val="1"/>
          <dgm:dir/>
          <dgm:animOne val="branch"/>
          <dgm:animLvl val="lvl"/>
          <dgm:resizeHandles/>
        </dgm:presLayoutVars>
      </dgm:prSet>
      <dgm:spPr/>
    </dgm:pt>
    <dgm:pt modelId="{8F0F2B68-8EC2-4680-BE7E-A3C5CF7502D7}" type="pres">
      <dgm:prSet presAssocID="{118D03DC-A3AE-47FF-9844-BE984EB3EFC8}" presName="root" presStyleCnt="0"/>
      <dgm:spPr/>
    </dgm:pt>
    <dgm:pt modelId="{DAF0877F-DDFF-4500-87CF-EC00CE37B8D3}" type="pres">
      <dgm:prSet presAssocID="{118D03DC-A3AE-47FF-9844-BE984EB3EFC8}" presName="rootComposite" presStyleCnt="0"/>
      <dgm:spPr/>
    </dgm:pt>
    <dgm:pt modelId="{052D9C03-579D-4FE2-AB51-5096D228FE67}" type="pres">
      <dgm:prSet presAssocID="{118D03DC-A3AE-47FF-9844-BE984EB3EFC8}" presName="rootText" presStyleLbl="node1" presStyleIdx="0" presStyleCnt="1"/>
      <dgm:spPr/>
    </dgm:pt>
    <dgm:pt modelId="{2BA12BEE-093A-47B7-978C-1F05711593F2}" type="pres">
      <dgm:prSet presAssocID="{118D03DC-A3AE-47FF-9844-BE984EB3EFC8}" presName="rootConnector" presStyleLbl="node1" presStyleIdx="0" presStyleCnt="1"/>
      <dgm:spPr/>
    </dgm:pt>
    <dgm:pt modelId="{5025592B-6C84-4FDD-8797-EA8782BC31C6}" type="pres">
      <dgm:prSet presAssocID="{118D03DC-A3AE-47FF-9844-BE984EB3EFC8}" presName="childShape" presStyleCnt="0"/>
      <dgm:spPr/>
    </dgm:pt>
  </dgm:ptLst>
  <dgm:cxnLst>
    <dgm:cxn modelId="{D8D4865B-43E4-4BC0-BC24-88B78F56D773}" type="presOf" srcId="{118D03DC-A3AE-47FF-9844-BE984EB3EFC8}" destId="{2BA12BEE-093A-47B7-978C-1F05711593F2}" srcOrd="1" destOrd="0" presId="urn:microsoft.com/office/officeart/2005/8/layout/hierarchy3"/>
    <dgm:cxn modelId="{E072C834-60B3-4AD9-8260-6D2467ADF165}" type="presOf" srcId="{118D03DC-A3AE-47FF-9844-BE984EB3EFC8}" destId="{052D9C03-579D-4FE2-AB51-5096D228FE67}" srcOrd="0" destOrd="0" presId="urn:microsoft.com/office/officeart/2005/8/layout/hierarchy3"/>
    <dgm:cxn modelId="{BF487322-ADBE-4768-A929-7BD0B9D1367A}" srcId="{A3E2F6E5-5E23-49F9-B162-4ACB535C0792}" destId="{118D03DC-A3AE-47FF-9844-BE984EB3EFC8}" srcOrd="0" destOrd="0" parTransId="{EEE48F06-B3A2-4635-A41A-71B12BF1D5A8}" sibTransId="{7D1E37AE-B6E1-4813-8F8E-520D063D51FD}"/>
    <dgm:cxn modelId="{BC3558C5-8214-4D88-AC16-CD988B668770}" type="presOf" srcId="{A3E2F6E5-5E23-49F9-B162-4ACB535C0792}" destId="{7342B1A5-F1F6-43C7-94DA-8F04186AFEA9}" srcOrd="0" destOrd="0" presId="urn:microsoft.com/office/officeart/2005/8/layout/hierarchy3"/>
    <dgm:cxn modelId="{CF71FF55-538E-47C3-BEC3-A7688AEBC98E}" type="presParOf" srcId="{7342B1A5-F1F6-43C7-94DA-8F04186AFEA9}" destId="{8F0F2B68-8EC2-4680-BE7E-A3C5CF7502D7}" srcOrd="0" destOrd="0" presId="urn:microsoft.com/office/officeart/2005/8/layout/hierarchy3"/>
    <dgm:cxn modelId="{0475AAAF-67E0-47E2-A756-446195EFBAFD}" type="presParOf" srcId="{8F0F2B68-8EC2-4680-BE7E-A3C5CF7502D7}" destId="{DAF0877F-DDFF-4500-87CF-EC00CE37B8D3}" srcOrd="0" destOrd="0" presId="urn:microsoft.com/office/officeart/2005/8/layout/hierarchy3"/>
    <dgm:cxn modelId="{AF3997FE-A0E5-4934-8CFA-51296A10F001}" type="presParOf" srcId="{DAF0877F-DDFF-4500-87CF-EC00CE37B8D3}" destId="{052D9C03-579D-4FE2-AB51-5096D228FE67}" srcOrd="0" destOrd="0" presId="urn:microsoft.com/office/officeart/2005/8/layout/hierarchy3"/>
    <dgm:cxn modelId="{8D58E5DE-B484-4D98-B483-923F2F5418D6}" type="presParOf" srcId="{DAF0877F-DDFF-4500-87CF-EC00CE37B8D3}" destId="{2BA12BEE-093A-47B7-978C-1F05711593F2}" srcOrd="1" destOrd="0" presId="urn:microsoft.com/office/officeart/2005/8/layout/hierarchy3"/>
    <dgm:cxn modelId="{338CD104-0748-414B-936F-E6A106942EB5}" type="presParOf" srcId="{8F0F2B68-8EC2-4680-BE7E-A3C5CF7502D7}" destId="{5025592B-6C84-4FDD-8797-EA8782BC31C6}" srcOrd="1"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25C7724D-8F61-46B3-88F5-42176CD5D98B}" type="doc">
      <dgm:prSet loTypeId="urn:microsoft.com/office/officeart/2005/8/layout/target3" loCatId="relationship" qsTypeId="urn:microsoft.com/office/officeart/2005/8/quickstyle/simple3" qsCatId="simple" csTypeId="urn:microsoft.com/office/officeart/2005/8/colors/accent1_2" csCatId="accent1"/>
      <dgm:spPr/>
      <dgm:t>
        <a:bodyPr/>
        <a:lstStyle/>
        <a:p>
          <a:endParaRPr lang="fr-FR"/>
        </a:p>
      </dgm:t>
    </dgm:pt>
    <dgm:pt modelId="{EEF4B456-46FD-4C39-A8E8-F56617539682}">
      <dgm:prSet custT="1"/>
      <dgm:spPr/>
      <dgm:t>
        <a:bodyPr/>
        <a:lstStyle/>
        <a:p>
          <a:pPr rtl="0"/>
          <a:r>
            <a:rPr lang="fr-FR" sz="3200" b="1" dirty="0" smtClean="0">
              <a:solidFill>
                <a:srgbClr val="FF0000"/>
              </a:solidFill>
            </a:rPr>
            <a:t>CONCLUSION</a:t>
          </a:r>
          <a:endParaRPr lang="fr-FR" sz="4100" b="1" dirty="0">
            <a:solidFill>
              <a:srgbClr val="FF0000"/>
            </a:solidFill>
          </a:endParaRPr>
        </a:p>
      </dgm:t>
    </dgm:pt>
    <dgm:pt modelId="{C2CE5956-8E0B-442F-BD4C-0619825E63E3}" type="parTrans" cxnId="{E390A70E-B238-43EB-BA80-B0DA40252866}">
      <dgm:prSet/>
      <dgm:spPr/>
      <dgm:t>
        <a:bodyPr/>
        <a:lstStyle/>
        <a:p>
          <a:endParaRPr lang="fr-FR"/>
        </a:p>
      </dgm:t>
    </dgm:pt>
    <dgm:pt modelId="{EC331820-3DA6-4B22-8855-5D8B8656517C}" type="sibTrans" cxnId="{E390A70E-B238-43EB-BA80-B0DA40252866}">
      <dgm:prSet/>
      <dgm:spPr/>
      <dgm:t>
        <a:bodyPr/>
        <a:lstStyle/>
        <a:p>
          <a:endParaRPr lang="fr-FR"/>
        </a:p>
      </dgm:t>
    </dgm:pt>
    <dgm:pt modelId="{CAA098B7-3002-404F-AB42-0AB78A97F725}" type="pres">
      <dgm:prSet presAssocID="{25C7724D-8F61-46B3-88F5-42176CD5D98B}" presName="Name0" presStyleCnt="0">
        <dgm:presLayoutVars>
          <dgm:chMax val="7"/>
          <dgm:dir/>
          <dgm:animLvl val="lvl"/>
          <dgm:resizeHandles val="exact"/>
        </dgm:presLayoutVars>
      </dgm:prSet>
      <dgm:spPr/>
    </dgm:pt>
    <dgm:pt modelId="{6703F803-1195-4145-8490-4FC710B5FBBE}" type="pres">
      <dgm:prSet presAssocID="{EEF4B456-46FD-4C39-A8E8-F56617539682}" presName="circle1" presStyleLbl="node1" presStyleIdx="0" presStyleCnt="1"/>
      <dgm:spPr/>
    </dgm:pt>
    <dgm:pt modelId="{6DC9BD3D-11DC-4FBC-A6F9-7A2E6CD8C49F}" type="pres">
      <dgm:prSet presAssocID="{EEF4B456-46FD-4C39-A8E8-F56617539682}" presName="space" presStyleCnt="0"/>
      <dgm:spPr/>
    </dgm:pt>
    <dgm:pt modelId="{5CDC7DB8-923E-4835-852A-0BCDE51DF16A}" type="pres">
      <dgm:prSet presAssocID="{EEF4B456-46FD-4C39-A8E8-F56617539682}" presName="rect1" presStyleLbl="alignAcc1" presStyleIdx="0" presStyleCnt="1"/>
      <dgm:spPr/>
    </dgm:pt>
    <dgm:pt modelId="{5A9539CB-3D37-4273-8E72-EC2675AF4AC3}" type="pres">
      <dgm:prSet presAssocID="{EEF4B456-46FD-4C39-A8E8-F56617539682}" presName="rect1ParTxNoCh" presStyleLbl="alignAcc1" presStyleIdx="0" presStyleCnt="1">
        <dgm:presLayoutVars>
          <dgm:chMax val="1"/>
          <dgm:bulletEnabled val="1"/>
        </dgm:presLayoutVars>
      </dgm:prSet>
      <dgm:spPr/>
    </dgm:pt>
  </dgm:ptLst>
  <dgm:cxnLst>
    <dgm:cxn modelId="{E390A70E-B238-43EB-BA80-B0DA40252866}" srcId="{25C7724D-8F61-46B3-88F5-42176CD5D98B}" destId="{EEF4B456-46FD-4C39-A8E8-F56617539682}" srcOrd="0" destOrd="0" parTransId="{C2CE5956-8E0B-442F-BD4C-0619825E63E3}" sibTransId="{EC331820-3DA6-4B22-8855-5D8B8656517C}"/>
    <dgm:cxn modelId="{43A01AED-802B-4F94-A71E-EDE5BC27B461}" type="presOf" srcId="{25C7724D-8F61-46B3-88F5-42176CD5D98B}" destId="{CAA098B7-3002-404F-AB42-0AB78A97F725}" srcOrd="0" destOrd="0" presId="urn:microsoft.com/office/officeart/2005/8/layout/target3"/>
    <dgm:cxn modelId="{9DA565F6-7948-4D76-9614-03708EB02E89}" type="presOf" srcId="{EEF4B456-46FD-4C39-A8E8-F56617539682}" destId="{5CDC7DB8-923E-4835-852A-0BCDE51DF16A}" srcOrd="0" destOrd="0" presId="urn:microsoft.com/office/officeart/2005/8/layout/target3"/>
    <dgm:cxn modelId="{1DD3D582-F463-4ADB-97A5-FB6AFEC37B24}" type="presOf" srcId="{EEF4B456-46FD-4C39-A8E8-F56617539682}" destId="{5A9539CB-3D37-4273-8E72-EC2675AF4AC3}" srcOrd="1" destOrd="0" presId="urn:microsoft.com/office/officeart/2005/8/layout/target3"/>
    <dgm:cxn modelId="{23E91FBA-9C1A-4F25-B343-1B62CD16AF91}" type="presParOf" srcId="{CAA098B7-3002-404F-AB42-0AB78A97F725}" destId="{6703F803-1195-4145-8490-4FC710B5FBBE}" srcOrd="0" destOrd="0" presId="urn:microsoft.com/office/officeart/2005/8/layout/target3"/>
    <dgm:cxn modelId="{9201E462-A05F-49DB-81F5-30BDEFA773A5}" type="presParOf" srcId="{CAA098B7-3002-404F-AB42-0AB78A97F725}" destId="{6DC9BD3D-11DC-4FBC-A6F9-7A2E6CD8C49F}" srcOrd="1" destOrd="0" presId="urn:microsoft.com/office/officeart/2005/8/layout/target3"/>
    <dgm:cxn modelId="{6A018771-B21F-4E7D-B95A-5345186E07CF}" type="presParOf" srcId="{CAA098B7-3002-404F-AB42-0AB78A97F725}" destId="{5CDC7DB8-923E-4835-852A-0BCDE51DF16A}" srcOrd="2" destOrd="0" presId="urn:microsoft.com/office/officeart/2005/8/layout/target3"/>
    <dgm:cxn modelId="{B6AB283E-E163-482D-B93C-DF4758D5B48C}" type="presParOf" srcId="{CAA098B7-3002-404F-AB42-0AB78A97F725}" destId="{5A9539CB-3D37-4273-8E72-EC2675AF4AC3}"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A0CF83FA-EA4D-4D69-A1B4-D7CA6EAFBDC8}"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fr-FR"/>
        </a:p>
      </dgm:t>
    </dgm:pt>
    <dgm:pt modelId="{7EAB2DBB-AA3F-4D44-BCAB-FBB89EDAFDA3}" type="pres">
      <dgm:prSet presAssocID="{A0CF83FA-EA4D-4D69-A1B4-D7CA6EAFBDC8}" presName="diagram" presStyleCnt="0">
        <dgm:presLayoutVars>
          <dgm:chPref val="1"/>
          <dgm:dir/>
          <dgm:animOne val="branch"/>
          <dgm:animLvl val="lvl"/>
          <dgm:resizeHandles/>
        </dgm:presLayoutVars>
      </dgm:prSet>
      <dgm:spPr/>
    </dgm:pt>
  </dgm:ptLst>
  <dgm:cxnLst>
    <dgm:cxn modelId="{69F1D936-F481-4618-85AB-3F1E7AA8844B}" type="presOf" srcId="{A0CF83FA-EA4D-4D69-A1B4-D7CA6EAFBDC8}" destId="{7EAB2DBB-AA3F-4D44-BCAB-FBB89EDAFDA3}" srcOrd="0"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D80BD640-2512-400C-BA21-825E0C717A79}"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fr-FR"/>
        </a:p>
      </dgm:t>
    </dgm:pt>
    <dgm:pt modelId="{9F646099-90FC-47C8-9238-63F88125842E}">
      <dgm:prSet custT="1"/>
      <dgm:spPr/>
      <dgm:t>
        <a:bodyPr/>
        <a:lstStyle/>
        <a:p>
          <a:pPr rtl="0"/>
          <a:r>
            <a:rPr lang="fr-FR" sz="1800" dirty="0" smtClean="0"/>
            <a:t>Le HTML (HyperText Markup Language) et le CSS (Cascading Style Sheets) sont deux technologies fondamentales du web. Le HTML, créé en 1991 par Tim Berners-Lee, sert à structurer le contenu des pages web en définissant des éléments tels que les titres, paragraphes, listes et liens. Cependant, à ses débuts, le HTML ne possédait pas de mécanismes sophistiqués pour la mise en forme et le design des pages. </a:t>
          </a:r>
          <a:endParaRPr lang="fr-FR" sz="1800" dirty="0"/>
        </a:p>
      </dgm:t>
    </dgm:pt>
    <dgm:pt modelId="{45C68FD3-2E69-4238-9D5A-DE75CC5F76B8}" type="parTrans" cxnId="{3611FCE5-26B0-498F-B9BC-4C5ED92A5BF6}">
      <dgm:prSet/>
      <dgm:spPr/>
      <dgm:t>
        <a:bodyPr/>
        <a:lstStyle/>
        <a:p>
          <a:endParaRPr lang="fr-FR"/>
        </a:p>
      </dgm:t>
    </dgm:pt>
    <dgm:pt modelId="{6BED14EE-0E70-4FA0-85B6-CB963F59919E}" type="sibTrans" cxnId="{3611FCE5-26B0-498F-B9BC-4C5ED92A5BF6}">
      <dgm:prSet/>
      <dgm:spPr/>
      <dgm:t>
        <a:bodyPr/>
        <a:lstStyle/>
        <a:p>
          <a:endParaRPr lang="fr-FR"/>
        </a:p>
      </dgm:t>
    </dgm:pt>
    <dgm:pt modelId="{6F9F157F-2C34-439B-9846-D1C938221308}">
      <dgm:prSet custT="1"/>
      <dgm:spPr/>
      <dgm:t>
        <a:bodyPr/>
        <a:lstStyle/>
        <a:p>
          <a:pPr rtl="0"/>
          <a:r>
            <a:rPr lang="fr-FR" sz="500" dirty="0" smtClean="0"/>
            <a:t>￼</a:t>
          </a:r>
          <a:r>
            <a:rPr lang="fr-FR" sz="1800" dirty="0" smtClean="0"/>
            <a:t>Pour pallier cette limitation, le CSS a été introduit en 1996. Il permet de séparer la présentation du contenu en offrant des outils pour styliser les éléments HTML, comme la définition des couleurs, des polices, des marges et des positions. Cette séparation facilite la maintenance et l’évolution des sites web en rendant le code plus clair et modulaire</a:t>
          </a:r>
          <a:r>
            <a:rPr lang="fr-FR" sz="500" dirty="0" smtClean="0"/>
            <a:t>.</a:t>
          </a:r>
          <a:endParaRPr lang="fr-FR" sz="500" dirty="0"/>
        </a:p>
      </dgm:t>
    </dgm:pt>
    <dgm:pt modelId="{DD51F22A-326D-454A-8E5F-3F648730D670}" type="parTrans" cxnId="{32F3663B-8ABE-46A8-90D4-4ACF595C32A7}">
      <dgm:prSet/>
      <dgm:spPr/>
      <dgm:t>
        <a:bodyPr/>
        <a:lstStyle/>
        <a:p>
          <a:endParaRPr lang="fr-FR"/>
        </a:p>
      </dgm:t>
    </dgm:pt>
    <dgm:pt modelId="{7A7FFF7D-EEBD-4776-932A-5F53A1C316D6}" type="sibTrans" cxnId="{32F3663B-8ABE-46A8-90D4-4ACF595C32A7}">
      <dgm:prSet/>
      <dgm:spPr/>
      <dgm:t>
        <a:bodyPr/>
        <a:lstStyle/>
        <a:p>
          <a:endParaRPr lang="fr-FR"/>
        </a:p>
      </dgm:t>
    </dgm:pt>
    <dgm:pt modelId="{E532806B-78F1-473C-BFBD-C9F3A666B01A}" type="pres">
      <dgm:prSet presAssocID="{D80BD640-2512-400C-BA21-825E0C717A79}" presName="linear" presStyleCnt="0">
        <dgm:presLayoutVars>
          <dgm:animLvl val="lvl"/>
          <dgm:resizeHandles val="exact"/>
        </dgm:presLayoutVars>
      </dgm:prSet>
      <dgm:spPr/>
    </dgm:pt>
    <dgm:pt modelId="{EC5CA5F6-72AB-4003-810E-FA56E3D5870C}" type="pres">
      <dgm:prSet presAssocID="{9F646099-90FC-47C8-9238-63F88125842E}" presName="parentText" presStyleLbl="node1" presStyleIdx="0" presStyleCnt="2">
        <dgm:presLayoutVars>
          <dgm:chMax val="0"/>
          <dgm:bulletEnabled val="1"/>
        </dgm:presLayoutVars>
      </dgm:prSet>
      <dgm:spPr/>
    </dgm:pt>
    <dgm:pt modelId="{4F793547-44B1-4032-A192-FBCB2BB18E9B}" type="pres">
      <dgm:prSet presAssocID="{6BED14EE-0E70-4FA0-85B6-CB963F59919E}" presName="spacer" presStyleCnt="0"/>
      <dgm:spPr/>
    </dgm:pt>
    <dgm:pt modelId="{F57021BB-08EA-4AEE-97DF-7100045CE51F}" type="pres">
      <dgm:prSet presAssocID="{6F9F157F-2C34-439B-9846-D1C938221308}" presName="parentText" presStyleLbl="node1" presStyleIdx="1" presStyleCnt="2" custLinFactY="29591" custLinFactNeighborX="1786" custLinFactNeighborY="100000">
        <dgm:presLayoutVars>
          <dgm:chMax val="0"/>
          <dgm:bulletEnabled val="1"/>
        </dgm:presLayoutVars>
      </dgm:prSet>
      <dgm:spPr/>
    </dgm:pt>
  </dgm:ptLst>
  <dgm:cxnLst>
    <dgm:cxn modelId="{68AC5FBB-AAE4-4616-B46E-3ABEAF00D951}" type="presOf" srcId="{6F9F157F-2C34-439B-9846-D1C938221308}" destId="{F57021BB-08EA-4AEE-97DF-7100045CE51F}" srcOrd="0" destOrd="0" presId="urn:microsoft.com/office/officeart/2005/8/layout/vList2"/>
    <dgm:cxn modelId="{3611FCE5-26B0-498F-B9BC-4C5ED92A5BF6}" srcId="{D80BD640-2512-400C-BA21-825E0C717A79}" destId="{9F646099-90FC-47C8-9238-63F88125842E}" srcOrd="0" destOrd="0" parTransId="{45C68FD3-2E69-4238-9D5A-DE75CC5F76B8}" sibTransId="{6BED14EE-0E70-4FA0-85B6-CB963F59919E}"/>
    <dgm:cxn modelId="{32F3663B-8ABE-46A8-90D4-4ACF595C32A7}" srcId="{D80BD640-2512-400C-BA21-825E0C717A79}" destId="{6F9F157F-2C34-439B-9846-D1C938221308}" srcOrd="1" destOrd="0" parTransId="{DD51F22A-326D-454A-8E5F-3F648730D670}" sibTransId="{7A7FFF7D-EEBD-4776-932A-5F53A1C316D6}"/>
    <dgm:cxn modelId="{2EC3E26A-FCAB-47EF-95CB-CCEFC0AED131}" type="presOf" srcId="{D80BD640-2512-400C-BA21-825E0C717A79}" destId="{E532806B-78F1-473C-BFBD-C9F3A666B01A}" srcOrd="0" destOrd="0" presId="urn:microsoft.com/office/officeart/2005/8/layout/vList2"/>
    <dgm:cxn modelId="{FF4E5A12-ACC5-4C1E-BF07-D84896C4DFD5}" type="presOf" srcId="{9F646099-90FC-47C8-9238-63F88125842E}" destId="{EC5CA5F6-72AB-4003-810E-FA56E3D5870C}" srcOrd="0" destOrd="0" presId="urn:microsoft.com/office/officeart/2005/8/layout/vList2"/>
    <dgm:cxn modelId="{EAFF9305-588E-4182-AAFE-5379E14EE970}" type="presParOf" srcId="{E532806B-78F1-473C-BFBD-C9F3A666B01A}" destId="{EC5CA5F6-72AB-4003-810E-FA56E3D5870C}" srcOrd="0" destOrd="0" presId="urn:microsoft.com/office/officeart/2005/8/layout/vList2"/>
    <dgm:cxn modelId="{B208EAAF-D02C-4316-A47E-6B34E8AB1AA7}" type="presParOf" srcId="{E532806B-78F1-473C-BFBD-C9F3A666B01A}" destId="{4F793547-44B1-4032-A192-FBCB2BB18E9B}" srcOrd="1" destOrd="0" presId="urn:microsoft.com/office/officeart/2005/8/layout/vList2"/>
    <dgm:cxn modelId="{806C0F9F-4566-414F-A34C-F5E6D6BC3270}" type="presParOf" srcId="{E532806B-78F1-473C-BFBD-C9F3A666B01A}" destId="{F57021BB-08EA-4AEE-97DF-7100045CE51F}" srcOrd="2"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7DF88B8-2F24-4340-821D-AD0FD60F2633}"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fr-FR"/>
        </a:p>
      </dgm:t>
    </dgm:pt>
    <dgm:pt modelId="{88E441C6-ECA6-43FB-B0C1-41E809DD37C6}">
      <dgm:prSet custT="1"/>
      <dgm:spPr/>
      <dgm:t>
        <a:bodyPr/>
        <a:lstStyle/>
        <a:p>
          <a:pPr algn="ctr" rtl="0"/>
          <a:r>
            <a:rPr lang="fr-FR" sz="3200" dirty="0" smtClean="0"/>
            <a:t>Définition </a:t>
          </a:r>
          <a:r>
            <a:rPr lang="fr-FR" sz="3200" dirty="0" smtClean="0"/>
            <a:t>de html</a:t>
          </a:r>
          <a:endParaRPr lang="fr-FR" sz="3200" dirty="0"/>
        </a:p>
      </dgm:t>
    </dgm:pt>
    <dgm:pt modelId="{5BD34030-FAEB-48FB-BE75-CB7356B65C65}" type="parTrans" cxnId="{4D04CBEA-DD7E-4A88-841B-5E590611D224}">
      <dgm:prSet/>
      <dgm:spPr/>
      <dgm:t>
        <a:bodyPr/>
        <a:lstStyle/>
        <a:p>
          <a:endParaRPr lang="fr-FR"/>
        </a:p>
      </dgm:t>
    </dgm:pt>
    <dgm:pt modelId="{0078D2B5-A684-4EDA-99BB-08E2598B0224}" type="sibTrans" cxnId="{4D04CBEA-DD7E-4A88-841B-5E590611D224}">
      <dgm:prSet/>
      <dgm:spPr/>
      <dgm:t>
        <a:bodyPr/>
        <a:lstStyle/>
        <a:p>
          <a:endParaRPr lang="fr-FR"/>
        </a:p>
      </dgm:t>
    </dgm:pt>
    <dgm:pt modelId="{9A4F9CFC-AB99-4876-85A7-D6C35454A0B9}" type="pres">
      <dgm:prSet presAssocID="{47DF88B8-2F24-4340-821D-AD0FD60F2633}" presName="linear" presStyleCnt="0">
        <dgm:presLayoutVars>
          <dgm:animLvl val="lvl"/>
          <dgm:resizeHandles val="exact"/>
        </dgm:presLayoutVars>
      </dgm:prSet>
      <dgm:spPr/>
    </dgm:pt>
    <dgm:pt modelId="{6E0DD6E9-26FD-4F35-A16D-AAC6DC353FD5}" type="pres">
      <dgm:prSet presAssocID="{88E441C6-ECA6-43FB-B0C1-41E809DD37C6}" presName="parentText" presStyleLbl="node1" presStyleIdx="0" presStyleCnt="1">
        <dgm:presLayoutVars>
          <dgm:chMax val="0"/>
          <dgm:bulletEnabled val="1"/>
        </dgm:presLayoutVars>
      </dgm:prSet>
      <dgm:spPr/>
    </dgm:pt>
  </dgm:ptLst>
  <dgm:cxnLst>
    <dgm:cxn modelId="{A0B0067B-7FBF-4B0C-9782-3660D2D597B7}" type="presOf" srcId="{47DF88B8-2F24-4340-821D-AD0FD60F2633}" destId="{9A4F9CFC-AB99-4876-85A7-D6C35454A0B9}" srcOrd="0" destOrd="0" presId="urn:microsoft.com/office/officeart/2005/8/layout/vList2"/>
    <dgm:cxn modelId="{4D04CBEA-DD7E-4A88-841B-5E590611D224}" srcId="{47DF88B8-2F24-4340-821D-AD0FD60F2633}" destId="{88E441C6-ECA6-43FB-B0C1-41E809DD37C6}" srcOrd="0" destOrd="0" parTransId="{5BD34030-FAEB-48FB-BE75-CB7356B65C65}" sibTransId="{0078D2B5-A684-4EDA-99BB-08E2598B0224}"/>
    <dgm:cxn modelId="{3F41F745-423E-44CD-BCF8-155900FE46B3}" type="presOf" srcId="{88E441C6-ECA6-43FB-B0C1-41E809DD37C6}" destId="{6E0DD6E9-26FD-4F35-A16D-AAC6DC353FD5}" srcOrd="0" destOrd="0" presId="urn:microsoft.com/office/officeart/2005/8/layout/vList2"/>
    <dgm:cxn modelId="{B365F9A7-0252-4676-B005-01D4D3FE6F3D}" type="presParOf" srcId="{9A4F9CFC-AB99-4876-85A7-D6C35454A0B9}" destId="{6E0DD6E9-26FD-4F35-A16D-AAC6DC353FD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1089049-6433-4906-A374-B6CDFEF8533F}"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fr-FR"/>
        </a:p>
      </dgm:t>
    </dgm:pt>
    <dgm:pt modelId="{9DEDB437-C78D-4F49-8B39-F0B8107294CD}">
      <dgm:prSet/>
      <dgm:spPr/>
      <dgm:t>
        <a:bodyPr/>
        <a:lstStyle/>
        <a:p>
          <a:pPr rtl="0"/>
          <a:r>
            <a:rPr lang="fr-FR" b="1" dirty="0" smtClean="0"/>
            <a:t>Qu'est-ce que le HTML ?</a:t>
          </a:r>
          <a:endParaRPr lang="fr-FR" dirty="0"/>
        </a:p>
      </dgm:t>
    </dgm:pt>
    <dgm:pt modelId="{7E0D1424-A74B-43A9-89F7-4707DC7766D7}" type="parTrans" cxnId="{EBAD152F-18E2-4FB4-B6AC-2334075C5DC0}">
      <dgm:prSet/>
      <dgm:spPr/>
      <dgm:t>
        <a:bodyPr/>
        <a:lstStyle/>
        <a:p>
          <a:endParaRPr lang="fr-FR"/>
        </a:p>
      </dgm:t>
    </dgm:pt>
    <dgm:pt modelId="{293722DC-B7E5-4DED-B931-3AE6FBC810B0}" type="sibTrans" cxnId="{EBAD152F-18E2-4FB4-B6AC-2334075C5DC0}">
      <dgm:prSet/>
      <dgm:spPr/>
      <dgm:t>
        <a:bodyPr/>
        <a:lstStyle/>
        <a:p>
          <a:endParaRPr lang="fr-FR"/>
        </a:p>
      </dgm:t>
    </dgm:pt>
    <dgm:pt modelId="{6E6F9C7C-65F1-438C-8D0F-839E72EB7DA3}">
      <dgm:prSet custT="1"/>
      <dgm:spPr/>
      <dgm:t>
        <a:bodyPr/>
        <a:lstStyle/>
        <a:p>
          <a:pPr rtl="0"/>
          <a:r>
            <a:rPr lang="fr-FR" sz="2000" dirty="0" smtClean="0">
              <a:latin typeface="Calibri" pitchFamily="34" charset="0"/>
              <a:ea typeface="Calibri" pitchFamily="34" charset="0"/>
              <a:cs typeface="Calibri" pitchFamily="34" charset="0"/>
            </a:rPr>
            <a:t>HTML, ou HyperText Markup Language, est le langage standard utilisé pour concevoir et structurer les pages web. Il permet de créer des documents compréhensibles par les navigateurs en définissant les éléments de contenu tels que les titres, les paragraphes, les images, les liens ou encore les vidéos. Grâce à HTML, il est possible d'organiser ces éléments de manière hiérarchique, ce qui constitue la base de toute page web et rend le contenu accessible et fonctionnel pour les utilisateurs.</a:t>
          </a:r>
          <a:endParaRPr lang="fr-FR" sz="2000" dirty="0">
            <a:latin typeface="Calibri" pitchFamily="34" charset="0"/>
            <a:ea typeface="Calibri" pitchFamily="34" charset="0"/>
            <a:cs typeface="Calibri" pitchFamily="34" charset="0"/>
          </a:endParaRPr>
        </a:p>
      </dgm:t>
    </dgm:pt>
    <dgm:pt modelId="{EF303BBD-265C-47D9-BE18-CBE099AF3C84}" type="parTrans" cxnId="{A4542370-0BAC-4DDC-9F10-F2627974593A}">
      <dgm:prSet/>
      <dgm:spPr/>
      <dgm:t>
        <a:bodyPr/>
        <a:lstStyle/>
        <a:p>
          <a:endParaRPr lang="fr-FR"/>
        </a:p>
      </dgm:t>
    </dgm:pt>
    <dgm:pt modelId="{B6479304-702D-4B2E-BD32-4A7F8419B66B}" type="sibTrans" cxnId="{A4542370-0BAC-4DDC-9F10-F2627974593A}">
      <dgm:prSet/>
      <dgm:spPr/>
      <dgm:t>
        <a:bodyPr/>
        <a:lstStyle/>
        <a:p>
          <a:endParaRPr lang="fr-FR"/>
        </a:p>
      </dgm:t>
    </dgm:pt>
    <dgm:pt modelId="{E95D89F7-6D30-4573-B5BF-70E12772BC95}" type="pres">
      <dgm:prSet presAssocID="{E1089049-6433-4906-A374-B6CDFEF8533F}" presName="linear" presStyleCnt="0">
        <dgm:presLayoutVars>
          <dgm:animLvl val="lvl"/>
          <dgm:resizeHandles val="exact"/>
        </dgm:presLayoutVars>
      </dgm:prSet>
      <dgm:spPr/>
    </dgm:pt>
    <dgm:pt modelId="{0569D542-C115-4C42-B28E-C5486C142EDF}" type="pres">
      <dgm:prSet presAssocID="{9DEDB437-C78D-4F49-8B39-F0B8107294CD}" presName="parentText" presStyleLbl="node1" presStyleIdx="0" presStyleCnt="2" custScaleY="18872">
        <dgm:presLayoutVars>
          <dgm:chMax val="0"/>
          <dgm:bulletEnabled val="1"/>
        </dgm:presLayoutVars>
      </dgm:prSet>
      <dgm:spPr/>
    </dgm:pt>
    <dgm:pt modelId="{40EEAA89-D5FE-495B-95EC-700E5F08DCE2}" type="pres">
      <dgm:prSet presAssocID="{293722DC-B7E5-4DED-B931-3AE6FBC810B0}" presName="spacer" presStyleCnt="0"/>
      <dgm:spPr/>
    </dgm:pt>
    <dgm:pt modelId="{C7E2F631-4FA5-4C8A-A5E9-ABFD9D89B890}" type="pres">
      <dgm:prSet presAssocID="{6E6F9C7C-65F1-438C-8D0F-839E72EB7DA3}" presName="parentText" presStyleLbl="node1" presStyleIdx="1" presStyleCnt="2">
        <dgm:presLayoutVars>
          <dgm:chMax val="0"/>
          <dgm:bulletEnabled val="1"/>
        </dgm:presLayoutVars>
      </dgm:prSet>
      <dgm:spPr/>
    </dgm:pt>
  </dgm:ptLst>
  <dgm:cxnLst>
    <dgm:cxn modelId="{A4542370-0BAC-4DDC-9F10-F2627974593A}" srcId="{E1089049-6433-4906-A374-B6CDFEF8533F}" destId="{6E6F9C7C-65F1-438C-8D0F-839E72EB7DA3}" srcOrd="1" destOrd="0" parTransId="{EF303BBD-265C-47D9-BE18-CBE099AF3C84}" sibTransId="{B6479304-702D-4B2E-BD32-4A7F8419B66B}"/>
    <dgm:cxn modelId="{934E135D-6034-43C1-9585-01DF9723A611}" type="presOf" srcId="{6E6F9C7C-65F1-438C-8D0F-839E72EB7DA3}" destId="{C7E2F631-4FA5-4C8A-A5E9-ABFD9D89B890}" srcOrd="0" destOrd="0" presId="urn:microsoft.com/office/officeart/2005/8/layout/vList2"/>
    <dgm:cxn modelId="{A8FFE920-8533-4908-B4B9-8BD8079592A6}" type="presOf" srcId="{9DEDB437-C78D-4F49-8B39-F0B8107294CD}" destId="{0569D542-C115-4C42-B28E-C5486C142EDF}" srcOrd="0" destOrd="0" presId="urn:microsoft.com/office/officeart/2005/8/layout/vList2"/>
    <dgm:cxn modelId="{EBAD152F-18E2-4FB4-B6AC-2334075C5DC0}" srcId="{E1089049-6433-4906-A374-B6CDFEF8533F}" destId="{9DEDB437-C78D-4F49-8B39-F0B8107294CD}" srcOrd="0" destOrd="0" parTransId="{7E0D1424-A74B-43A9-89F7-4707DC7766D7}" sibTransId="{293722DC-B7E5-4DED-B931-3AE6FBC810B0}"/>
    <dgm:cxn modelId="{2226A300-E28C-4F78-AFE9-F150CA93923D}" type="presOf" srcId="{E1089049-6433-4906-A374-B6CDFEF8533F}" destId="{E95D89F7-6D30-4573-B5BF-70E12772BC95}" srcOrd="0" destOrd="0" presId="urn:microsoft.com/office/officeart/2005/8/layout/vList2"/>
    <dgm:cxn modelId="{5BBDD0F0-5842-47F7-B843-86C2E1976004}" type="presParOf" srcId="{E95D89F7-6D30-4573-B5BF-70E12772BC95}" destId="{0569D542-C115-4C42-B28E-C5486C142EDF}" srcOrd="0" destOrd="0" presId="urn:microsoft.com/office/officeart/2005/8/layout/vList2"/>
    <dgm:cxn modelId="{204D9F38-5A9F-4E1E-B15E-2115BE84D8C3}" type="presParOf" srcId="{E95D89F7-6D30-4573-B5BF-70E12772BC95}" destId="{40EEAA89-D5FE-495B-95EC-700E5F08DCE2}" srcOrd="1" destOrd="0" presId="urn:microsoft.com/office/officeart/2005/8/layout/vList2"/>
    <dgm:cxn modelId="{BDF4F273-E628-4177-B738-A245C256CBB3}" type="presParOf" srcId="{E95D89F7-6D30-4573-B5BF-70E12772BC95}" destId="{C7E2F631-4FA5-4C8A-A5E9-ABFD9D89B890}" srcOrd="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CB92D76-DB20-4D89-9B53-24AA30A8DC2A}"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fr-FR"/>
        </a:p>
      </dgm:t>
    </dgm:pt>
    <dgm:pt modelId="{105B02F6-46CF-4F43-B8B4-BAA267BE9672}">
      <dgm:prSet custT="1"/>
      <dgm:spPr/>
      <dgm:t>
        <a:bodyPr/>
        <a:lstStyle/>
        <a:p>
          <a:pPr algn="ctr" rtl="0"/>
          <a:r>
            <a:rPr lang="fr-FR" sz="3600" dirty="0" smtClean="0"/>
            <a:t>Rôle de html</a:t>
          </a:r>
          <a:endParaRPr lang="fr-FR" sz="3600" dirty="0"/>
        </a:p>
      </dgm:t>
    </dgm:pt>
    <dgm:pt modelId="{F7DDD02B-E5D7-47D0-BA4D-8C80006E3026}" type="parTrans" cxnId="{A4759BC5-37A9-40C4-92F5-A4DDD83D4D24}">
      <dgm:prSet/>
      <dgm:spPr/>
      <dgm:t>
        <a:bodyPr/>
        <a:lstStyle/>
        <a:p>
          <a:endParaRPr lang="fr-FR"/>
        </a:p>
      </dgm:t>
    </dgm:pt>
    <dgm:pt modelId="{B047A96D-D6AC-41BB-845A-423877A6D518}" type="sibTrans" cxnId="{A4759BC5-37A9-40C4-92F5-A4DDD83D4D24}">
      <dgm:prSet/>
      <dgm:spPr/>
      <dgm:t>
        <a:bodyPr/>
        <a:lstStyle/>
        <a:p>
          <a:endParaRPr lang="fr-FR"/>
        </a:p>
      </dgm:t>
    </dgm:pt>
    <dgm:pt modelId="{E7E74574-10F2-44A6-92A7-37ABD7615248}" type="pres">
      <dgm:prSet presAssocID="{ECB92D76-DB20-4D89-9B53-24AA30A8DC2A}" presName="linear" presStyleCnt="0">
        <dgm:presLayoutVars>
          <dgm:animLvl val="lvl"/>
          <dgm:resizeHandles val="exact"/>
        </dgm:presLayoutVars>
      </dgm:prSet>
      <dgm:spPr/>
    </dgm:pt>
    <dgm:pt modelId="{7BEC9CB6-46AD-4F73-B2F2-825880F5884A}" type="pres">
      <dgm:prSet presAssocID="{105B02F6-46CF-4F43-B8B4-BAA267BE9672}" presName="parentText" presStyleLbl="node1" presStyleIdx="0" presStyleCnt="1">
        <dgm:presLayoutVars>
          <dgm:chMax val="0"/>
          <dgm:bulletEnabled val="1"/>
        </dgm:presLayoutVars>
      </dgm:prSet>
      <dgm:spPr/>
    </dgm:pt>
  </dgm:ptLst>
  <dgm:cxnLst>
    <dgm:cxn modelId="{EE807B1E-3B23-472B-8660-C47F0316A49A}" type="presOf" srcId="{105B02F6-46CF-4F43-B8B4-BAA267BE9672}" destId="{7BEC9CB6-46AD-4F73-B2F2-825880F5884A}" srcOrd="0" destOrd="0" presId="urn:microsoft.com/office/officeart/2005/8/layout/vList2"/>
    <dgm:cxn modelId="{9C5D4C07-409C-4351-AD79-393864908373}" type="presOf" srcId="{ECB92D76-DB20-4D89-9B53-24AA30A8DC2A}" destId="{E7E74574-10F2-44A6-92A7-37ABD7615248}" srcOrd="0" destOrd="0" presId="urn:microsoft.com/office/officeart/2005/8/layout/vList2"/>
    <dgm:cxn modelId="{A4759BC5-37A9-40C4-92F5-A4DDD83D4D24}" srcId="{ECB92D76-DB20-4D89-9B53-24AA30A8DC2A}" destId="{105B02F6-46CF-4F43-B8B4-BAA267BE9672}" srcOrd="0" destOrd="0" parTransId="{F7DDD02B-E5D7-47D0-BA4D-8C80006E3026}" sibTransId="{B047A96D-D6AC-41BB-845A-423877A6D518}"/>
    <dgm:cxn modelId="{767D0C13-5712-4B0F-9475-8A357E760283}" type="presParOf" srcId="{E7E74574-10F2-44A6-92A7-37ABD7615248}" destId="{7BEC9CB6-46AD-4F73-B2F2-825880F5884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997C232-E9AF-4559-BED5-99E35E15C90F}"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fr-FR"/>
        </a:p>
      </dgm:t>
    </dgm:pt>
    <dgm:pt modelId="{DCD7EB93-CB05-4502-9E3B-6D76CB4DFC2F}">
      <dgm:prSet/>
      <dgm:spPr/>
      <dgm:t>
        <a:bodyPr/>
        <a:lstStyle/>
        <a:p>
          <a:pPr rtl="0"/>
          <a:r>
            <a:rPr lang="fr-FR" smtClean="0"/>
            <a:t>Le rôle du HTML ne se limite pas à organiser les informations ; il permet également d'intégrer des éléments interactifs et multimédias, offrant une expérience riche aux internautes. </a:t>
          </a:r>
          <a:endParaRPr lang="fr-FR"/>
        </a:p>
      </dgm:t>
    </dgm:pt>
    <dgm:pt modelId="{65E26AA9-4947-4F9B-B494-942C5E820C55}" type="parTrans" cxnId="{91781F42-AAB3-4FB9-A8A0-C093996757BF}">
      <dgm:prSet/>
      <dgm:spPr/>
      <dgm:t>
        <a:bodyPr/>
        <a:lstStyle/>
        <a:p>
          <a:endParaRPr lang="fr-FR"/>
        </a:p>
      </dgm:t>
    </dgm:pt>
    <dgm:pt modelId="{45BF5C51-882D-4294-BC63-716935D54A8D}" type="sibTrans" cxnId="{91781F42-AAB3-4FB9-A8A0-C093996757BF}">
      <dgm:prSet/>
      <dgm:spPr/>
      <dgm:t>
        <a:bodyPr/>
        <a:lstStyle/>
        <a:p>
          <a:endParaRPr lang="fr-FR"/>
        </a:p>
      </dgm:t>
    </dgm:pt>
    <dgm:pt modelId="{067A9E39-2A1B-4C10-916B-C5AFAE0FA8FE}">
      <dgm:prSet/>
      <dgm:spPr/>
      <dgm:t>
        <a:bodyPr/>
        <a:lstStyle/>
        <a:p>
          <a:pPr rtl="0"/>
          <a:r>
            <a:rPr lang="fr-FR" dirty="0" smtClean="0"/>
            <a:t>En tant que "squelette" des pages web, il agit en collaboration avec d'autres technologies comme le CSS, qui en améliore l'apparence visuelle, et le JavaScript, qui ajoute des fonctionnalités dynamiques. </a:t>
          </a:r>
          <a:endParaRPr lang="fr-FR" dirty="0"/>
        </a:p>
      </dgm:t>
    </dgm:pt>
    <dgm:pt modelId="{B252A93F-3811-4808-B8C3-D53AFC245B7F}" type="parTrans" cxnId="{35CA4CC9-3069-4221-81AC-5305E090BC93}">
      <dgm:prSet/>
      <dgm:spPr/>
      <dgm:t>
        <a:bodyPr/>
        <a:lstStyle/>
        <a:p>
          <a:endParaRPr lang="fr-FR"/>
        </a:p>
      </dgm:t>
    </dgm:pt>
    <dgm:pt modelId="{7F05081D-CA1A-4220-8DD0-E44F437DE25F}" type="sibTrans" cxnId="{35CA4CC9-3069-4221-81AC-5305E090BC93}">
      <dgm:prSet/>
      <dgm:spPr/>
      <dgm:t>
        <a:bodyPr/>
        <a:lstStyle/>
        <a:p>
          <a:endParaRPr lang="fr-FR"/>
        </a:p>
      </dgm:t>
    </dgm:pt>
    <dgm:pt modelId="{0ECA54FF-C1A8-4A9E-8F6C-7B19709038FE}">
      <dgm:prSet/>
      <dgm:spPr/>
      <dgm:t>
        <a:bodyPr/>
        <a:lstStyle/>
        <a:p>
          <a:pPr rtl="0"/>
          <a:r>
            <a:rPr lang="fr-FR" smtClean="0"/>
            <a:t>C'est grâce à ce langage fondamental que les navigateurs peuvent interpréter et afficher les sites web tels que nous les voyons.</a:t>
          </a:r>
          <a:endParaRPr lang="fr-FR"/>
        </a:p>
      </dgm:t>
    </dgm:pt>
    <dgm:pt modelId="{ACDF08D5-D0C6-4E88-928B-FC579461D6C5}" type="parTrans" cxnId="{6AE5DC96-8952-4E2A-9BB2-EE5829912DBC}">
      <dgm:prSet/>
      <dgm:spPr/>
      <dgm:t>
        <a:bodyPr/>
        <a:lstStyle/>
        <a:p>
          <a:endParaRPr lang="fr-FR"/>
        </a:p>
      </dgm:t>
    </dgm:pt>
    <dgm:pt modelId="{B376641C-8340-4798-BDC2-33EFB4A70269}" type="sibTrans" cxnId="{6AE5DC96-8952-4E2A-9BB2-EE5829912DBC}">
      <dgm:prSet/>
      <dgm:spPr/>
      <dgm:t>
        <a:bodyPr/>
        <a:lstStyle/>
        <a:p>
          <a:endParaRPr lang="fr-FR"/>
        </a:p>
      </dgm:t>
    </dgm:pt>
    <dgm:pt modelId="{0CA85064-88B1-47C0-97A6-0E76E087E0CC}" type="pres">
      <dgm:prSet presAssocID="{D997C232-E9AF-4559-BED5-99E35E15C90F}" presName="linear" presStyleCnt="0">
        <dgm:presLayoutVars>
          <dgm:animLvl val="lvl"/>
          <dgm:resizeHandles val="exact"/>
        </dgm:presLayoutVars>
      </dgm:prSet>
      <dgm:spPr/>
    </dgm:pt>
    <dgm:pt modelId="{B97F7B4F-ED97-4CFD-BDC4-9125CB5826CC}" type="pres">
      <dgm:prSet presAssocID="{DCD7EB93-CB05-4502-9E3B-6D76CB4DFC2F}" presName="parentText" presStyleLbl="node1" presStyleIdx="0" presStyleCnt="3">
        <dgm:presLayoutVars>
          <dgm:chMax val="0"/>
          <dgm:bulletEnabled val="1"/>
        </dgm:presLayoutVars>
      </dgm:prSet>
      <dgm:spPr/>
    </dgm:pt>
    <dgm:pt modelId="{23B43647-AA58-4416-AA25-2AAF6D6899D6}" type="pres">
      <dgm:prSet presAssocID="{45BF5C51-882D-4294-BC63-716935D54A8D}" presName="spacer" presStyleCnt="0"/>
      <dgm:spPr/>
    </dgm:pt>
    <dgm:pt modelId="{FD5D4C3A-83ED-4BAB-8B7B-A61B14743DC5}" type="pres">
      <dgm:prSet presAssocID="{067A9E39-2A1B-4C10-916B-C5AFAE0FA8FE}" presName="parentText" presStyleLbl="node1" presStyleIdx="1" presStyleCnt="3">
        <dgm:presLayoutVars>
          <dgm:chMax val="0"/>
          <dgm:bulletEnabled val="1"/>
        </dgm:presLayoutVars>
      </dgm:prSet>
      <dgm:spPr/>
    </dgm:pt>
    <dgm:pt modelId="{DC9F5AD4-81E5-46C9-BF12-4B1D4E39B969}" type="pres">
      <dgm:prSet presAssocID="{7F05081D-CA1A-4220-8DD0-E44F437DE25F}" presName="spacer" presStyleCnt="0"/>
      <dgm:spPr/>
    </dgm:pt>
    <dgm:pt modelId="{709E7BCF-463E-4CA5-A9E1-2AE59542D72E}" type="pres">
      <dgm:prSet presAssocID="{0ECA54FF-C1A8-4A9E-8F6C-7B19709038FE}" presName="parentText" presStyleLbl="node1" presStyleIdx="2" presStyleCnt="3">
        <dgm:presLayoutVars>
          <dgm:chMax val="0"/>
          <dgm:bulletEnabled val="1"/>
        </dgm:presLayoutVars>
      </dgm:prSet>
      <dgm:spPr/>
    </dgm:pt>
  </dgm:ptLst>
  <dgm:cxnLst>
    <dgm:cxn modelId="{91781F42-AAB3-4FB9-A8A0-C093996757BF}" srcId="{D997C232-E9AF-4559-BED5-99E35E15C90F}" destId="{DCD7EB93-CB05-4502-9E3B-6D76CB4DFC2F}" srcOrd="0" destOrd="0" parTransId="{65E26AA9-4947-4F9B-B494-942C5E820C55}" sibTransId="{45BF5C51-882D-4294-BC63-716935D54A8D}"/>
    <dgm:cxn modelId="{186B086E-E127-4D1D-9D03-C1591368DCF4}" type="presOf" srcId="{DCD7EB93-CB05-4502-9E3B-6D76CB4DFC2F}" destId="{B97F7B4F-ED97-4CFD-BDC4-9125CB5826CC}" srcOrd="0" destOrd="0" presId="urn:microsoft.com/office/officeart/2005/8/layout/vList2"/>
    <dgm:cxn modelId="{85BCDDBF-DFC9-4C94-9E2C-4234C5D4E069}" type="presOf" srcId="{067A9E39-2A1B-4C10-916B-C5AFAE0FA8FE}" destId="{FD5D4C3A-83ED-4BAB-8B7B-A61B14743DC5}" srcOrd="0" destOrd="0" presId="urn:microsoft.com/office/officeart/2005/8/layout/vList2"/>
    <dgm:cxn modelId="{35CA4CC9-3069-4221-81AC-5305E090BC93}" srcId="{D997C232-E9AF-4559-BED5-99E35E15C90F}" destId="{067A9E39-2A1B-4C10-916B-C5AFAE0FA8FE}" srcOrd="1" destOrd="0" parTransId="{B252A93F-3811-4808-B8C3-D53AFC245B7F}" sibTransId="{7F05081D-CA1A-4220-8DD0-E44F437DE25F}"/>
    <dgm:cxn modelId="{624257A1-EF47-4825-9557-F14570A84DEB}" type="presOf" srcId="{0ECA54FF-C1A8-4A9E-8F6C-7B19709038FE}" destId="{709E7BCF-463E-4CA5-A9E1-2AE59542D72E}" srcOrd="0" destOrd="0" presId="urn:microsoft.com/office/officeart/2005/8/layout/vList2"/>
    <dgm:cxn modelId="{4438F1F6-59D0-4729-93DE-EA868CA91907}" type="presOf" srcId="{D997C232-E9AF-4559-BED5-99E35E15C90F}" destId="{0CA85064-88B1-47C0-97A6-0E76E087E0CC}" srcOrd="0" destOrd="0" presId="urn:microsoft.com/office/officeart/2005/8/layout/vList2"/>
    <dgm:cxn modelId="{6AE5DC96-8952-4E2A-9BB2-EE5829912DBC}" srcId="{D997C232-E9AF-4559-BED5-99E35E15C90F}" destId="{0ECA54FF-C1A8-4A9E-8F6C-7B19709038FE}" srcOrd="2" destOrd="0" parTransId="{ACDF08D5-D0C6-4E88-928B-FC579461D6C5}" sibTransId="{B376641C-8340-4798-BDC2-33EFB4A70269}"/>
    <dgm:cxn modelId="{051A0D92-D5BB-4BAB-A266-299121D7C518}" type="presParOf" srcId="{0CA85064-88B1-47C0-97A6-0E76E087E0CC}" destId="{B97F7B4F-ED97-4CFD-BDC4-9125CB5826CC}" srcOrd="0" destOrd="0" presId="urn:microsoft.com/office/officeart/2005/8/layout/vList2"/>
    <dgm:cxn modelId="{ABACF9E0-B0EF-4157-BBD5-196D1474431E}" type="presParOf" srcId="{0CA85064-88B1-47C0-97A6-0E76E087E0CC}" destId="{23B43647-AA58-4416-AA25-2AAF6D6899D6}" srcOrd="1" destOrd="0" presId="urn:microsoft.com/office/officeart/2005/8/layout/vList2"/>
    <dgm:cxn modelId="{7AAA07B6-9BF3-4F6F-9422-2F9E9064E2D9}" type="presParOf" srcId="{0CA85064-88B1-47C0-97A6-0E76E087E0CC}" destId="{FD5D4C3A-83ED-4BAB-8B7B-A61B14743DC5}" srcOrd="2" destOrd="0" presId="urn:microsoft.com/office/officeart/2005/8/layout/vList2"/>
    <dgm:cxn modelId="{5E307A4F-71FE-47E5-A599-18319F4454CB}" type="presParOf" srcId="{0CA85064-88B1-47C0-97A6-0E76E087E0CC}" destId="{DC9F5AD4-81E5-46C9-BF12-4B1D4E39B969}" srcOrd="3" destOrd="0" presId="urn:microsoft.com/office/officeart/2005/8/layout/vList2"/>
    <dgm:cxn modelId="{61538C6E-4842-4D94-8B5D-6686AE374EE3}" type="presParOf" srcId="{0CA85064-88B1-47C0-97A6-0E76E087E0CC}" destId="{709E7BCF-463E-4CA5-A9E1-2AE59542D72E}"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20308F4-12B3-4E09-A5D6-B134743C2811}" type="doc">
      <dgm:prSet loTypeId="urn:microsoft.com/office/officeart/2005/8/layout/target3" loCatId="relationship" qsTypeId="urn:microsoft.com/office/officeart/2005/8/quickstyle/simple3" qsCatId="simple" csTypeId="urn:microsoft.com/office/officeart/2005/8/colors/accent1_2" csCatId="accent1"/>
      <dgm:spPr/>
      <dgm:t>
        <a:bodyPr/>
        <a:lstStyle/>
        <a:p>
          <a:endParaRPr lang="fr-FR"/>
        </a:p>
      </dgm:t>
    </dgm:pt>
    <dgm:pt modelId="{6B72CFB7-A9B1-42C6-9C02-B08113FD7F66}">
      <dgm:prSet/>
      <dgm:spPr/>
      <dgm:t>
        <a:bodyPr/>
        <a:lstStyle/>
        <a:p>
          <a:pPr rtl="0"/>
          <a:r>
            <a:rPr lang="fr-FR" dirty="0" smtClean="0"/>
            <a:t>Historique du Html</a:t>
          </a:r>
          <a:endParaRPr lang="fr-FR" dirty="0"/>
        </a:p>
      </dgm:t>
    </dgm:pt>
    <dgm:pt modelId="{E544A3BE-025A-4D06-8004-5F9CC2FF649C}" type="parTrans" cxnId="{95070E92-3431-43BE-A32B-44010E323010}">
      <dgm:prSet/>
      <dgm:spPr/>
      <dgm:t>
        <a:bodyPr/>
        <a:lstStyle/>
        <a:p>
          <a:endParaRPr lang="fr-FR"/>
        </a:p>
      </dgm:t>
    </dgm:pt>
    <dgm:pt modelId="{2F87B364-E2F1-4289-B382-89DCD1E60E36}" type="sibTrans" cxnId="{95070E92-3431-43BE-A32B-44010E323010}">
      <dgm:prSet/>
      <dgm:spPr/>
      <dgm:t>
        <a:bodyPr/>
        <a:lstStyle/>
        <a:p>
          <a:endParaRPr lang="fr-FR"/>
        </a:p>
      </dgm:t>
    </dgm:pt>
    <dgm:pt modelId="{271D101D-7D17-4267-8EE3-EF957A7B68E5}" type="pres">
      <dgm:prSet presAssocID="{120308F4-12B3-4E09-A5D6-B134743C2811}" presName="Name0" presStyleCnt="0">
        <dgm:presLayoutVars>
          <dgm:chMax val="7"/>
          <dgm:dir/>
          <dgm:animLvl val="lvl"/>
          <dgm:resizeHandles val="exact"/>
        </dgm:presLayoutVars>
      </dgm:prSet>
      <dgm:spPr/>
    </dgm:pt>
    <dgm:pt modelId="{24001522-4266-428E-A7E0-5EDD49D8D84B}" type="pres">
      <dgm:prSet presAssocID="{6B72CFB7-A9B1-42C6-9C02-B08113FD7F66}" presName="circle1" presStyleLbl="node1" presStyleIdx="0" presStyleCnt="1"/>
      <dgm:spPr/>
    </dgm:pt>
    <dgm:pt modelId="{42EE7097-B5E7-4F47-A86E-11A6F3613381}" type="pres">
      <dgm:prSet presAssocID="{6B72CFB7-A9B1-42C6-9C02-B08113FD7F66}" presName="space" presStyleCnt="0"/>
      <dgm:spPr/>
    </dgm:pt>
    <dgm:pt modelId="{B1273FC6-83B1-4533-8809-79DE616F14F9}" type="pres">
      <dgm:prSet presAssocID="{6B72CFB7-A9B1-42C6-9C02-B08113FD7F66}" presName="rect1" presStyleLbl="alignAcc1" presStyleIdx="0" presStyleCnt="1" custLinFactNeighborX="-385" custLinFactNeighborY="-22713"/>
      <dgm:spPr/>
    </dgm:pt>
    <dgm:pt modelId="{9C2D8D6A-BC40-4F67-BE5E-5FD2501211C0}" type="pres">
      <dgm:prSet presAssocID="{6B72CFB7-A9B1-42C6-9C02-B08113FD7F66}" presName="rect1ParTxNoCh" presStyleLbl="alignAcc1" presStyleIdx="0" presStyleCnt="1">
        <dgm:presLayoutVars>
          <dgm:chMax val="1"/>
          <dgm:bulletEnabled val="1"/>
        </dgm:presLayoutVars>
      </dgm:prSet>
      <dgm:spPr/>
    </dgm:pt>
  </dgm:ptLst>
  <dgm:cxnLst>
    <dgm:cxn modelId="{95070E92-3431-43BE-A32B-44010E323010}" srcId="{120308F4-12B3-4E09-A5D6-B134743C2811}" destId="{6B72CFB7-A9B1-42C6-9C02-B08113FD7F66}" srcOrd="0" destOrd="0" parTransId="{E544A3BE-025A-4D06-8004-5F9CC2FF649C}" sibTransId="{2F87B364-E2F1-4289-B382-89DCD1E60E36}"/>
    <dgm:cxn modelId="{49C60F1A-3F7E-42B3-A8CA-54BEBE39C444}" type="presOf" srcId="{6B72CFB7-A9B1-42C6-9C02-B08113FD7F66}" destId="{B1273FC6-83B1-4533-8809-79DE616F14F9}" srcOrd="0" destOrd="0" presId="urn:microsoft.com/office/officeart/2005/8/layout/target3"/>
    <dgm:cxn modelId="{EEAB69C8-FC10-4496-8236-1F0695715E42}" type="presOf" srcId="{120308F4-12B3-4E09-A5D6-B134743C2811}" destId="{271D101D-7D17-4267-8EE3-EF957A7B68E5}" srcOrd="0" destOrd="0" presId="urn:microsoft.com/office/officeart/2005/8/layout/target3"/>
    <dgm:cxn modelId="{F33CE340-0D4C-4131-AF69-2FD58AB1A848}" type="presOf" srcId="{6B72CFB7-A9B1-42C6-9C02-B08113FD7F66}" destId="{9C2D8D6A-BC40-4F67-BE5E-5FD2501211C0}" srcOrd="1" destOrd="0" presId="urn:microsoft.com/office/officeart/2005/8/layout/target3"/>
    <dgm:cxn modelId="{B307B59D-DE55-4555-8F42-460CFAFE9BDB}" type="presParOf" srcId="{271D101D-7D17-4267-8EE3-EF957A7B68E5}" destId="{24001522-4266-428E-A7E0-5EDD49D8D84B}" srcOrd="0" destOrd="0" presId="urn:microsoft.com/office/officeart/2005/8/layout/target3"/>
    <dgm:cxn modelId="{032D9736-54FC-4C8E-A81B-88439994D821}" type="presParOf" srcId="{271D101D-7D17-4267-8EE3-EF957A7B68E5}" destId="{42EE7097-B5E7-4F47-A86E-11A6F3613381}" srcOrd="1" destOrd="0" presId="urn:microsoft.com/office/officeart/2005/8/layout/target3"/>
    <dgm:cxn modelId="{C3B32951-B0DD-45E3-831B-ECA0117B4B6F}" type="presParOf" srcId="{271D101D-7D17-4267-8EE3-EF957A7B68E5}" destId="{B1273FC6-83B1-4533-8809-79DE616F14F9}" srcOrd="2" destOrd="0" presId="urn:microsoft.com/office/officeart/2005/8/layout/target3"/>
    <dgm:cxn modelId="{2FD8409D-D605-4546-A4B2-68FA98E57A38}" type="presParOf" srcId="{271D101D-7D17-4267-8EE3-EF957A7B68E5}" destId="{9C2D8D6A-BC40-4F67-BE5E-5FD2501211C0}"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E79682F-22ED-4BEA-8BF5-1BBBD031F4AD}" type="doc">
      <dgm:prSet loTypeId="urn:microsoft.com/office/officeart/2005/8/layout/vList2" loCatId="list" qsTypeId="urn:microsoft.com/office/officeart/2005/8/quickstyle/simple3" qsCatId="simple" csTypeId="urn:microsoft.com/office/officeart/2005/8/colors/accent0_3" csCatId="mainScheme" phldr="1"/>
      <dgm:spPr/>
      <dgm:t>
        <a:bodyPr/>
        <a:lstStyle/>
        <a:p>
          <a:endParaRPr lang="fr-FR"/>
        </a:p>
      </dgm:t>
    </dgm:pt>
    <dgm:pt modelId="{62C63F32-31D3-4660-9181-D295CC88B4F3}">
      <dgm:prSet/>
      <dgm:spPr/>
      <dgm:t>
        <a:bodyPr/>
        <a:lstStyle/>
        <a:p>
          <a:pPr rtl="0"/>
          <a:r>
            <a:rPr lang="fr-FR" dirty="0" smtClean="0"/>
            <a:t>À la fin des années 1993, le HTML qui est alors a sa version 1 voit un effet de normalisation. On l'appelle dorénavant HTML +. Malheureusement, jusqu'à la fin des années 1990 le html est défini par les implémentations des navigateurs. L'arrivé du navigateur NCSA Mosaic amène deux éléments majeurs : l'insertion des images et l'introduction des formulaires.</a:t>
          </a:r>
          <a:endParaRPr lang="fr-FR" dirty="0"/>
        </a:p>
      </dgm:t>
    </dgm:pt>
    <dgm:pt modelId="{DF808B5D-22A9-44CE-B71A-5E1894E8762A}" type="parTrans" cxnId="{502C8D99-3BCE-4067-857F-8F87EB94CB28}">
      <dgm:prSet/>
      <dgm:spPr/>
      <dgm:t>
        <a:bodyPr/>
        <a:lstStyle/>
        <a:p>
          <a:endParaRPr lang="fr-FR"/>
        </a:p>
      </dgm:t>
    </dgm:pt>
    <dgm:pt modelId="{586B0D28-793A-4F2F-B445-C89B1C990ED1}" type="sibTrans" cxnId="{502C8D99-3BCE-4067-857F-8F87EB94CB28}">
      <dgm:prSet/>
      <dgm:spPr/>
      <dgm:t>
        <a:bodyPr/>
        <a:lstStyle/>
        <a:p>
          <a:endParaRPr lang="fr-FR"/>
        </a:p>
      </dgm:t>
    </dgm:pt>
    <dgm:pt modelId="{B5578B14-5C88-4E9D-9B8A-9202E6D8DC34}">
      <dgm:prSet/>
      <dgm:spPr/>
      <dgm:t>
        <a:bodyPr/>
        <a:lstStyle/>
        <a:p>
          <a:pPr rtl="0"/>
          <a:r>
            <a:rPr lang="fr-FR" dirty="0" smtClean="0"/>
            <a:t>Le 13 novembre 1993, l'apparition du nouveau navigateur Netscape Navigator 0.9 permet l'ajout de nombreux éléments : attributs de texte, centrage etc. </a:t>
          </a:r>
          <a:endParaRPr lang="fr-FR" dirty="0"/>
        </a:p>
      </dgm:t>
    </dgm:pt>
    <dgm:pt modelId="{DBA840DF-A3DE-4AC5-AC11-7172199B886F}" type="parTrans" cxnId="{3E871F12-7E4A-4F7C-AA10-B2F375BAA942}">
      <dgm:prSet/>
      <dgm:spPr/>
      <dgm:t>
        <a:bodyPr/>
        <a:lstStyle/>
        <a:p>
          <a:endParaRPr lang="fr-FR"/>
        </a:p>
      </dgm:t>
    </dgm:pt>
    <dgm:pt modelId="{EDA3117A-0A99-4B32-90E0-CC2CFDF7F0BC}" type="sibTrans" cxnId="{3E871F12-7E4A-4F7C-AA10-B2F375BAA942}">
      <dgm:prSet/>
      <dgm:spPr/>
      <dgm:t>
        <a:bodyPr/>
        <a:lstStyle/>
        <a:p>
          <a:endParaRPr lang="fr-FR"/>
        </a:p>
      </dgm:t>
    </dgm:pt>
    <dgm:pt modelId="{5BA58131-503E-43F9-B9B8-DA744F3B1CE6}">
      <dgm:prSet/>
      <dgm:spPr/>
      <dgm:t>
        <a:bodyPr/>
        <a:lstStyle/>
        <a:p>
          <a:pPr rtl="0"/>
          <a:r>
            <a:rPr lang="fr-FR" dirty="0" smtClean="0"/>
            <a:t>Le protocole décrivant HTML 2.0 est finalisé à la fin de l'année 1995. Il décrit le HTML d'avant juin 1994 c'est à dire sans les nombreuses mise à jour dû au navigateur Netscape Navigator 0.9. Dont Conelly est le principal rédacteur de ce document.</a:t>
          </a:r>
          <a:endParaRPr lang="fr-FR" dirty="0"/>
        </a:p>
      </dgm:t>
    </dgm:pt>
    <dgm:pt modelId="{3BEA47A4-595A-4A38-9B6A-B4D9F47BDC4B}" type="parTrans" cxnId="{83CF90F2-6C9F-4DBF-9A9B-69326C1A38D8}">
      <dgm:prSet/>
      <dgm:spPr/>
      <dgm:t>
        <a:bodyPr/>
        <a:lstStyle/>
        <a:p>
          <a:endParaRPr lang="fr-FR"/>
        </a:p>
      </dgm:t>
    </dgm:pt>
    <dgm:pt modelId="{4E38DD62-3247-4A36-B587-66AB48F03F8D}" type="sibTrans" cxnId="{83CF90F2-6C9F-4DBF-9A9B-69326C1A38D8}">
      <dgm:prSet/>
      <dgm:spPr/>
      <dgm:t>
        <a:bodyPr/>
        <a:lstStyle/>
        <a:p>
          <a:endParaRPr lang="fr-FR"/>
        </a:p>
      </dgm:t>
    </dgm:pt>
    <dgm:pt modelId="{ACDCB5E0-6A63-4522-804B-35344B711890}" type="pres">
      <dgm:prSet presAssocID="{3E79682F-22ED-4BEA-8BF5-1BBBD031F4AD}" presName="linear" presStyleCnt="0">
        <dgm:presLayoutVars>
          <dgm:animLvl val="lvl"/>
          <dgm:resizeHandles val="exact"/>
        </dgm:presLayoutVars>
      </dgm:prSet>
      <dgm:spPr/>
    </dgm:pt>
    <dgm:pt modelId="{239886C9-5FEF-444B-9C69-92CFAEB561A4}" type="pres">
      <dgm:prSet presAssocID="{62C63F32-31D3-4660-9181-D295CC88B4F3}" presName="parentText" presStyleLbl="node1" presStyleIdx="0" presStyleCnt="3">
        <dgm:presLayoutVars>
          <dgm:chMax val="0"/>
          <dgm:bulletEnabled val="1"/>
        </dgm:presLayoutVars>
      </dgm:prSet>
      <dgm:spPr/>
    </dgm:pt>
    <dgm:pt modelId="{A3A0B163-8910-4F98-B58E-DCCAF42C813A}" type="pres">
      <dgm:prSet presAssocID="{586B0D28-793A-4F2F-B445-C89B1C990ED1}" presName="spacer" presStyleCnt="0"/>
      <dgm:spPr/>
    </dgm:pt>
    <dgm:pt modelId="{71D680B1-7299-49F5-B782-8D3CC4A96CF3}" type="pres">
      <dgm:prSet presAssocID="{B5578B14-5C88-4E9D-9B8A-9202E6D8DC34}" presName="parentText" presStyleLbl="node1" presStyleIdx="1" presStyleCnt="3">
        <dgm:presLayoutVars>
          <dgm:chMax val="0"/>
          <dgm:bulletEnabled val="1"/>
        </dgm:presLayoutVars>
      </dgm:prSet>
      <dgm:spPr/>
    </dgm:pt>
    <dgm:pt modelId="{A4179D41-98DE-409C-8D5F-CEF8528DFCE2}" type="pres">
      <dgm:prSet presAssocID="{EDA3117A-0A99-4B32-90E0-CC2CFDF7F0BC}" presName="spacer" presStyleCnt="0"/>
      <dgm:spPr/>
    </dgm:pt>
    <dgm:pt modelId="{7F7E9A32-94F4-43B8-B096-B5BBEF25CF80}" type="pres">
      <dgm:prSet presAssocID="{5BA58131-503E-43F9-B9B8-DA744F3B1CE6}" presName="parentText" presStyleLbl="node1" presStyleIdx="2" presStyleCnt="3">
        <dgm:presLayoutVars>
          <dgm:chMax val="0"/>
          <dgm:bulletEnabled val="1"/>
        </dgm:presLayoutVars>
      </dgm:prSet>
      <dgm:spPr/>
      <dgm:t>
        <a:bodyPr/>
        <a:lstStyle/>
        <a:p>
          <a:endParaRPr lang="fr-FR"/>
        </a:p>
      </dgm:t>
    </dgm:pt>
  </dgm:ptLst>
  <dgm:cxnLst>
    <dgm:cxn modelId="{502C8D99-3BCE-4067-857F-8F87EB94CB28}" srcId="{3E79682F-22ED-4BEA-8BF5-1BBBD031F4AD}" destId="{62C63F32-31D3-4660-9181-D295CC88B4F3}" srcOrd="0" destOrd="0" parTransId="{DF808B5D-22A9-44CE-B71A-5E1894E8762A}" sibTransId="{586B0D28-793A-4F2F-B445-C89B1C990ED1}"/>
    <dgm:cxn modelId="{BBC99ECF-7612-48B7-AE3E-4C0B09E10C41}" type="presOf" srcId="{B5578B14-5C88-4E9D-9B8A-9202E6D8DC34}" destId="{71D680B1-7299-49F5-B782-8D3CC4A96CF3}" srcOrd="0" destOrd="0" presId="urn:microsoft.com/office/officeart/2005/8/layout/vList2"/>
    <dgm:cxn modelId="{1FF25AA7-05ED-4343-B841-C6384886C700}" type="presOf" srcId="{62C63F32-31D3-4660-9181-D295CC88B4F3}" destId="{239886C9-5FEF-444B-9C69-92CFAEB561A4}" srcOrd="0" destOrd="0" presId="urn:microsoft.com/office/officeart/2005/8/layout/vList2"/>
    <dgm:cxn modelId="{83CF90F2-6C9F-4DBF-9A9B-69326C1A38D8}" srcId="{3E79682F-22ED-4BEA-8BF5-1BBBD031F4AD}" destId="{5BA58131-503E-43F9-B9B8-DA744F3B1CE6}" srcOrd="2" destOrd="0" parTransId="{3BEA47A4-595A-4A38-9B6A-B4D9F47BDC4B}" sibTransId="{4E38DD62-3247-4A36-B587-66AB48F03F8D}"/>
    <dgm:cxn modelId="{3E871F12-7E4A-4F7C-AA10-B2F375BAA942}" srcId="{3E79682F-22ED-4BEA-8BF5-1BBBD031F4AD}" destId="{B5578B14-5C88-4E9D-9B8A-9202E6D8DC34}" srcOrd="1" destOrd="0" parTransId="{DBA840DF-A3DE-4AC5-AC11-7172199B886F}" sibTransId="{EDA3117A-0A99-4B32-90E0-CC2CFDF7F0BC}"/>
    <dgm:cxn modelId="{AFB348E3-3490-444B-9A44-F70E158B8210}" type="presOf" srcId="{3E79682F-22ED-4BEA-8BF5-1BBBD031F4AD}" destId="{ACDCB5E0-6A63-4522-804B-35344B711890}" srcOrd="0" destOrd="0" presId="urn:microsoft.com/office/officeart/2005/8/layout/vList2"/>
    <dgm:cxn modelId="{B5FFB420-582F-4D6E-81EB-C975941AE430}" type="presOf" srcId="{5BA58131-503E-43F9-B9B8-DA744F3B1CE6}" destId="{7F7E9A32-94F4-43B8-B096-B5BBEF25CF80}" srcOrd="0" destOrd="0" presId="urn:microsoft.com/office/officeart/2005/8/layout/vList2"/>
    <dgm:cxn modelId="{F635E70B-F599-44FA-AB62-588760323566}" type="presParOf" srcId="{ACDCB5E0-6A63-4522-804B-35344B711890}" destId="{239886C9-5FEF-444B-9C69-92CFAEB561A4}" srcOrd="0" destOrd="0" presId="urn:microsoft.com/office/officeart/2005/8/layout/vList2"/>
    <dgm:cxn modelId="{8FCFF0D5-4A31-4F99-A7E2-E0B45911EEEC}" type="presParOf" srcId="{ACDCB5E0-6A63-4522-804B-35344B711890}" destId="{A3A0B163-8910-4F98-B58E-DCCAF42C813A}" srcOrd="1" destOrd="0" presId="urn:microsoft.com/office/officeart/2005/8/layout/vList2"/>
    <dgm:cxn modelId="{DA330A4F-532D-4ABF-9692-92F927525079}" type="presParOf" srcId="{ACDCB5E0-6A63-4522-804B-35344B711890}" destId="{71D680B1-7299-49F5-B782-8D3CC4A96CF3}" srcOrd="2" destOrd="0" presId="urn:microsoft.com/office/officeart/2005/8/layout/vList2"/>
    <dgm:cxn modelId="{32B25E42-A9B6-4ECD-B16C-42C2A51384C8}" type="presParOf" srcId="{ACDCB5E0-6A63-4522-804B-35344B711890}" destId="{A4179D41-98DE-409C-8D5F-CEF8528DFCE2}" srcOrd="3" destOrd="0" presId="urn:microsoft.com/office/officeart/2005/8/layout/vList2"/>
    <dgm:cxn modelId="{9BF23E62-1E2F-4A4D-8EAA-2A6B8A06C1C1}" type="presParOf" srcId="{ACDCB5E0-6A63-4522-804B-35344B711890}" destId="{7F7E9A32-94F4-43B8-B096-B5BBEF25CF80}"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822E232-D00C-48C3-99B2-B5D0CC0F65D2}" type="doc">
      <dgm:prSet loTypeId="urn:microsoft.com/office/officeart/2005/8/layout/hList1" loCatId="list" qsTypeId="urn:microsoft.com/office/officeart/2005/8/quickstyle/simple3" qsCatId="simple" csTypeId="urn:microsoft.com/office/officeart/2005/8/colors/accent1_2" csCatId="accent1"/>
      <dgm:spPr/>
      <dgm:t>
        <a:bodyPr/>
        <a:lstStyle/>
        <a:p>
          <a:endParaRPr lang="fr-FR"/>
        </a:p>
      </dgm:t>
    </dgm:pt>
    <dgm:pt modelId="{9D596866-6929-429B-8211-7ACF93A23630}">
      <dgm:prSet custT="1"/>
      <dgm:spPr/>
      <dgm:t>
        <a:bodyPr/>
        <a:lstStyle/>
        <a:p>
          <a:pPr rtl="0"/>
          <a:r>
            <a:rPr lang="fr-FR" sz="1400" dirty="0" smtClean="0"/>
            <a:t>I</a:t>
          </a:r>
          <a:r>
            <a:rPr lang="fr-FR" sz="2800" dirty="0" smtClean="0"/>
            <a:t>. HISTORIQUE HTML </a:t>
          </a:r>
          <a:endParaRPr lang="fr-FR" sz="2800" dirty="0"/>
        </a:p>
      </dgm:t>
    </dgm:pt>
    <dgm:pt modelId="{A65B5533-8BD0-42E4-83CE-254872A5BFA7}" type="parTrans" cxnId="{2ABE3EAA-DB18-4113-BD72-C0305970A929}">
      <dgm:prSet/>
      <dgm:spPr/>
      <dgm:t>
        <a:bodyPr/>
        <a:lstStyle/>
        <a:p>
          <a:endParaRPr lang="fr-FR"/>
        </a:p>
      </dgm:t>
    </dgm:pt>
    <dgm:pt modelId="{C1D5AF8F-7372-4F94-B355-D3D102887AD0}" type="sibTrans" cxnId="{2ABE3EAA-DB18-4113-BD72-C0305970A929}">
      <dgm:prSet/>
      <dgm:spPr/>
      <dgm:t>
        <a:bodyPr/>
        <a:lstStyle/>
        <a:p>
          <a:endParaRPr lang="fr-FR"/>
        </a:p>
      </dgm:t>
    </dgm:pt>
    <dgm:pt modelId="{28627F63-E542-410B-9D83-7798114BFBE3}" type="pres">
      <dgm:prSet presAssocID="{0822E232-D00C-48C3-99B2-B5D0CC0F65D2}" presName="Name0" presStyleCnt="0">
        <dgm:presLayoutVars>
          <dgm:dir/>
          <dgm:animLvl val="lvl"/>
          <dgm:resizeHandles val="exact"/>
        </dgm:presLayoutVars>
      </dgm:prSet>
      <dgm:spPr/>
    </dgm:pt>
    <dgm:pt modelId="{5481198E-07BC-4319-B86B-703DFAC7B47C}" type="pres">
      <dgm:prSet presAssocID="{9D596866-6929-429B-8211-7ACF93A23630}" presName="composite" presStyleCnt="0"/>
      <dgm:spPr/>
    </dgm:pt>
    <dgm:pt modelId="{1AEECFA7-502C-4D25-A168-FB6ED4E199C7}" type="pres">
      <dgm:prSet presAssocID="{9D596866-6929-429B-8211-7ACF93A23630}" presName="parTx" presStyleLbl="alignNode1" presStyleIdx="0" presStyleCnt="1">
        <dgm:presLayoutVars>
          <dgm:chMax val="0"/>
          <dgm:chPref val="0"/>
          <dgm:bulletEnabled val="1"/>
        </dgm:presLayoutVars>
      </dgm:prSet>
      <dgm:spPr/>
    </dgm:pt>
    <dgm:pt modelId="{E3BDD141-344A-4B6F-A8E5-8828417FDD7C}" type="pres">
      <dgm:prSet presAssocID="{9D596866-6929-429B-8211-7ACF93A23630}" presName="desTx" presStyleLbl="alignAccFollowNode1" presStyleIdx="0" presStyleCnt="1">
        <dgm:presLayoutVars>
          <dgm:bulletEnabled val="1"/>
        </dgm:presLayoutVars>
      </dgm:prSet>
      <dgm:spPr/>
    </dgm:pt>
  </dgm:ptLst>
  <dgm:cxnLst>
    <dgm:cxn modelId="{2ABE3EAA-DB18-4113-BD72-C0305970A929}" srcId="{0822E232-D00C-48C3-99B2-B5D0CC0F65D2}" destId="{9D596866-6929-429B-8211-7ACF93A23630}" srcOrd="0" destOrd="0" parTransId="{A65B5533-8BD0-42E4-83CE-254872A5BFA7}" sibTransId="{C1D5AF8F-7372-4F94-B355-D3D102887AD0}"/>
    <dgm:cxn modelId="{27753218-1254-45B4-B8E2-AEB104E5B82D}" type="presOf" srcId="{0822E232-D00C-48C3-99B2-B5D0CC0F65D2}" destId="{28627F63-E542-410B-9D83-7798114BFBE3}" srcOrd="0" destOrd="0" presId="urn:microsoft.com/office/officeart/2005/8/layout/hList1"/>
    <dgm:cxn modelId="{EF536942-2D93-48C9-A1A6-1421876F724B}" type="presOf" srcId="{9D596866-6929-429B-8211-7ACF93A23630}" destId="{1AEECFA7-502C-4D25-A168-FB6ED4E199C7}" srcOrd="0" destOrd="0" presId="urn:microsoft.com/office/officeart/2005/8/layout/hList1"/>
    <dgm:cxn modelId="{A9558AAE-6B4F-4397-853E-AA6917C15B0D}" type="presParOf" srcId="{28627F63-E542-410B-9D83-7798114BFBE3}" destId="{5481198E-07BC-4319-B86B-703DFAC7B47C}" srcOrd="0" destOrd="0" presId="urn:microsoft.com/office/officeart/2005/8/layout/hList1"/>
    <dgm:cxn modelId="{85BDC655-B8EB-49C4-9387-05DD36CDED46}" type="presParOf" srcId="{5481198E-07BC-4319-B86B-703DFAC7B47C}" destId="{1AEECFA7-502C-4D25-A168-FB6ED4E199C7}" srcOrd="0" destOrd="0" presId="urn:microsoft.com/office/officeart/2005/8/layout/hList1"/>
    <dgm:cxn modelId="{CE5C30F8-2F83-49E3-BF0F-E810C3CB2DBA}" type="presParOf" srcId="{5481198E-07BC-4319-B86B-703DFAC7B47C}" destId="{E3BDD141-344A-4B6F-A8E5-8828417FDD7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E8B714-A890-4699-B3E0-074B07B1CDE6}">
      <dsp:nvSpPr>
        <dsp:cNvPr id="0" name=""/>
        <dsp:cNvSpPr/>
      </dsp:nvSpPr>
      <dsp:spPr>
        <a:xfrm>
          <a:off x="0" y="0"/>
          <a:ext cx="8229600" cy="970459"/>
        </a:xfrm>
        <a:prstGeom prst="roundRect">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0020" tIns="160020" rIns="160020" bIns="160020" numCol="1" spcCol="1270" anchor="ctr" anchorCtr="0">
          <a:noAutofit/>
        </a:bodyPr>
        <a:lstStyle/>
        <a:p>
          <a:pPr lvl="0" algn="l" defTabSz="1866900" rtl="0">
            <a:lnSpc>
              <a:spcPct val="90000"/>
            </a:lnSpc>
            <a:spcBef>
              <a:spcPct val="0"/>
            </a:spcBef>
            <a:spcAft>
              <a:spcPct val="35000"/>
            </a:spcAft>
          </a:pPr>
          <a:r>
            <a:rPr lang="fr-FR" sz="4200" b="1" kern="1200" dirty="0" smtClean="0"/>
            <a:t>PLAN DE  MATIERS</a:t>
          </a:r>
          <a:endParaRPr lang="fr-FR" sz="4200" kern="1200" dirty="0"/>
        </a:p>
      </dsp:txBody>
      <dsp:txXfrm>
        <a:off x="47374" y="47374"/>
        <a:ext cx="8134852" cy="87571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71A290-7E2F-4D9A-A32E-B90AFABB7A04}">
      <dsp:nvSpPr>
        <dsp:cNvPr id="0" name=""/>
        <dsp:cNvSpPr/>
      </dsp:nvSpPr>
      <dsp:spPr>
        <a:xfrm>
          <a:off x="0" y="0"/>
          <a:ext cx="4325112" cy="4325112"/>
        </a:xfrm>
        <a:prstGeom prst="pie">
          <a:avLst>
            <a:gd name="adj1" fmla="val 5400000"/>
            <a:gd name="adj2" fmla="val 16200000"/>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2ABA61D-C88D-41EE-9002-D42B7F7C1390}">
      <dsp:nvSpPr>
        <dsp:cNvPr id="0" name=""/>
        <dsp:cNvSpPr/>
      </dsp:nvSpPr>
      <dsp:spPr>
        <a:xfrm>
          <a:off x="2162556" y="0"/>
          <a:ext cx="6067044" cy="4325112"/>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fr-FR" sz="1800" kern="1200" dirty="0" smtClean="0"/>
            <a:t>L'hypertexte Markup Language ou généralement abrégée «HTML» est un langage de balise permettant la création d'un site</a:t>
          </a:r>
          <a:r>
            <a:rPr lang="fr-FR" sz="1600" kern="1200" dirty="0" smtClean="0"/>
            <a:t>.</a:t>
          </a:r>
          <a:endParaRPr lang="fr-FR" sz="1600" kern="1200" dirty="0"/>
        </a:p>
      </dsp:txBody>
      <dsp:txXfrm>
        <a:off x="2162556" y="0"/>
        <a:ext cx="6067044" cy="919086"/>
      </dsp:txXfrm>
    </dsp:sp>
    <dsp:sp modelId="{45F33798-B026-47B5-BE63-BF6CD2B1036B}">
      <dsp:nvSpPr>
        <dsp:cNvPr id="0" name=""/>
        <dsp:cNvSpPr/>
      </dsp:nvSpPr>
      <dsp:spPr>
        <a:xfrm>
          <a:off x="567670" y="919086"/>
          <a:ext cx="3189770" cy="3189770"/>
        </a:xfrm>
        <a:prstGeom prst="pie">
          <a:avLst>
            <a:gd name="adj1" fmla="val 5400000"/>
            <a:gd name="adj2" fmla="val 16200000"/>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54083366-4BC4-42BA-A4F8-673090B2FE04}">
      <dsp:nvSpPr>
        <dsp:cNvPr id="0" name=""/>
        <dsp:cNvSpPr/>
      </dsp:nvSpPr>
      <dsp:spPr>
        <a:xfrm>
          <a:off x="2162556" y="919086"/>
          <a:ext cx="6067044" cy="318977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fr-FR" sz="1800" kern="1200" dirty="0" smtClean="0"/>
            <a:t>Dans les années 1989-1990, un informaticien </a:t>
          </a:r>
          <a:r>
            <a:rPr lang="fr-FR" sz="1800" b="1" kern="1200" dirty="0" smtClean="0"/>
            <a:t>Tim Berners-Lee </a:t>
          </a:r>
          <a:r>
            <a:rPr lang="fr-FR" sz="1800" kern="1200" dirty="0" smtClean="0"/>
            <a:t>invente le Worl Wide Web. Le HTML est une des trois inventions issus du WWW avec le Hypertext Transfer Protocol (HTTP) et les adresses web.</a:t>
          </a:r>
          <a:endParaRPr lang="fr-FR" sz="1800" kern="1200" dirty="0"/>
        </a:p>
      </dsp:txBody>
      <dsp:txXfrm>
        <a:off x="2162556" y="919086"/>
        <a:ext cx="6067044" cy="919086"/>
      </dsp:txXfrm>
    </dsp:sp>
    <dsp:sp modelId="{384B26AB-595A-4A01-B95A-8AEA43D68722}">
      <dsp:nvSpPr>
        <dsp:cNvPr id="0" name=""/>
        <dsp:cNvSpPr/>
      </dsp:nvSpPr>
      <dsp:spPr>
        <a:xfrm>
          <a:off x="1135341" y="1838172"/>
          <a:ext cx="2054428" cy="2054428"/>
        </a:xfrm>
        <a:prstGeom prst="pie">
          <a:avLst>
            <a:gd name="adj1" fmla="val 5400000"/>
            <a:gd name="adj2" fmla="val 16200000"/>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1C1543F-5B04-4D30-8203-DC30766F56E8}">
      <dsp:nvSpPr>
        <dsp:cNvPr id="0" name=""/>
        <dsp:cNvSpPr/>
      </dsp:nvSpPr>
      <dsp:spPr>
        <a:xfrm>
          <a:off x="2162556" y="1934371"/>
          <a:ext cx="6067044" cy="2362161"/>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fr-FR" sz="1800" kern="1200" dirty="0" smtClean="0"/>
            <a:t>La première version du HTML comprend le titre du document, la structuration du texte en titres, sous-titres, listes ou texte brut, les hyperliens mais aussi un principe de référencement.</a:t>
          </a:r>
          <a:endParaRPr lang="fr-FR" sz="1800" kern="1200" dirty="0"/>
        </a:p>
      </dsp:txBody>
      <dsp:txXfrm>
        <a:off x="2162556" y="1934371"/>
        <a:ext cx="6067044" cy="1056756"/>
      </dsp:txXfrm>
    </dsp:sp>
    <dsp:sp modelId="{01C9EB68-7FCD-446C-920D-5D7D07BA0305}">
      <dsp:nvSpPr>
        <dsp:cNvPr id="0" name=""/>
        <dsp:cNvSpPr/>
      </dsp:nvSpPr>
      <dsp:spPr>
        <a:xfrm>
          <a:off x="1703012" y="2757258"/>
          <a:ext cx="919086" cy="919086"/>
        </a:xfrm>
        <a:prstGeom prst="pie">
          <a:avLst>
            <a:gd name="adj1" fmla="val 5400000"/>
            <a:gd name="adj2" fmla="val 16200000"/>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5D30579C-1A7F-4F85-B53B-079E169A73C6}">
      <dsp:nvSpPr>
        <dsp:cNvPr id="0" name=""/>
        <dsp:cNvSpPr/>
      </dsp:nvSpPr>
      <dsp:spPr>
        <a:xfrm>
          <a:off x="2162556" y="3096346"/>
          <a:ext cx="6067044" cy="903627"/>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fr-FR" sz="1600" kern="1200" dirty="0" smtClean="0"/>
            <a:t>Tim Berners Lee base le html sur le SGML (Standard Generalized Markup Language) qui est un langage généralisé des balises standardisées afin d'attirer les entreprise sur le html.</a:t>
          </a:r>
          <a:endParaRPr lang="fr-FR" sz="1600" kern="1200" dirty="0"/>
        </a:p>
      </dsp:txBody>
      <dsp:txXfrm>
        <a:off x="2162556" y="3096346"/>
        <a:ext cx="6067044" cy="90362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76E325-526F-4EDD-8B9D-2C37753D488A}">
      <dsp:nvSpPr>
        <dsp:cNvPr id="0" name=""/>
        <dsp:cNvSpPr/>
      </dsp:nvSpPr>
      <dsp:spPr>
        <a:xfrm>
          <a:off x="4018" y="0"/>
          <a:ext cx="8221563" cy="629815"/>
        </a:xfrm>
        <a:prstGeom prst="roundRect">
          <a:avLst>
            <a:gd name="adj" fmla="val 10000"/>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fr-FR" sz="2800" kern="1200" dirty="0" smtClean="0"/>
            <a:t>HISTORIQUE DU HTML</a:t>
          </a:r>
          <a:endParaRPr lang="fr-FR" sz="2800" kern="1200" dirty="0"/>
        </a:p>
      </dsp:txBody>
      <dsp:txXfrm>
        <a:off x="22465" y="18447"/>
        <a:ext cx="8184669" cy="59292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5AFF18-C40C-46A9-B62A-2EBBEFEEFCAB}">
      <dsp:nvSpPr>
        <dsp:cNvPr id="0" name=""/>
        <dsp:cNvSpPr/>
      </dsp:nvSpPr>
      <dsp:spPr>
        <a:xfrm>
          <a:off x="0" y="101766"/>
          <a:ext cx="4896544" cy="1400489"/>
        </a:xfrm>
        <a:prstGeom prst="roundRect">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fr-FR" sz="2100" kern="1200" smtClean="0"/>
            <a:t>En décembre 1997 le W3C ( World Wide Web Consortium ) fondé par Tim Berners-Lee en 1994 publie le HTML4.0. </a:t>
          </a:r>
          <a:endParaRPr lang="fr-FR" sz="2100" kern="1200"/>
        </a:p>
      </dsp:txBody>
      <dsp:txXfrm>
        <a:off x="68366" y="170132"/>
        <a:ext cx="4759812" cy="1263757"/>
      </dsp:txXfrm>
    </dsp:sp>
    <dsp:sp modelId="{84EB9C58-DC29-461A-A288-6BFDA8784FD0}">
      <dsp:nvSpPr>
        <dsp:cNvPr id="0" name=""/>
        <dsp:cNvSpPr/>
      </dsp:nvSpPr>
      <dsp:spPr>
        <a:xfrm>
          <a:off x="0" y="1562736"/>
          <a:ext cx="4896544" cy="1400489"/>
        </a:xfrm>
        <a:prstGeom prst="roundRect">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fr-FR" sz="2100" kern="1200" smtClean="0"/>
            <a:t>Dans les années 2000, les informaticiens préfèrent s'atteler au XHTML et oublient le HTML. </a:t>
          </a:r>
          <a:endParaRPr lang="fr-FR" sz="2100" kern="1200"/>
        </a:p>
      </dsp:txBody>
      <dsp:txXfrm>
        <a:off x="68366" y="1631102"/>
        <a:ext cx="4759812" cy="1263757"/>
      </dsp:txXfrm>
    </dsp:sp>
    <dsp:sp modelId="{20C04D46-AAF6-4BD2-A492-61ABFBD26FC3}">
      <dsp:nvSpPr>
        <dsp:cNvPr id="0" name=""/>
        <dsp:cNvSpPr/>
      </dsp:nvSpPr>
      <dsp:spPr>
        <a:xfrm>
          <a:off x="0" y="3023706"/>
          <a:ext cx="4896544" cy="1400489"/>
        </a:xfrm>
        <a:prstGeom prst="roundRect">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fr-FR" sz="2100" kern="1200" smtClean="0"/>
            <a:t>Ce n'est qu'en mars 2007 que la W3C décide de relancer le développement du html, avec à la tête des recherches Chris Wilson (Microsoft).</a:t>
          </a:r>
          <a:endParaRPr lang="fr-FR" sz="2100" kern="1200"/>
        </a:p>
      </dsp:txBody>
      <dsp:txXfrm>
        <a:off x="68366" y="3092072"/>
        <a:ext cx="4759812" cy="126375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E31801-FCF1-4E6F-8AF3-6A6653516676}">
      <dsp:nvSpPr>
        <dsp:cNvPr id="0" name=""/>
        <dsp:cNvSpPr/>
      </dsp:nvSpPr>
      <dsp:spPr>
        <a:xfrm>
          <a:off x="0" y="9239"/>
          <a:ext cx="8229600" cy="1048320"/>
        </a:xfrm>
        <a:prstGeom prst="roundRect">
          <a:avLst/>
        </a:prstGeom>
        <a:solidFill>
          <a:schemeClr val="accent1">
            <a:hueOff val="0"/>
            <a:satOff val="0"/>
            <a:lumOff val="0"/>
            <a:alphaOff val="0"/>
          </a:schemeClr>
        </a:solidFill>
        <a:ln w="31750" cap="flat" cmpd="sng" algn="ctr">
          <a:solidFill>
            <a:schemeClr val="lt1">
              <a:hueOff val="0"/>
              <a:satOff val="0"/>
              <a:lumOff val="0"/>
              <a:alphaOff val="0"/>
            </a:schemeClr>
          </a:solidFill>
          <a:prstDash val="solid"/>
        </a:ln>
        <a:effectLst>
          <a:outerShdw blurRad="515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fr-FR" sz="2400" kern="1200" dirty="0" smtClean="0"/>
            <a:t>Définition de css</a:t>
          </a:r>
          <a:endParaRPr lang="fr-FR" sz="2400" kern="1200" dirty="0"/>
        </a:p>
      </dsp:txBody>
      <dsp:txXfrm>
        <a:off x="51175" y="60414"/>
        <a:ext cx="8127250" cy="94597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A73479-E057-425B-BA34-8545A6FDBDB1}">
      <dsp:nvSpPr>
        <dsp:cNvPr id="0" name=""/>
        <dsp:cNvSpPr/>
      </dsp:nvSpPr>
      <dsp:spPr>
        <a:xfrm>
          <a:off x="0" y="417193"/>
          <a:ext cx="8229600" cy="732405"/>
        </a:xfrm>
        <a:prstGeom prst="roundRect">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fr-FR" sz="3200" b="1" kern="1200" smtClean="0"/>
            <a:t>Qu'est-ce que css</a:t>
          </a:r>
          <a:endParaRPr lang="fr-FR" sz="3200" kern="1200"/>
        </a:p>
      </dsp:txBody>
      <dsp:txXfrm>
        <a:off x="35753" y="452946"/>
        <a:ext cx="8158094" cy="660899"/>
      </dsp:txXfrm>
    </dsp:sp>
    <dsp:sp modelId="{70195889-085F-4E7F-8780-6348883EA54A}">
      <dsp:nvSpPr>
        <dsp:cNvPr id="0" name=""/>
        <dsp:cNvSpPr/>
      </dsp:nvSpPr>
      <dsp:spPr>
        <a:xfrm>
          <a:off x="0" y="1333918"/>
          <a:ext cx="8229600" cy="2574000"/>
        </a:xfrm>
        <a:prstGeom prst="roundRect">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rtl="0">
            <a:lnSpc>
              <a:spcPct val="150000"/>
            </a:lnSpc>
            <a:spcBef>
              <a:spcPct val="0"/>
            </a:spcBef>
            <a:spcAft>
              <a:spcPct val="35000"/>
            </a:spcAft>
          </a:pPr>
          <a:r>
            <a:rPr lang="fr-FR" sz="2000" kern="1200" dirty="0" smtClean="0"/>
            <a:t>C’est un langage qui permet de définir et de contrôler les styles d’affichage de toutes les pages web de l’application et de mettre en forme les fichiers HTML ou XML, ainsi  les feuilles de style, aussi appelé les fichiers css, comprennent du code qui permet de gérer le design d’une page en HTML.</a:t>
          </a:r>
          <a:endParaRPr lang="fr-FR" sz="2000" kern="1200" dirty="0"/>
        </a:p>
      </dsp:txBody>
      <dsp:txXfrm>
        <a:off x="125652" y="1459570"/>
        <a:ext cx="7978296" cy="232269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C5FFA1-1AD1-4ACA-86E6-C7872F066465}">
      <dsp:nvSpPr>
        <dsp:cNvPr id="0" name=""/>
        <dsp:cNvSpPr/>
      </dsp:nvSpPr>
      <dsp:spPr>
        <a:xfrm>
          <a:off x="0" y="0"/>
          <a:ext cx="8229600" cy="1216800"/>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accent1">
              <a:hueOff val="0"/>
              <a:satOff val="0"/>
              <a:lumOff val="0"/>
              <a:alphaOff val="0"/>
              <a:satMod val="115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fr-FR" sz="4000" kern="1200" dirty="0" smtClean="0"/>
            <a:t>l'origine de css</a:t>
          </a:r>
          <a:endParaRPr lang="fr-FR" sz="4000" kern="1200" dirty="0"/>
        </a:p>
      </dsp:txBody>
      <dsp:txXfrm>
        <a:off x="59399" y="59399"/>
        <a:ext cx="8110802" cy="109800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95F4F7-3416-45FC-A76E-213DC19B98AE}">
      <dsp:nvSpPr>
        <dsp:cNvPr id="0" name=""/>
        <dsp:cNvSpPr/>
      </dsp:nvSpPr>
      <dsp:spPr>
        <a:xfrm>
          <a:off x="0" y="0"/>
          <a:ext cx="8229600" cy="4325112"/>
        </a:xfrm>
        <a:prstGeom prst="roundRect">
          <a:avLst>
            <a:gd name="adj" fmla="val 10000"/>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fr-FR" sz="2000" kern="1200" smtClean="0"/>
            <a:t>Le CSS a été proposé pour la première fois en 1994 par le technologue norvégien Håkon Wium Lie , qui travaillait alors au Centre européen pour la recherche nucléaire (CERN) avec Berners-Lee. Deux ans plus tard, le World Wide Web Consortium (W3C) a adopté les premières spécifications standardisées pour le CSS, appelées CSS1.</a:t>
          </a:r>
          <a:endParaRPr lang="fr-FR" sz="2000" kern="1200"/>
        </a:p>
      </dsp:txBody>
      <dsp:txXfrm>
        <a:off x="0" y="1730044"/>
        <a:ext cx="8229600" cy="1730044"/>
      </dsp:txXfrm>
    </dsp:sp>
    <dsp:sp modelId="{C053FFE7-524F-4E92-A185-2BB986C0B2CE}">
      <dsp:nvSpPr>
        <dsp:cNvPr id="0" name=""/>
        <dsp:cNvSpPr/>
      </dsp:nvSpPr>
      <dsp:spPr>
        <a:xfrm>
          <a:off x="3106688" y="0"/>
          <a:ext cx="2304246" cy="184003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a:ln w="9525" cap="flat" cmpd="sng" algn="ctr">
          <a:solidFill>
            <a:schemeClr val="lt1">
              <a:hueOff val="0"/>
              <a:satOff val="0"/>
              <a:lumOff val="0"/>
              <a:alphaOff val="0"/>
            </a:schemeClr>
          </a:solidFill>
          <a:prstDash val="solid"/>
        </a:ln>
        <a:effectLst>
          <a:outerShdw blurRad="51500" dist="25400" dir="5400000" rotWithShape="0">
            <a:srgbClr val="000000">
              <a:alpha val="40000"/>
            </a:srgbClr>
          </a:outerShdw>
        </a:effectLst>
      </dsp:spPr>
      <dsp:style>
        <a:lnRef idx="1">
          <a:scrgbClr r="0" g="0" b="0"/>
        </a:lnRef>
        <a:fillRef idx="1">
          <a:scrgbClr r="0" g="0" b="0"/>
        </a:fillRef>
        <a:effectRef idx="1">
          <a:scrgbClr r="0" g="0" b="0"/>
        </a:effectRef>
        <a:fontRef idx="minor"/>
      </dsp:style>
    </dsp:sp>
    <dsp:sp modelId="{FD6F67F2-5630-4C6C-BA79-CB47B7B88882}">
      <dsp:nvSpPr>
        <dsp:cNvPr id="0" name=""/>
        <dsp:cNvSpPr/>
      </dsp:nvSpPr>
      <dsp:spPr>
        <a:xfrm>
          <a:off x="329183" y="3460089"/>
          <a:ext cx="7571232" cy="648766"/>
        </a:xfrm>
        <a:prstGeom prst="leftRightArrow">
          <a:avLst/>
        </a:prstGeom>
        <a:gradFill rotWithShape="0">
          <a:gsLst>
            <a:gs pos="0">
              <a:schemeClr val="accent1">
                <a:tint val="60000"/>
                <a:hueOff val="0"/>
                <a:satOff val="0"/>
                <a:lumOff val="0"/>
                <a:alphaOff val="0"/>
                <a:tint val="1000"/>
                <a:satMod val="255000"/>
              </a:schemeClr>
            </a:gs>
            <a:gs pos="55000">
              <a:schemeClr val="accent1">
                <a:tint val="60000"/>
                <a:hueOff val="0"/>
                <a:satOff val="0"/>
                <a:lumOff val="0"/>
                <a:alphaOff val="0"/>
                <a:tint val="12000"/>
                <a:satMod val="255000"/>
              </a:schemeClr>
            </a:gs>
            <a:gs pos="100000">
              <a:schemeClr val="accent1">
                <a:tint val="60000"/>
                <a:hueOff val="0"/>
                <a:satOff val="0"/>
                <a:lumOff val="0"/>
                <a:alphaOff val="0"/>
                <a:tint val="45000"/>
                <a:satMod val="250000"/>
              </a:schemeClr>
            </a:gs>
          </a:gsLst>
          <a:path path="circle">
            <a:fillToRect l="-40000" t="-90000" r="140000" b="190000"/>
          </a:path>
        </a:gradFill>
        <a:ln w="9525" cap="flat" cmpd="sng" algn="ctr">
          <a:solidFill>
            <a:schemeClr val="lt1">
              <a:hueOff val="0"/>
              <a:satOff val="0"/>
              <a:lumOff val="0"/>
              <a:alphaOff val="0"/>
            </a:schemeClr>
          </a:solidFill>
          <a:prstDash val="solid"/>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CFC683-0D27-4596-A187-51DBB48F64F4}">
      <dsp:nvSpPr>
        <dsp:cNvPr id="0" name=""/>
        <dsp:cNvSpPr/>
      </dsp:nvSpPr>
      <dsp:spPr>
        <a:xfrm>
          <a:off x="0" y="4359"/>
          <a:ext cx="8229600" cy="7113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fr-FR" sz="1900" kern="1200" dirty="0" smtClean="0"/>
            <a:t>II. HISTORIQUE DU CSS</a:t>
          </a:r>
          <a:br>
            <a:rPr lang="fr-FR" sz="1900" kern="1200" dirty="0" smtClean="0"/>
          </a:br>
          <a:endParaRPr lang="fr-FR" sz="1900" kern="1200" dirty="0"/>
        </a:p>
      </dsp:txBody>
      <dsp:txXfrm>
        <a:off x="34726" y="39085"/>
        <a:ext cx="8160148" cy="64190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C542A3-EC20-4876-A7C1-72DA7914C837}">
      <dsp:nvSpPr>
        <dsp:cNvPr id="0" name=""/>
        <dsp:cNvSpPr/>
      </dsp:nvSpPr>
      <dsp:spPr>
        <a:xfrm>
          <a:off x="0" y="81375"/>
          <a:ext cx="8229600" cy="1082128"/>
        </a:xfrm>
        <a:prstGeom prst="roundRect">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rtl="0">
            <a:lnSpc>
              <a:spcPct val="150000"/>
            </a:lnSpc>
            <a:spcBef>
              <a:spcPct val="0"/>
            </a:spcBef>
            <a:spcAft>
              <a:spcPct val="35000"/>
            </a:spcAft>
          </a:pPr>
          <a:r>
            <a:rPr lang="fr-FR" sz="1600" kern="1200" dirty="0" smtClean="0"/>
            <a:t>Le CSS (Cascading Style Sheets : feuilles de style en cascade)  Créé par la W3C dans les années 1990 , il est totalement pris en charge par les navigateurs dans les années 2000. </a:t>
          </a:r>
          <a:endParaRPr lang="fr-FR" sz="1600" kern="1200" dirty="0"/>
        </a:p>
      </dsp:txBody>
      <dsp:txXfrm>
        <a:off x="52825" y="134200"/>
        <a:ext cx="8123950" cy="976478"/>
      </dsp:txXfrm>
    </dsp:sp>
    <dsp:sp modelId="{A4DCEC18-D944-4C71-9D4D-44752D2C34CB}">
      <dsp:nvSpPr>
        <dsp:cNvPr id="0" name=""/>
        <dsp:cNvSpPr/>
      </dsp:nvSpPr>
      <dsp:spPr>
        <a:xfrm>
          <a:off x="0" y="1342927"/>
          <a:ext cx="8229600" cy="1212243"/>
        </a:xfrm>
        <a:prstGeom prst="roundRect">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rtl="0">
            <a:lnSpc>
              <a:spcPct val="150000"/>
            </a:lnSpc>
            <a:spcBef>
              <a:spcPct val="0"/>
            </a:spcBef>
            <a:spcAft>
              <a:spcPct val="35000"/>
            </a:spcAft>
          </a:pPr>
          <a:r>
            <a:rPr lang="fr-FR" sz="1800" kern="1200" dirty="0" smtClean="0"/>
            <a:t>La première réelle proposition de feuilles de style est proposée par Hakon Wium Lie. Très vite, Dave Raggett qui est alors le principal éditeur du projet de spécification HTML3 publie un document évoquant le travail de Hakon Wium Lie.   </a:t>
          </a:r>
          <a:endParaRPr lang="fr-FR" sz="1800" kern="1200" dirty="0"/>
        </a:p>
      </dsp:txBody>
      <dsp:txXfrm>
        <a:off x="59177" y="1402104"/>
        <a:ext cx="8111246" cy="1093889"/>
      </dsp:txXfrm>
    </dsp:sp>
    <dsp:sp modelId="{3F687E49-82BD-41C0-BAC2-CDF10358458B}">
      <dsp:nvSpPr>
        <dsp:cNvPr id="0" name=""/>
        <dsp:cNvSpPr/>
      </dsp:nvSpPr>
      <dsp:spPr>
        <a:xfrm>
          <a:off x="0" y="2657683"/>
          <a:ext cx="8229600" cy="1226083"/>
        </a:xfrm>
        <a:prstGeom prst="roundRect">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rtl="0">
            <a:lnSpc>
              <a:spcPct val="150000"/>
            </a:lnSpc>
            <a:spcBef>
              <a:spcPct val="0"/>
            </a:spcBef>
            <a:spcAft>
              <a:spcPct val="35000"/>
            </a:spcAft>
          </a:pPr>
          <a:r>
            <a:rPr lang="fr-FR" sz="1800" kern="1200" dirty="0" smtClean="0"/>
            <a:t>La spécification CSS1 finale est publiée le 17 décembre 1996. La première version du CSS ne permet pas une mise en page mais seulement une "mise en style" ( police, couleur, caractère...).</a:t>
          </a:r>
          <a:endParaRPr lang="fr-FR" sz="1800" kern="1200" dirty="0"/>
        </a:p>
      </dsp:txBody>
      <dsp:txXfrm>
        <a:off x="59852" y="2717535"/>
        <a:ext cx="8109896" cy="1106379"/>
      </dsp:txXfrm>
    </dsp:sp>
    <dsp:sp modelId="{C0923234-81CC-43E4-8CBA-8EABDE49D8C5}">
      <dsp:nvSpPr>
        <dsp:cNvPr id="0" name=""/>
        <dsp:cNvSpPr/>
      </dsp:nvSpPr>
      <dsp:spPr>
        <a:xfrm>
          <a:off x="0" y="3966681"/>
          <a:ext cx="8229600" cy="929862"/>
        </a:xfrm>
        <a:prstGeom prst="roundRect">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rtl="0">
            <a:lnSpc>
              <a:spcPct val="150000"/>
            </a:lnSpc>
            <a:spcBef>
              <a:spcPct val="0"/>
            </a:spcBef>
            <a:spcAft>
              <a:spcPct val="35000"/>
            </a:spcAft>
          </a:pPr>
          <a:r>
            <a:rPr lang="fr-FR" sz="1800" kern="1200" dirty="0" smtClean="0"/>
            <a:t>En 1997, l‘étude du CSS est confiée à une équipe du W3C présidé par Chris Lilley. Ce groupe contient des représentants des plus grands navigateurs</a:t>
          </a:r>
          <a:r>
            <a:rPr lang="fr-FR" sz="500" kern="1200" dirty="0" smtClean="0"/>
            <a:t>.</a:t>
          </a:r>
          <a:endParaRPr lang="fr-FR" sz="500" kern="1200" dirty="0"/>
        </a:p>
      </dsp:txBody>
      <dsp:txXfrm>
        <a:off x="45392" y="4012073"/>
        <a:ext cx="8138816" cy="83907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4C3247-2F6B-4BA3-90B5-AF3A709D72FC}">
      <dsp:nvSpPr>
        <dsp:cNvPr id="0" name=""/>
        <dsp:cNvSpPr/>
      </dsp:nvSpPr>
      <dsp:spPr>
        <a:xfrm>
          <a:off x="617219" y="0"/>
          <a:ext cx="6995160" cy="10668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7D3842-2781-41C9-A787-9B8104CA757D}">
      <dsp:nvSpPr>
        <dsp:cNvPr id="0" name=""/>
        <dsp:cNvSpPr/>
      </dsp:nvSpPr>
      <dsp:spPr>
        <a:xfrm>
          <a:off x="2610326" y="320040"/>
          <a:ext cx="3008947" cy="4267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fr-FR" sz="2800" kern="1200" dirty="0" smtClean="0"/>
            <a:t>Historique du css</a:t>
          </a:r>
          <a:endParaRPr lang="fr-FR" sz="2800" kern="1200" dirty="0"/>
        </a:p>
      </dsp:txBody>
      <dsp:txXfrm>
        <a:off x="2631157" y="340871"/>
        <a:ext cx="2967285" cy="3850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DAA056-9C1C-4694-BABB-BD2898DBDBE9}">
      <dsp:nvSpPr>
        <dsp:cNvPr id="0" name=""/>
        <dsp:cNvSpPr/>
      </dsp:nvSpPr>
      <dsp:spPr>
        <a:xfrm rot="10800000">
          <a:off x="1501294" y="2838"/>
          <a:ext cx="5472684" cy="491344"/>
        </a:xfrm>
        <a:prstGeom prst="homePlate">
          <a:avLst/>
        </a:prstGeom>
        <a:solidFill>
          <a:schemeClr val="accent1">
            <a:hueOff val="0"/>
            <a:satOff val="0"/>
            <a:lumOff val="0"/>
            <a:alphaOff val="0"/>
          </a:schemeClr>
        </a:solidFill>
        <a:ln w="31750" cap="flat" cmpd="sng" algn="ctr">
          <a:solidFill>
            <a:schemeClr val="lt1">
              <a:hueOff val="0"/>
              <a:satOff val="0"/>
              <a:lumOff val="0"/>
              <a:alphaOff val="0"/>
            </a:schemeClr>
          </a:solidFill>
          <a:prstDash val="solid"/>
        </a:ln>
        <a:effectLst>
          <a:outerShdw blurRad="515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6669" tIns="53340" rIns="99568" bIns="53340" numCol="1" spcCol="1270" anchor="ctr" anchorCtr="0">
          <a:noAutofit/>
        </a:bodyPr>
        <a:lstStyle/>
        <a:p>
          <a:pPr lvl="0" algn="ctr" defTabSz="622300" rtl="0">
            <a:lnSpc>
              <a:spcPct val="90000"/>
            </a:lnSpc>
            <a:spcBef>
              <a:spcPct val="0"/>
            </a:spcBef>
            <a:spcAft>
              <a:spcPct val="35000"/>
            </a:spcAft>
          </a:pPr>
          <a:r>
            <a:rPr lang="fr-FR" sz="1400" kern="1200" smtClean="0"/>
            <a:t>Définition de html</a:t>
          </a:r>
          <a:endParaRPr lang="fr-FR" sz="1400" kern="1200"/>
        </a:p>
      </dsp:txBody>
      <dsp:txXfrm rot="10800000">
        <a:off x="1624130" y="2838"/>
        <a:ext cx="5349848" cy="491344"/>
      </dsp:txXfrm>
    </dsp:sp>
    <dsp:sp modelId="{B1D5622D-DF67-4FA3-8A4E-CE053EA107B3}">
      <dsp:nvSpPr>
        <dsp:cNvPr id="0" name=""/>
        <dsp:cNvSpPr/>
      </dsp:nvSpPr>
      <dsp:spPr>
        <a:xfrm>
          <a:off x="1255621" y="2838"/>
          <a:ext cx="491344" cy="49134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31750" cap="flat" cmpd="sng" algn="ctr">
          <a:solidFill>
            <a:schemeClr val="lt1">
              <a:hueOff val="0"/>
              <a:satOff val="0"/>
              <a:lumOff val="0"/>
              <a:alphaOff val="0"/>
            </a:schemeClr>
          </a:solidFill>
          <a:prstDash val="solid"/>
        </a:ln>
        <a:effectLst>
          <a:outerShdw blurRad="51500" dist="25400" dir="5400000" rotWithShape="0">
            <a:srgbClr val="000000">
              <a:alpha val="40000"/>
            </a:srgbClr>
          </a:outerShdw>
        </a:effectLst>
      </dsp:spPr>
      <dsp:style>
        <a:lnRef idx="3">
          <a:scrgbClr r="0" g="0" b="0"/>
        </a:lnRef>
        <a:fillRef idx="1">
          <a:scrgbClr r="0" g="0" b="0"/>
        </a:fillRef>
        <a:effectRef idx="1">
          <a:scrgbClr r="0" g="0" b="0"/>
        </a:effectRef>
        <a:fontRef idx="minor"/>
      </dsp:style>
    </dsp:sp>
    <dsp:sp modelId="{3808C20F-207A-4999-8B00-18B8119D74FE}">
      <dsp:nvSpPr>
        <dsp:cNvPr id="0" name=""/>
        <dsp:cNvSpPr/>
      </dsp:nvSpPr>
      <dsp:spPr>
        <a:xfrm rot="10800000">
          <a:off x="1501294" y="640853"/>
          <a:ext cx="5472684" cy="491344"/>
        </a:xfrm>
        <a:prstGeom prst="homePlate">
          <a:avLst/>
        </a:prstGeom>
        <a:solidFill>
          <a:schemeClr val="accent1">
            <a:hueOff val="0"/>
            <a:satOff val="0"/>
            <a:lumOff val="0"/>
            <a:alphaOff val="0"/>
          </a:schemeClr>
        </a:solidFill>
        <a:ln w="31750" cap="flat" cmpd="sng" algn="ctr">
          <a:solidFill>
            <a:schemeClr val="lt1">
              <a:hueOff val="0"/>
              <a:satOff val="0"/>
              <a:lumOff val="0"/>
              <a:alphaOff val="0"/>
            </a:schemeClr>
          </a:solidFill>
          <a:prstDash val="solid"/>
        </a:ln>
        <a:effectLst>
          <a:outerShdw blurRad="515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6669" tIns="53340" rIns="99568" bIns="53340" numCol="1" spcCol="1270" anchor="ctr" anchorCtr="0">
          <a:noAutofit/>
        </a:bodyPr>
        <a:lstStyle/>
        <a:p>
          <a:pPr lvl="0" algn="ctr" defTabSz="622300" rtl="0">
            <a:lnSpc>
              <a:spcPct val="90000"/>
            </a:lnSpc>
            <a:spcBef>
              <a:spcPct val="0"/>
            </a:spcBef>
            <a:spcAft>
              <a:spcPct val="35000"/>
            </a:spcAft>
          </a:pPr>
          <a:r>
            <a:rPr lang="fr-FR" sz="1400" kern="1200" smtClean="0"/>
            <a:t>Rôle de html</a:t>
          </a:r>
          <a:endParaRPr lang="fr-FR" sz="1400" kern="1200"/>
        </a:p>
      </dsp:txBody>
      <dsp:txXfrm rot="10800000">
        <a:off x="1624130" y="640853"/>
        <a:ext cx="5349848" cy="491344"/>
      </dsp:txXfrm>
    </dsp:sp>
    <dsp:sp modelId="{AE13A6E5-3DB0-4C1A-8B3A-CF88EAF42F25}">
      <dsp:nvSpPr>
        <dsp:cNvPr id="0" name=""/>
        <dsp:cNvSpPr/>
      </dsp:nvSpPr>
      <dsp:spPr>
        <a:xfrm>
          <a:off x="1255621" y="640853"/>
          <a:ext cx="491344" cy="49134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31750" cap="flat" cmpd="sng" algn="ctr">
          <a:solidFill>
            <a:schemeClr val="lt1">
              <a:hueOff val="0"/>
              <a:satOff val="0"/>
              <a:lumOff val="0"/>
              <a:alphaOff val="0"/>
            </a:schemeClr>
          </a:solidFill>
          <a:prstDash val="solid"/>
        </a:ln>
        <a:effectLst>
          <a:outerShdw blurRad="51500" dist="25400" dir="5400000" rotWithShape="0">
            <a:srgbClr val="000000">
              <a:alpha val="40000"/>
            </a:srgbClr>
          </a:outerShdw>
        </a:effectLst>
      </dsp:spPr>
      <dsp:style>
        <a:lnRef idx="3">
          <a:scrgbClr r="0" g="0" b="0"/>
        </a:lnRef>
        <a:fillRef idx="1">
          <a:scrgbClr r="0" g="0" b="0"/>
        </a:fillRef>
        <a:effectRef idx="1">
          <a:scrgbClr r="0" g="0" b="0"/>
        </a:effectRef>
        <a:fontRef idx="minor"/>
      </dsp:style>
    </dsp:sp>
    <dsp:sp modelId="{1EED3540-6A5F-4E7D-967B-B433B046D21F}">
      <dsp:nvSpPr>
        <dsp:cNvPr id="0" name=""/>
        <dsp:cNvSpPr/>
      </dsp:nvSpPr>
      <dsp:spPr>
        <a:xfrm rot="10800000">
          <a:off x="1501294" y="1278868"/>
          <a:ext cx="5472684" cy="491344"/>
        </a:xfrm>
        <a:prstGeom prst="homePlate">
          <a:avLst/>
        </a:prstGeom>
        <a:solidFill>
          <a:schemeClr val="accent1">
            <a:hueOff val="0"/>
            <a:satOff val="0"/>
            <a:lumOff val="0"/>
            <a:alphaOff val="0"/>
          </a:schemeClr>
        </a:solidFill>
        <a:ln w="31750" cap="flat" cmpd="sng" algn="ctr">
          <a:solidFill>
            <a:schemeClr val="lt1">
              <a:hueOff val="0"/>
              <a:satOff val="0"/>
              <a:lumOff val="0"/>
              <a:alphaOff val="0"/>
            </a:schemeClr>
          </a:solidFill>
          <a:prstDash val="solid"/>
        </a:ln>
        <a:effectLst>
          <a:outerShdw blurRad="515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6669" tIns="53340" rIns="99568" bIns="53340" numCol="1" spcCol="1270" anchor="ctr" anchorCtr="0">
          <a:noAutofit/>
        </a:bodyPr>
        <a:lstStyle/>
        <a:p>
          <a:pPr lvl="0" algn="ctr" defTabSz="622300" rtl="0">
            <a:lnSpc>
              <a:spcPct val="90000"/>
            </a:lnSpc>
            <a:spcBef>
              <a:spcPct val="0"/>
            </a:spcBef>
            <a:spcAft>
              <a:spcPct val="35000"/>
            </a:spcAft>
          </a:pPr>
          <a:r>
            <a:rPr lang="fr-FR" sz="1400" kern="1200" smtClean="0"/>
            <a:t>Historique du Html</a:t>
          </a:r>
          <a:endParaRPr lang="fr-FR" sz="1400" kern="1200"/>
        </a:p>
      </dsp:txBody>
      <dsp:txXfrm rot="10800000">
        <a:off x="1624130" y="1278868"/>
        <a:ext cx="5349848" cy="491344"/>
      </dsp:txXfrm>
    </dsp:sp>
    <dsp:sp modelId="{18E07C50-C829-4A59-B7B9-FC3EC45C3673}">
      <dsp:nvSpPr>
        <dsp:cNvPr id="0" name=""/>
        <dsp:cNvSpPr/>
      </dsp:nvSpPr>
      <dsp:spPr>
        <a:xfrm>
          <a:off x="1255621" y="1278868"/>
          <a:ext cx="491344" cy="49134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31750" cap="flat" cmpd="sng" algn="ctr">
          <a:solidFill>
            <a:schemeClr val="lt1">
              <a:hueOff val="0"/>
              <a:satOff val="0"/>
              <a:lumOff val="0"/>
              <a:alphaOff val="0"/>
            </a:schemeClr>
          </a:solidFill>
          <a:prstDash val="solid"/>
        </a:ln>
        <a:effectLst>
          <a:outerShdw blurRad="51500" dist="25400" dir="5400000" rotWithShape="0">
            <a:srgbClr val="000000">
              <a:alpha val="40000"/>
            </a:srgbClr>
          </a:outerShdw>
        </a:effectLst>
      </dsp:spPr>
      <dsp:style>
        <a:lnRef idx="3">
          <a:scrgbClr r="0" g="0" b="0"/>
        </a:lnRef>
        <a:fillRef idx="1">
          <a:scrgbClr r="0" g="0" b="0"/>
        </a:fillRef>
        <a:effectRef idx="1">
          <a:scrgbClr r="0" g="0" b="0"/>
        </a:effectRef>
        <a:fontRef idx="minor"/>
      </dsp:style>
    </dsp:sp>
    <dsp:sp modelId="{31EE88CC-C3CD-44BC-9F62-998F9E92F26B}">
      <dsp:nvSpPr>
        <dsp:cNvPr id="0" name=""/>
        <dsp:cNvSpPr/>
      </dsp:nvSpPr>
      <dsp:spPr>
        <a:xfrm rot="10800000">
          <a:off x="1501294" y="1916883"/>
          <a:ext cx="5472684" cy="491344"/>
        </a:xfrm>
        <a:prstGeom prst="homePlate">
          <a:avLst/>
        </a:prstGeom>
        <a:solidFill>
          <a:schemeClr val="accent1">
            <a:hueOff val="0"/>
            <a:satOff val="0"/>
            <a:lumOff val="0"/>
            <a:alphaOff val="0"/>
          </a:schemeClr>
        </a:solidFill>
        <a:ln w="31750" cap="flat" cmpd="sng" algn="ctr">
          <a:solidFill>
            <a:schemeClr val="lt1">
              <a:hueOff val="0"/>
              <a:satOff val="0"/>
              <a:lumOff val="0"/>
              <a:alphaOff val="0"/>
            </a:schemeClr>
          </a:solidFill>
          <a:prstDash val="solid"/>
        </a:ln>
        <a:effectLst>
          <a:outerShdw blurRad="515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6669" tIns="53340" rIns="99568" bIns="53340" numCol="1" spcCol="1270" anchor="ctr" anchorCtr="0">
          <a:noAutofit/>
        </a:bodyPr>
        <a:lstStyle/>
        <a:p>
          <a:pPr lvl="0" algn="ctr" defTabSz="622300" rtl="0">
            <a:lnSpc>
              <a:spcPct val="90000"/>
            </a:lnSpc>
            <a:spcBef>
              <a:spcPct val="0"/>
            </a:spcBef>
            <a:spcAft>
              <a:spcPct val="35000"/>
            </a:spcAft>
          </a:pPr>
          <a:r>
            <a:rPr lang="fr-FR" sz="1400" kern="1200" smtClean="0"/>
            <a:t>Définition de css</a:t>
          </a:r>
          <a:endParaRPr lang="fr-FR" sz="1400" kern="1200"/>
        </a:p>
      </dsp:txBody>
      <dsp:txXfrm rot="10800000">
        <a:off x="1624130" y="1916883"/>
        <a:ext cx="5349848" cy="491344"/>
      </dsp:txXfrm>
    </dsp:sp>
    <dsp:sp modelId="{5C4C4031-3801-47B0-8EFA-F44279D393C7}">
      <dsp:nvSpPr>
        <dsp:cNvPr id="0" name=""/>
        <dsp:cNvSpPr/>
      </dsp:nvSpPr>
      <dsp:spPr>
        <a:xfrm>
          <a:off x="1255621" y="1916883"/>
          <a:ext cx="491344" cy="491344"/>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t="-21000" b="-21000"/>
          </a:stretch>
        </a:blipFill>
        <a:ln w="31750" cap="flat" cmpd="sng" algn="ctr">
          <a:solidFill>
            <a:schemeClr val="lt1">
              <a:hueOff val="0"/>
              <a:satOff val="0"/>
              <a:lumOff val="0"/>
              <a:alphaOff val="0"/>
            </a:schemeClr>
          </a:solidFill>
          <a:prstDash val="solid"/>
        </a:ln>
        <a:effectLst>
          <a:outerShdw blurRad="51500" dist="25400" dir="5400000" rotWithShape="0">
            <a:srgbClr val="000000">
              <a:alpha val="40000"/>
            </a:srgbClr>
          </a:outerShdw>
        </a:effectLst>
      </dsp:spPr>
      <dsp:style>
        <a:lnRef idx="3">
          <a:scrgbClr r="0" g="0" b="0"/>
        </a:lnRef>
        <a:fillRef idx="1">
          <a:scrgbClr r="0" g="0" b="0"/>
        </a:fillRef>
        <a:effectRef idx="1">
          <a:scrgbClr r="0" g="0" b="0"/>
        </a:effectRef>
        <a:fontRef idx="minor"/>
      </dsp:style>
    </dsp:sp>
    <dsp:sp modelId="{D516E3ED-DDE4-4101-B30D-26EE61354485}">
      <dsp:nvSpPr>
        <dsp:cNvPr id="0" name=""/>
        <dsp:cNvSpPr/>
      </dsp:nvSpPr>
      <dsp:spPr>
        <a:xfrm rot="10800000">
          <a:off x="1501294" y="2554898"/>
          <a:ext cx="5472684" cy="491344"/>
        </a:xfrm>
        <a:prstGeom prst="homePlate">
          <a:avLst/>
        </a:prstGeom>
        <a:solidFill>
          <a:schemeClr val="accent1">
            <a:hueOff val="0"/>
            <a:satOff val="0"/>
            <a:lumOff val="0"/>
            <a:alphaOff val="0"/>
          </a:schemeClr>
        </a:solidFill>
        <a:ln w="31750" cap="flat" cmpd="sng" algn="ctr">
          <a:solidFill>
            <a:schemeClr val="lt1">
              <a:hueOff val="0"/>
              <a:satOff val="0"/>
              <a:lumOff val="0"/>
              <a:alphaOff val="0"/>
            </a:schemeClr>
          </a:solidFill>
          <a:prstDash val="solid"/>
        </a:ln>
        <a:effectLst>
          <a:outerShdw blurRad="515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6669" tIns="53340" rIns="99568" bIns="53340" numCol="1" spcCol="1270" anchor="ctr" anchorCtr="0">
          <a:noAutofit/>
        </a:bodyPr>
        <a:lstStyle/>
        <a:p>
          <a:pPr lvl="0" algn="ctr" defTabSz="622300" rtl="0">
            <a:lnSpc>
              <a:spcPct val="90000"/>
            </a:lnSpc>
            <a:spcBef>
              <a:spcPct val="0"/>
            </a:spcBef>
            <a:spcAft>
              <a:spcPct val="35000"/>
            </a:spcAft>
          </a:pPr>
          <a:r>
            <a:rPr lang="fr-FR" sz="1400" kern="1200" smtClean="0"/>
            <a:t>l'origine de css</a:t>
          </a:r>
          <a:endParaRPr lang="fr-FR" sz="1400" kern="1200"/>
        </a:p>
      </dsp:txBody>
      <dsp:txXfrm rot="10800000">
        <a:off x="1624130" y="2554898"/>
        <a:ext cx="5349848" cy="491344"/>
      </dsp:txXfrm>
    </dsp:sp>
    <dsp:sp modelId="{1CA74087-8FD0-44CB-89A6-A8A16F214E19}">
      <dsp:nvSpPr>
        <dsp:cNvPr id="0" name=""/>
        <dsp:cNvSpPr/>
      </dsp:nvSpPr>
      <dsp:spPr>
        <a:xfrm>
          <a:off x="1255621" y="2554898"/>
          <a:ext cx="491344" cy="491344"/>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t="-21000" b="-21000"/>
          </a:stretch>
        </a:blipFill>
        <a:ln w="31750" cap="flat" cmpd="sng" algn="ctr">
          <a:solidFill>
            <a:schemeClr val="lt1">
              <a:hueOff val="0"/>
              <a:satOff val="0"/>
              <a:lumOff val="0"/>
              <a:alphaOff val="0"/>
            </a:schemeClr>
          </a:solidFill>
          <a:prstDash val="solid"/>
        </a:ln>
        <a:effectLst>
          <a:outerShdw blurRad="51500" dist="25400" dir="5400000" rotWithShape="0">
            <a:srgbClr val="000000">
              <a:alpha val="40000"/>
            </a:srgbClr>
          </a:outerShdw>
        </a:effectLst>
      </dsp:spPr>
      <dsp:style>
        <a:lnRef idx="3">
          <a:scrgbClr r="0" g="0" b="0"/>
        </a:lnRef>
        <a:fillRef idx="1">
          <a:scrgbClr r="0" g="0" b="0"/>
        </a:fillRef>
        <a:effectRef idx="1">
          <a:scrgbClr r="0" g="0" b="0"/>
        </a:effectRef>
        <a:fontRef idx="minor"/>
      </dsp:style>
    </dsp:sp>
    <dsp:sp modelId="{70AFCAB8-1396-4E5B-95FF-1799779BC5E3}">
      <dsp:nvSpPr>
        <dsp:cNvPr id="0" name=""/>
        <dsp:cNvSpPr/>
      </dsp:nvSpPr>
      <dsp:spPr>
        <a:xfrm rot="10800000">
          <a:off x="1501294" y="3192913"/>
          <a:ext cx="5472684" cy="491344"/>
        </a:xfrm>
        <a:prstGeom prst="homePlate">
          <a:avLst/>
        </a:prstGeom>
        <a:solidFill>
          <a:schemeClr val="accent1">
            <a:hueOff val="0"/>
            <a:satOff val="0"/>
            <a:lumOff val="0"/>
            <a:alphaOff val="0"/>
          </a:schemeClr>
        </a:solidFill>
        <a:ln w="31750" cap="flat" cmpd="sng" algn="ctr">
          <a:solidFill>
            <a:schemeClr val="lt1">
              <a:hueOff val="0"/>
              <a:satOff val="0"/>
              <a:lumOff val="0"/>
              <a:alphaOff val="0"/>
            </a:schemeClr>
          </a:solidFill>
          <a:prstDash val="solid"/>
        </a:ln>
        <a:effectLst>
          <a:outerShdw blurRad="515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6669" tIns="53340" rIns="99568" bIns="53340" numCol="1" spcCol="1270" anchor="ctr" anchorCtr="0">
          <a:noAutofit/>
        </a:bodyPr>
        <a:lstStyle/>
        <a:p>
          <a:pPr lvl="0" algn="ctr" defTabSz="622300" rtl="0">
            <a:lnSpc>
              <a:spcPct val="90000"/>
            </a:lnSpc>
            <a:spcBef>
              <a:spcPct val="0"/>
            </a:spcBef>
            <a:spcAft>
              <a:spcPct val="35000"/>
            </a:spcAft>
          </a:pPr>
          <a:r>
            <a:rPr lang="fr-FR" sz="1400" kern="1200" smtClean="0"/>
            <a:t>HISTORIQUE DU CSS</a:t>
          </a:r>
          <a:br>
            <a:rPr lang="fr-FR" sz="1400" kern="1200" smtClean="0"/>
          </a:br>
          <a:endParaRPr lang="fr-FR" sz="1400" kern="1200"/>
        </a:p>
      </dsp:txBody>
      <dsp:txXfrm rot="10800000">
        <a:off x="1624130" y="3192913"/>
        <a:ext cx="5349848" cy="491344"/>
      </dsp:txXfrm>
    </dsp:sp>
    <dsp:sp modelId="{2C3AAFDD-A967-4CCC-A2E6-7CA3EDB24E21}">
      <dsp:nvSpPr>
        <dsp:cNvPr id="0" name=""/>
        <dsp:cNvSpPr/>
      </dsp:nvSpPr>
      <dsp:spPr>
        <a:xfrm>
          <a:off x="1255621" y="3192913"/>
          <a:ext cx="491344" cy="491344"/>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t="-21000" b="-21000"/>
          </a:stretch>
        </a:blipFill>
        <a:ln w="31750" cap="flat" cmpd="sng" algn="ctr">
          <a:solidFill>
            <a:schemeClr val="lt1">
              <a:hueOff val="0"/>
              <a:satOff val="0"/>
              <a:lumOff val="0"/>
              <a:alphaOff val="0"/>
            </a:schemeClr>
          </a:solidFill>
          <a:prstDash val="solid"/>
        </a:ln>
        <a:effectLst>
          <a:outerShdw blurRad="51500" dist="25400" dir="5400000" rotWithShape="0">
            <a:srgbClr val="000000">
              <a:alpha val="40000"/>
            </a:srgbClr>
          </a:outerShdw>
        </a:effectLst>
      </dsp:spPr>
      <dsp:style>
        <a:lnRef idx="3">
          <a:scrgbClr r="0" g="0" b="0"/>
        </a:lnRef>
        <a:fillRef idx="1">
          <a:scrgbClr r="0" g="0" b="0"/>
        </a:fillRef>
        <a:effectRef idx="1">
          <a:scrgbClr r="0" g="0" b="0"/>
        </a:effectRef>
        <a:fontRef idx="minor"/>
      </dsp:style>
    </dsp:sp>
    <dsp:sp modelId="{DF2A2742-1F46-4C11-B888-8BB065247E64}">
      <dsp:nvSpPr>
        <dsp:cNvPr id="0" name=""/>
        <dsp:cNvSpPr/>
      </dsp:nvSpPr>
      <dsp:spPr>
        <a:xfrm rot="10800000">
          <a:off x="1501294" y="3830928"/>
          <a:ext cx="5472684" cy="491344"/>
        </a:xfrm>
        <a:prstGeom prst="homePlate">
          <a:avLst/>
        </a:prstGeom>
        <a:solidFill>
          <a:schemeClr val="accent1">
            <a:hueOff val="0"/>
            <a:satOff val="0"/>
            <a:lumOff val="0"/>
            <a:alphaOff val="0"/>
          </a:schemeClr>
        </a:solidFill>
        <a:ln w="31750" cap="flat" cmpd="sng" algn="ctr">
          <a:solidFill>
            <a:schemeClr val="lt1">
              <a:hueOff val="0"/>
              <a:satOff val="0"/>
              <a:lumOff val="0"/>
              <a:alphaOff val="0"/>
            </a:schemeClr>
          </a:solidFill>
          <a:prstDash val="solid"/>
        </a:ln>
        <a:effectLst>
          <a:outerShdw blurRad="515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6669" tIns="53340" rIns="99568" bIns="53340" numCol="1" spcCol="1270" anchor="ctr" anchorCtr="0">
          <a:noAutofit/>
        </a:bodyPr>
        <a:lstStyle/>
        <a:p>
          <a:pPr lvl="0" algn="ctr" defTabSz="622300" rtl="0">
            <a:lnSpc>
              <a:spcPct val="90000"/>
            </a:lnSpc>
            <a:spcBef>
              <a:spcPct val="0"/>
            </a:spcBef>
            <a:spcAft>
              <a:spcPct val="35000"/>
            </a:spcAft>
          </a:pPr>
          <a:r>
            <a:rPr lang="fr-FR" sz="1400" kern="1200" smtClean="0"/>
            <a:t>Conclusion de html et css</a:t>
          </a:r>
          <a:endParaRPr lang="fr-FR" sz="1400" kern="1200"/>
        </a:p>
      </dsp:txBody>
      <dsp:txXfrm rot="10800000">
        <a:off x="1624130" y="3830928"/>
        <a:ext cx="5349848" cy="491344"/>
      </dsp:txXfrm>
    </dsp:sp>
    <dsp:sp modelId="{CAAFED59-0716-4456-887C-64ADB1E3A4D0}">
      <dsp:nvSpPr>
        <dsp:cNvPr id="0" name=""/>
        <dsp:cNvSpPr/>
      </dsp:nvSpPr>
      <dsp:spPr>
        <a:xfrm>
          <a:off x="1255621" y="3830928"/>
          <a:ext cx="491344" cy="491344"/>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39000" r="-39000"/>
          </a:stretch>
        </a:blipFill>
        <a:ln w="31750" cap="flat" cmpd="sng" algn="ctr">
          <a:solidFill>
            <a:schemeClr val="lt1">
              <a:hueOff val="0"/>
              <a:satOff val="0"/>
              <a:lumOff val="0"/>
              <a:alphaOff val="0"/>
            </a:schemeClr>
          </a:solidFill>
          <a:prstDash val="solid"/>
        </a:ln>
        <a:effectLst>
          <a:outerShdw blurRad="51500" dist="25400" dir="5400000" rotWithShape="0">
            <a:srgbClr val="000000">
              <a:alpha val="40000"/>
            </a:srgbClr>
          </a:outerShdw>
        </a:effectLst>
      </dsp:spPr>
      <dsp:style>
        <a:lnRef idx="3">
          <a:scrgbClr r="0" g="0" b="0"/>
        </a:lnRef>
        <a:fillRef idx="1">
          <a:scrgbClr r="0" g="0" b="0"/>
        </a:fillRef>
        <a:effectRef idx="1">
          <a:scrgbClr r="0" g="0" b="0"/>
        </a:effectRef>
        <a:fontRef idx="minor"/>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2D9C03-579D-4FE2-AB51-5096D228FE67}">
      <dsp:nvSpPr>
        <dsp:cNvPr id="0" name=""/>
        <dsp:cNvSpPr/>
      </dsp:nvSpPr>
      <dsp:spPr>
        <a:xfrm>
          <a:off x="0" y="105155"/>
          <a:ext cx="8229600" cy="4114800"/>
        </a:xfrm>
        <a:prstGeom prst="roundRect">
          <a:avLst>
            <a:gd name="adj" fmla="val 10000"/>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25400" rIns="38100" bIns="25400" numCol="1" spcCol="1270" anchor="ctr" anchorCtr="0">
          <a:noAutofit/>
        </a:bodyPr>
        <a:lstStyle/>
        <a:p>
          <a:pPr lvl="0" algn="l" defTabSz="889000" rtl="0">
            <a:lnSpc>
              <a:spcPct val="150000"/>
            </a:lnSpc>
            <a:spcBef>
              <a:spcPct val="0"/>
            </a:spcBef>
            <a:spcAft>
              <a:spcPct val="35000"/>
            </a:spcAft>
          </a:pPr>
          <a:r>
            <a:rPr lang="fr-FR" sz="2000" kern="1200" dirty="0" smtClean="0"/>
            <a:t>C'est en mai 1998 que la seconde version du CSS, avec ses 70 nouvelles propriétés, apparaît. Des problèmes d'implémentation du CSS conduise le W3C à sortir en 2001 une version revue du CSS2. Le développement du CSS3 débute dès 1999. Cependant le développement est très difficile avec les problèmes de mise à jour et d'implémentation. L'évolution du CSS est constante et il a fallu plus de 10 années pour finaliser sa version 3.</a:t>
          </a:r>
          <a:endParaRPr lang="fr-FR" sz="2000" kern="1200" dirty="0"/>
        </a:p>
      </dsp:txBody>
      <dsp:txXfrm>
        <a:off x="120518" y="225673"/>
        <a:ext cx="7988564" cy="3873764"/>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03F803-1195-4145-8490-4FC710B5FBBE}">
      <dsp:nvSpPr>
        <dsp:cNvPr id="0" name=""/>
        <dsp:cNvSpPr/>
      </dsp:nvSpPr>
      <dsp:spPr>
        <a:xfrm>
          <a:off x="0" y="0"/>
          <a:ext cx="845840" cy="845840"/>
        </a:xfrm>
        <a:prstGeom prst="pie">
          <a:avLst>
            <a:gd name="adj1" fmla="val 5400000"/>
            <a:gd name="adj2" fmla="val 16200000"/>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5CDC7DB8-923E-4835-852A-0BCDE51DF16A}">
      <dsp:nvSpPr>
        <dsp:cNvPr id="0" name=""/>
        <dsp:cNvSpPr/>
      </dsp:nvSpPr>
      <dsp:spPr>
        <a:xfrm>
          <a:off x="422920" y="0"/>
          <a:ext cx="7806680" cy="84584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fr-FR" sz="3200" b="1" kern="1200" dirty="0" smtClean="0">
              <a:solidFill>
                <a:srgbClr val="FF0000"/>
              </a:solidFill>
            </a:rPr>
            <a:t>CONCLUSION</a:t>
          </a:r>
          <a:endParaRPr lang="fr-FR" sz="4100" b="1" kern="1200" dirty="0">
            <a:solidFill>
              <a:srgbClr val="FF0000"/>
            </a:solidFill>
          </a:endParaRPr>
        </a:p>
      </dsp:txBody>
      <dsp:txXfrm>
        <a:off x="422920" y="0"/>
        <a:ext cx="7806680" cy="84584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5CA5F6-72AB-4003-810E-FA56E3D5870C}">
      <dsp:nvSpPr>
        <dsp:cNvPr id="0" name=""/>
        <dsp:cNvSpPr/>
      </dsp:nvSpPr>
      <dsp:spPr>
        <a:xfrm>
          <a:off x="0" y="139490"/>
          <a:ext cx="8064896" cy="1711125"/>
        </a:xfrm>
        <a:prstGeom prst="roundRect">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fr-FR" sz="1800" kern="1200" dirty="0" smtClean="0"/>
            <a:t>Le HTML (HyperText Markup Language) et le CSS (Cascading Style Sheets) sont deux technologies fondamentales du web. Le HTML, créé en 1991 par Tim Berners-Lee, sert à structurer le contenu des pages web en définissant des éléments tels que les titres, paragraphes, listes et liens. Cependant, à ses débuts, le HTML ne possédait pas de mécanismes sophistiqués pour la mise en forme et le design des pages. </a:t>
          </a:r>
          <a:endParaRPr lang="fr-FR" sz="1800" kern="1200" dirty="0"/>
        </a:p>
      </dsp:txBody>
      <dsp:txXfrm>
        <a:off x="83530" y="223020"/>
        <a:ext cx="7897836" cy="1544065"/>
      </dsp:txXfrm>
    </dsp:sp>
    <dsp:sp modelId="{F57021BB-08EA-4AEE-97DF-7100045CE51F}">
      <dsp:nvSpPr>
        <dsp:cNvPr id="0" name=""/>
        <dsp:cNvSpPr/>
      </dsp:nvSpPr>
      <dsp:spPr>
        <a:xfrm>
          <a:off x="0" y="2177307"/>
          <a:ext cx="8064896" cy="1711125"/>
        </a:xfrm>
        <a:prstGeom prst="roundRect">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lvl="0" algn="l" defTabSz="222250" rtl="0">
            <a:lnSpc>
              <a:spcPct val="90000"/>
            </a:lnSpc>
            <a:spcBef>
              <a:spcPct val="0"/>
            </a:spcBef>
            <a:spcAft>
              <a:spcPct val="35000"/>
            </a:spcAft>
          </a:pPr>
          <a:r>
            <a:rPr lang="fr-FR" sz="500" kern="1200" dirty="0" smtClean="0"/>
            <a:t>￼</a:t>
          </a:r>
          <a:r>
            <a:rPr lang="fr-FR" sz="1800" kern="1200" dirty="0" smtClean="0"/>
            <a:t>Pour pallier cette limitation, le CSS a été introduit en 1996. Il permet de séparer la présentation du contenu en offrant des outils pour styliser les éléments HTML, comme la définition des couleurs, des polices, des marges et des positions. Cette séparation facilite la maintenance et l’évolution des sites web en rendant le code plus clair et modulaire</a:t>
          </a:r>
          <a:r>
            <a:rPr lang="fr-FR" sz="500" kern="1200" dirty="0" smtClean="0"/>
            <a:t>.</a:t>
          </a:r>
          <a:endParaRPr lang="fr-FR" sz="500" kern="1200" dirty="0"/>
        </a:p>
      </dsp:txBody>
      <dsp:txXfrm>
        <a:off x="83530" y="2260837"/>
        <a:ext cx="7897836" cy="15440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DD6E9-26FD-4F35-A16D-AAC6DC353FD5}">
      <dsp:nvSpPr>
        <dsp:cNvPr id="0" name=""/>
        <dsp:cNvSpPr/>
      </dsp:nvSpPr>
      <dsp:spPr>
        <a:xfrm>
          <a:off x="0" y="9239"/>
          <a:ext cx="8229600" cy="1048320"/>
        </a:xfrm>
        <a:prstGeom prst="roundRect">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fr-FR" sz="3200" kern="1200" dirty="0" smtClean="0"/>
            <a:t>Définition </a:t>
          </a:r>
          <a:r>
            <a:rPr lang="fr-FR" sz="3200" kern="1200" dirty="0" smtClean="0"/>
            <a:t>de html</a:t>
          </a:r>
          <a:endParaRPr lang="fr-FR" sz="3200" kern="1200" dirty="0"/>
        </a:p>
      </dsp:txBody>
      <dsp:txXfrm>
        <a:off x="51175" y="60414"/>
        <a:ext cx="8127250" cy="9459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69D542-C115-4C42-B28E-C5486C142EDF}">
      <dsp:nvSpPr>
        <dsp:cNvPr id="0" name=""/>
        <dsp:cNvSpPr/>
      </dsp:nvSpPr>
      <dsp:spPr>
        <a:xfrm>
          <a:off x="0" y="646214"/>
          <a:ext cx="8229600" cy="452203"/>
        </a:xfrm>
        <a:prstGeom prst="roundRect">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fr-FR" sz="1900" b="1" kern="1200" dirty="0" smtClean="0"/>
            <a:t>Qu'est-ce que le HTML ?</a:t>
          </a:r>
          <a:endParaRPr lang="fr-FR" sz="1900" kern="1200" dirty="0"/>
        </a:p>
      </dsp:txBody>
      <dsp:txXfrm>
        <a:off x="22075" y="668289"/>
        <a:ext cx="8185450" cy="408053"/>
      </dsp:txXfrm>
    </dsp:sp>
    <dsp:sp modelId="{C7E2F631-4FA5-4C8A-A5E9-ABFD9D89B890}">
      <dsp:nvSpPr>
        <dsp:cNvPr id="0" name=""/>
        <dsp:cNvSpPr/>
      </dsp:nvSpPr>
      <dsp:spPr>
        <a:xfrm>
          <a:off x="0" y="1282737"/>
          <a:ext cx="8229600" cy="2396160"/>
        </a:xfrm>
        <a:prstGeom prst="roundRect">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fr-FR" sz="2000" kern="1200" dirty="0" smtClean="0">
              <a:latin typeface="Calibri" pitchFamily="34" charset="0"/>
              <a:ea typeface="Calibri" pitchFamily="34" charset="0"/>
              <a:cs typeface="Calibri" pitchFamily="34" charset="0"/>
            </a:rPr>
            <a:t>HTML, ou HyperText Markup Language, est le langage standard utilisé pour concevoir et structurer les pages web. Il permet de créer des documents compréhensibles par les navigateurs en définissant les éléments de contenu tels que les titres, les paragraphes, les images, les liens ou encore les vidéos. Grâce à HTML, il est possible d'organiser ces éléments de manière hiérarchique, ce qui constitue la base de toute page web et rend le contenu accessible et fonctionnel pour les utilisateurs.</a:t>
          </a:r>
          <a:endParaRPr lang="fr-FR" sz="2000" kern="1200" dirty="0">
            <a:latin typeface="Calibri" pitchFamily="34" charset="0"/>
            <a:ea typeface="Calibri" pitchFamily="34" charset="0"/>
            <a:cs typeface="Calibri" pitchFamily="34" charset="0"/>
          </a:endParaRPr>
        </a:p>
      </dsp:txBody>
      <dsp:txXfrm>
        <a:off x="116971" y="1399708"/>
        <a:ext cx="7995658" cy="21622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C9CB6-46AD-4F73-B2F2-825880F5884A}">
      <dsp:nvSpPr>
        <dsp:cNvPr id="0" name=""/>
        <dsp:cNvSpPr/>
      </dsp:nvSpPr>
      <dsp:spPr>
        <a:xfrm>
          <a:off x="0" y="9239"/>
          <a:ext cx="8229600" cy="1048320"/>
        </a:xfrm>
        <a:prstGeom prst="roundRect">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fr-FR" sz="3600" kern="1200" dirty="0" smtClean="0"/>
            <a:t>Rôle de html</a:t>
          </a:r>
          <a:endParaRPr lang="fr-FR" sz="3600" kern="1200" dirty="0"/>
        </a:p>
      </dsp:txBody>
      <dsp:txXfrm>
        <a:off x="51175" y="60414"/>
        <a:ext cx="8127250" cy="9459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7F7B4F-ED97-4CFD-BDC4-9125CB5826CC}">
      <dsp:nvSpPr>
        <dsp:cNvPr id="0" name=""/>
        <dsp:cNvSpPr/>
      </dsp:nvSpPr>
      <dsp:spPr>
        <a:xfrm>
          <a:off x="0" y="525455"/>
          <a:ext cx="8229600" cy="1053000"/>
        </a:xfrm>
        <a:prstGeom prst="roundRect">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fr-FR" sz="2000" kern="1200" smtClean="0"/>
            <a:t>Le rôle du HTML ne se limite pas à organiser les informations ; il permet également d'intégrer des éléments interactifs et multimédias, offrant une expérience riche aux internautes. </a:t>
          </a:r>
          <a:endParaRPr lang="fr-FR" sz="2000" kern="1200"/>
        </a:p>
      </dsp:txBody>
      <dsp:txXfrm>
        <a:off x="51403" y="576858"/>
        <a:ext cx="8126794" cy="950194"/>
      </dsp:txXfrm>
    </dsp:sp>
    <dsp:sp modelId="{FD5D4C3A-83ED-4BAB-8B7B-A61B14743DC5}">
      <dsp:nvSpPr>
        <dsp:cNvPr id="0" name=""/>
        <dsp:cNvSpPr/>
      </dsp:nvSpPr>
      <dsp:spPr>
        <a:xfrm>
          <a:off x="0" y="1636056"/>
          <a:ext cx="8229600" cy="1053000"/>
        </a:xfrm>
        <a:prstGeom prst="roundRect">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fr-FR" sz="2000" kern="1200" dirty="0" smtClean="0"/>
            <a:t>En tant que "squelette" des pages web, il agit en collaboration avec d'autres technologies comme le CSS, qui en améliore l'apparence visuelle, et le JavaScript, qui ajoute des fonctionnalités dynamiques. </a:t>
          </a:r>
          <a:endParaRPr lang="fr-FR" sz="2000" kern="1200" dirty="0"/>
        </a:p>
      </dsp:txBody>
      <dsp:txXfrm>
        <a:off x="51403" y="1687459"/>
        <a:ext cx="8126794" cy="950194"/>
      </dsp:txXfrm>
    </dsp:sp>
    <dsp:sp modelId="{709E7BCF-463E-4CA5-A9E1-2AE59542D72E}">
      <dsp:nvSpPr>
        <dsp:cNvPr id="0" name=""/>
        <dsp:cNvSpPr/>
      </dsp:nvSpPr>
      <dsp:spPr>
        <a:xfrm>
          <a:off x="0" y="2746656"/>
          <a:ext cx="8229600" cy="1053000"/>
        </a:xfrm>
        <a:prstGeom prst="roundRect">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fr-FR" sz="2000" kern="1200" smtClean="0"/>
            <a:t>C'est grâce à ce langage fondamental que les navigateurs peuvent interpréter et afficher les sites web tels que nous les voyons.</a:t>
          </a:r>
          <a:endParaRPr lang="fr-FR" sz="2000" kern="1200"/>
        </a:p>
      </dsp:txBody>
      <dsp:txXfrm>
        <a:off x="51403" y="2798059"/>
        <a:ext cx="8126794" cy="95019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001522-4266-428E-A7E0-5EDD49D8D84B}">
      <dsp:nvSpPr>
        <dsp:cNvPr id="0" name=""/>
        <dsp:cNvSpPr/>
      </dsp:nvSpPr>
      <dsp:spPr>
        <a:xfrm>
          <a:off x="0" y="0"/>
          <a:ext cx="634082" cy="634082"/>
        </a:xfrm>
        <a:prstGeom prst="pie">
          <a:avLst>
            <a:gd name="adj1" fmla="val 5400000"/>
            <a:gd name="adj2" fmla="val 16200000"/>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1273FC6-83B1-4533-8809-79DE616F14F9}">
      <dsp:nvSpPr>
        <dsp:cNvPr id="0" name=""/>
        <dsp:cNvSpPr/>
      </dsp:nvSpPr>
      <dsp:spPr>
        <a:xfrm>
          <a:off x="288003" y="0"/>
          <a:ext cx="7542175" cy="634082"/>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fr-FR" sz="3000" kern="1200" dirty="0" smtClean="0"/>
            <a:t>Historique du Html</a:t>
          </a:r>
          <a:endParaRPr lang="fr-FR" sz="3000" kern="1200" dirty="0"/>
        </a:p>
      </dsp:txBody>
      <dsp:txXfrm>
        <a:off x="288003" y="0"/>
        <a:ext cx="7542175" cy="63408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9886C9-5FEF-444B-9C69-92CFAEB561A4}">
      <dsp:nvSpPr>
        <dsp:cNvPr id="0" name=""/>
        <dsp:cNvSpPr/>
      </dsp:nvSpPr>
      <dsp:spPr>
        <a:xfrm>
          <a:off x="0" y="237569"/>
          <a:ext cx="8229600" cy="1474200"/>
        </a:xfrm>
        <a:prstGeom prst="roundRect">
          <a:avLst/>
        </a:prstGeom>
        <a:gradFill rotWithShape="0">
          <a:gsLst>
            <a:gs pos="0">
              <a:schemeClr val="dk2">
                <a:hueOff val="0"/>
                <a:satOff val="0"/>
                <a:lumOff val="0"/>
                <a:alphaOff val="0"/>
                <a:tint val="1000"/>
                <a:satMod val="255000"/>
              </a:schemeClr>
            </a:gs>
            <a:gs pos="55000">
              <a:schemeClr val="dk2">
                <a:hueOff val="0"/>
                <a:satOff val="0"/>
                <a:lumOff val="0"/>
                <a:alphaOff val="0"/>
                <a:tint val="12000"/>
                <a:satMod val="255000"/>
              </a:schemeClr>
            </a:gs>
            <a:gs pos="100000">
              <a:schemeClr val="dk2">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fr-FR" sz="1800" kern="1200" dirty="0" smtClean="0"/>
            <a:t>À la fin des années 1993, le HTML qui est alors a sa version 1 voit un effet de normalisation. On l'appelle dorénavant HTML +. Malheureusement, jusqu'à la fin des années 1990 le html est défini par les implémentations des navigateurs. L'arrivé du navigateur NCSA Mosaic amène deux éléments majeurs : l'insertion des images et l'introduction des formulaires.</a:t>
          </a:r>
          <a:endParaRPr lang="fr-FR" sz="1800" kern="1200" dirty="0"/>
        </a:p>
      </dsp:txBody>
      <dsp:txXfrm>
        <a:off x="71965" y="309534"/>
        <a:ext cx="8085670" cy="1330270"/>
      </dsp:txXfrm>
    </dsp:sp>
    <dsp:sp modelId="{71D680B1-7299-49F5-B782-8D3CC4A96CF3}">
      <dsp:nvSpPr>
        <dsp:cNvPr id="0" name=""/>
        <dsp:cNvSpPr/>
      </dsp:nvSpPr>
      <dsp:spPr>
        <a:xfrm>
          <a:off x="0" y="1763609"/>
          <a:ext cx="8229600" cy="1474200"/>
        </a:xfrm>
        <a:prstGeom prst="roundRect">
          <a:avLst/>
        </a:prstGeom>
        <a:gradFill rotWithShape="0">
          <a:gsLst>
            <a:gs pos="0">
              <a:schemeClr val="dk2">
                <a:hueOff val="0"/>
                <a:satOff val="0"/>
                <a:lumOff val="0"/>
                <a:alphaOff val="0"/>
                <a:tint val="1000"/>
                <a:satMod val="255000"/>
              </a:schemeClr>
            </a:gs>
            <a:gs pos="55000">
              <a:schemeClr val="dk2">
                <a:hueOff val="0"/>
                <a:satOff val="0"/>
                <a:lumOff val="0"/>
                <a:alphaOff val="0"/>
                <a:tint val="12000"/>
                <a:satMod val="255000"/>
              </a:schemeClr>
            </a:gs>
            <a:gs pos="100000">
              <a:schemeClr val="dk2">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fr-FR" sz="1800" kern="1200" dirty="0" smtClean="0"/>
            <a:t>Le 13 novembre 1993, l'apparition du nouveau navigateur Netscape Navigator 0.9 permet l'ajout de nombreux éléments : attributs de texte, centrage etc. </a:t>
          </a:r>
          <a:endParaRPr lang="fr-FR" sz="1800" kern="1200" dirty="0"/>
        </a:p>
      </dsp:txBody>
      <dsp:txXfrm>
        <a:off x="71965" y="1835574"/>
        <a:ext cx="8085670" cy="1330270"/>
      </dsp:txXfrm>
    </dsp:sp>
    <dsp:sp modelId="{7F7E9A32-94F4-43B8-B096-B5BBEF25CF80}">
      <dsp:nvSpPr>
        <dsp:cNvPr id="0" name=""/>
        <dsp:cNvSpPr/>
      </dsp:nvSpPr>
      <dsp:spPr>
        <a:xfrm>
          <a:off x="0" y="3289649"/>
          <a:ext cx="8229600" cy="1474200"/>
        </a:xfrm>
        <a:prstGeom prst="roundRect">
          <a:avLst/>
        </a:prstGeom>
        <a:gradFill rotWithShape="0">
          <a:gsLst>
            <a:gs pos="0">
              <a:schemeClr val="dk2">
                <a:hueOff val="0"/>
                <a:satOff val="0"/>
                <a:lumOff val="0"/>
                <a:alphaOff val="0"/>
                <a:tint val="1000"/>
                <a:satMod val="255000"/>
              </a:schemeClr>
            </a:gs>
            <a:gs pos="55000">
              <a:schemeClr val="dk2">
                <a:hueOff val="0"/>
                <a:satOff val="0"/>
                <a:lumOff val="0"/>
                <a:alphaOff val="0"/>
                <a:tint val="12000"/>
                <a:satMod val="255000"/>
              </a:schemeClr>
            </a:gs>
            <a:gs pos="100000">
              <a:schemeClr val="dk2">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fr-FR" sz="1800" kern="1200" dirty="0" smtClean="0"/>
            <a:t>Le protocole décrivant HTML 2.0 est finalisé à la fin de l'année 1995. Il décrit le HTML d'avant juin 1994 c'est à dire sans les nombreuses mise à jour dû au navigateur Netscape Navigator 0.9. Dont Conelly est le principal rédacteur de ce document.</a:t>
          </a:r>
          <a:endParaRPr lang="fr-FR" sz="1800" kern="1200" dirty="0"/>
        </a:p>
      </dsp:txBody>
      <dsp:txXfrm>
        <a:off x="71965" y="3361614"/>
        <a:ext cx="8085670" cy="133027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EECFA7-502C-4D25-A168-FB6ED4E199C7}">
      <dsp:nvSpPr>
        <dsp:cNvPr id="0" name=""/>
        <dsp:cNvSpPr/>
      </dsp:nvSpPr>
      <dsp:spPr>
        <a:xfrm>
          <a:off x="0" y="5010"/>
          <a:ext cx="8229600" cy="529739"/>
        </a:xfrm>
        <a:prstGeom prst="rect">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w="9525" cap="flat" cmpd="sng" algn="ctr">
          <a:solidFill>
            <a:schemeClr val="accent1">
              <a:hueOff val="0"/>
              <a:satOff val="0"/>
              <a:lumOff val="0"/>
              <a:alphaOff val="0"/>
            </a:schemeClr>
          </a:solidFill>
          <a:prstDash val="solid"/>
        </a:ln>
        <a:effectLst>
          <a:outerShdw blurRad="51500" dist="25400" dir="5400000" rotWithShape="0">
            <a:srgbClr val="000000">
              <a:alpha val="40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99568" tIns="56896" rIns="99568" bIns="56896" numCol="1" spcCol="1270" anchor="ctr" anchorCtr="0">
          <a:noAutofit/>
        </a:bodyPr>
        <a:lstStyle/>
        <a:p>
          <a:pPr lvl="0" algn="ctr" defTabSz="622300" rtl="0">
            <a:lnSpc>
              <a:spcPct val="90000"/>
            </a:lnSpc>
            <a:spcBef>
              <a:spcPct val="0"/>
            </a:spcBef>
            <a:spcAft>
              <a:spcPct val="35000"/>
            </a:spcAft>
          </a:pPr>
          <a:r>
            <a:rPr lang="fr-FR" sz="1400" kern="1200" dirty="0" smtClean="0"/>
            <a:t>I</a:t>
          </a:r>
          <a:r>
            <a:rPr lang="fr-FR" sz="2800" kern="1200" dirty="0" smtClean="0"/>
            <a:t>. HISTORIQUE HTML </a:t>
          </a:r>
          <a:endParaRPr lang="fr-FR" sz="2800" kern="1200" dirty="0"/>
        </a:p>
      </dsp:txBody>
      <dsp:txXfrm>
        <a:off x="0" y="5010"/>
        <a:ext cx="8229600" cy="529739"/>
      </dsp:txXfrm>
    </dsp:sp>
    <dsp:sp modelId="{E3BDD141-344A-4B6F-A8E5-8828417FDD7C}">
      <dsp:nvSpPr>
        <dsp:cNvPr id="0" name=""/>
        <dsp:cNvSpPr/>
      </dsp:nvSpPr>
      <dsp:spPr>
        <a:xfrm>
          <a:off x="0" y="534749"/>
          <a:ext cx="8229600" cy="52704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DA246-E79D-44E4-BC8C-DA1BC773C9B3}" type="datetimeFigureOut">
              <a:rPr lang="fr-FR" smtClean="0"/>
              <a:t>04/02/2025</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6F81B7-FFA0-4875-A574-C081B4C93488}" type="slidenum">
              <a:rPr lang="fr-FR" smtClean="0"/>
              <a:t>‹N°›</a:t>
            </a:fld>
            <a:endParaRPr lang="fr-FR"/>
          </a:p>
        </p:txBody>
      </p:sp>
    </p:spTree>
    <p:extLst>
      <p:ext uri="{BB962C8B-B14F-4D97-AF65-F5344CB8AC3E}">
        <p14:creationId xmlns:p14="http://schemas.microsoft.com/office/powerpoint/2010/main" val="2567226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ectangle à coins arrondis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ectangle à coins arrondis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fr-FR" smtClean="0"/>
              <a:t>Modifiez le style du titre</a:t>
            </a:r>
            <a:endParaRPr kumimoji="0" lang="en-US"/>
          </a:p>
        </p:txBody>
      </p:sp>
      <p:sp>
        <p:nvSpPr>
          <p:cNvPr id="9" name="Sous-titr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Modifiez le style des sous-titres du masque</a:t>
            </a:r>
            <a:endParaRPr kumimoji="0" lang="en-US"/>
          </a:p>
        </p:txBody>
      </p:sp>
      <p:sp>
        <p:nvSpPr>
          <p:cNvPr id="28" name="Espace réservé de la date 27"/>
          <p:cNvSpPr>
            <a:spLocks noGrp="1"/>
          </p:cNvSpPr>
          <p:nvPr>
            <p:ph type="dt" sz="half" idx="10"/>
          </p:nvPr>
        </p:nvSpPr>
        <p:spPr>
          <a:xfrm>
            <a:off x="6705600" y="4206240"/>
            <a:ext cx="960120" cy="457200"/>
          </a:xfrm>
        </p:spPr>
        <p:txBody>
          <a:bodyPr/>
          <a:lstStyle/>
          <a:p>
            <a:fld id="{1015813C-40BF-4AE8-A1E5-7D716CC942D1}" type="datetime1">
              <a:rPr lang="fr-FR" smtClean="0"/>
              <a:t>04/02/2025</a:t>
            </a:fld>
            <a:endParaRPr lang="fr-FR"/>
          </a:p>
        </p:txBody>
      </p:sp>
      <p:sp>
        <p:nvSpPr>
          <p:cNvPr id="17" name="Espace réservé du pied de page 16"/>
          <p:cNvSpPr>
            <a:spLocks noGrp="1"/>
          </p:cNvSpPr>
          <p:nvPr>
            <p:ph type="ftr" sz="quarter" idx="11"/>
          </p:nvPr>
        </p:nvSpPr>
        <p:spPr>
          <a:xfrm>
            <a:off x="5410200" y="4205288"/>
            <a:ext cx="1295400" cy="457200"/>
          </a:xfrm>
        </p:spPr>
        <p:txBody>
          <a:bodyPr/>
          <a:lstStyle/>
          <a:p>
            <a:r>
              <a:rPr lang="fr-FR" smtClean="0"/>
              <a:t>HTML</a:t>
            </a:r>
            <a:endParaRPr lang="fr-FR"/>
          </a:p>
        </p:txBody>
      </p:sp>
      <p:sp>
        <p:nvSpPr>
          <p:cNvPr id="29" name="Espace réservé du numéro de diapositive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179CDCC7-7944-4D51-878C-6927B806ABCA}"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F6A2C1F3-DB18-43F0-8A95-90EC1CEE7C51}" type="datetime1">
              <a:rPr lang="fr-FR" smtClean="0"/>
              <a:t>04/02/2025</a:t>
            </a:fld>
            <a:endParaRPr lang="fr-FR"/>
          </a:p>
        </p:txBody>
      </p:sp>
      <p:sp>
        <p:nvSpPr>
          <p:cNvPr id="5" name="Espace réservé du pied de page 4"/>
          <p:cNvSpPr>
            <a:spLocks noGrp="1"/>
          </p:cNvSpPr>
          <p:nvPr>
            <p:ph type="ftr" sz="quarter" idx="11"/>
          </p:nvPr>
        </p:nvSpPr>
        <p:spPr/>
        <p:txBody>
          <a:bodyPr/>
          <a:lstStyle/>
          <a:p>
            <a:r>
              <a:rPr lang="fr-FR" smtClean="0"/>
              <a:t>HTML</a:t>
            </a:r>
            <a:endParaRPr lang="fr-FR"/>
          </a:p>
        </p:txBody>
      </p:sp>
      <p:sp>
        <p:nvSpPr>
          <p:cNvPr id="6" name="Espace réservé du numéro de diapositive 5"/>
          <p:cNvSpPr>
            <a:spLocks noGrp="1"/>
          </p:cNvSpPr>
          <p:nvPr>
            <p:ph type="sldNum" sz="quarter" idx="12"/>
          </p:nvPr>
        </p:nvSpPr>
        <p:spPr/>
        <p:txBody>
          <a:bodyPr/>
          <a:lstStyle/>
          <a:p>
            <a:fld id="{179CDCC7-7944-4D51-878C-6927B806ABCA}"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81800" y="1143000"/>
            <a:ext cx="1905000" cy="5486400"/>
          </a:xfrm>
        </p:spPr>
        <p:txBody>
          <a:bodyPr vert="eaVer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457200" y="1143000"/>
            <a:ext cx="6248400" cy="5486400"/>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9801B07F-3553-4088-AAED-9C6FC8686280}" type="datetime1">
              <a:rPr lang="fr-FR" smtClean="0"/>
              <a:t>04/02/2025</a:t>
            </a:fld>
            <a:endParaRPr lang="fr-FR"/>
          </a:p>
        </p:txBody>
      </p:sp>
      <p:sp>
        <p:nvSpPr>
          <p:cNvPr id="5" name="Espace réservé du pied de page 4"/>
          <p:cNvSpPr>
            <a:spLocks noGrp="1"/>
          </p:cNvSpPr>
          <p:nvPr>
            <p:ph type="ftr" sz="quarter" idx="11"/>
          </p:nvPr>
        </p:nvSpPr>
        <p:spPr/>
        <p:txBody>
          <a:bodyPr/>
          <a:lstStyle/>
          <a:p>
            <a:r>
              <a:rPr lang="fr-FR" smtClean="0"/>
              <a:t>HTML</a:t>
            </a:r>
            <a:endParaRPr lang="fr-FR"/>
          </a:p>
        </p:txBody>
      </p:sp>
      <p:sp>
        <p:nvSpPr>
          <p:cNvPr id="6" name="Espace réservé du numéro de diapositive 5"/>
          <p:cNvSpPr>
            <a:spLocks noGrp="1"/>
          </p:cNvSpPr>
          <p:nvPr>
            <p:ph type="sldNum" sz="quarter" idx="12"/>
          </p:nvPr>
        </p:nvSpPr>
        <p:spPr/>
        <p:txBody>
          <a:bodyPr/>
          <a:lstStyle/>
          <a:p>
            <a:fld id="{179CDCC7-7944-4D51-878C-6927B806ABCA}"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547B6E1C-8800-4BD7-A02B-A8316DF59762}" type="datetime1">
              <a:rPr lang="fr-FR" smtClean="0"/>
              <a:t>04/02/2025</a:t>
            </a:fld>
            <a:endParaRPr lang="fr-FR"/>
          </a:p>
        </p:txBody>
      </p:sp>
      <p:sp>
        <p:nvSpPr>
          <p:cNvPr id="5" name="Espace réservé du pied de page 4"/>
          <p:cNvSpPr>
            <a:spLocks noGrp="1"/>
          </p:cNvSpPr>
          <p:nvPr>
            <p:ph type="ftr" sz="quarter" idx="11"/>
          </p:nvPr>
        </p:nvSpPr>
        <p:spPr/>
        <p:txBody>
          <a:bodyPr/>
          <a:lstStyle/>
          <a:p>
            <a:r>
              <a:rPr lang="fr-FR" smtClean="0"/>
              <a:t>HTML</a:t>
            </a:r>
            <a:endParaRPr lang="fr-FR"/>
          </a:p>
        </p:txBody>
      </p:sp>
      <p:sp>
        <p:nvSpPr>
          <p:cNvPr id="6" name="Espace réservé du numéro de diapositive 5"/>
          <p:cNvSpPr>
            <a:spLocks noGrp="1"/>
          </p:cNvSpPr>
          <p:nvPr>
            <p:ph type="sldNum" sz="quarter" idx="12"/>
          </p:nvPr>
        </p:nvSpPr>
        <p:spPr/>
        <p:txBody>
          <a:bodyPr/>
          <a:lstStyle/>
          <a:p>
            <a:fld id="{179CDCC7-7944-4D51-878C-6927B806ABCA}"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p:txBody>
          <a:bodyPr/>
          <a:lstStyle/>
          <a:p>
            <a:fld id="{C9CB2C6F-EDF2-442B-8C02-2682973AFC72}" type="datetime1">
              <a:rPr lang="fr-FR" smtClean="0"/>
              <a:t>04/02/2025</a:t>
            </a:fld>
            <a:endParaRPr lang="fr-FR"/>
          </a:p>
        </p:txBody>
      </p:sp>
      <p:sp>
        <p:nvSpPr>
          <p:cNvPr id="5" name="Espace réservé du pied de page 4"/>
          <p:cNvSpPr>
            <a:spLocks noGrp="1"/>
          </p:cNvSpPr>
          <p:nvPr>
            <p:ph type="ftr" sz="quarter" idx="11"/>
          </p:nvPr>
        </p:nvSpPr>
        <p:spPr/>
        <p:txBody>
          <a:bodyPr/>
          <a:lstStyle/>
          <a:p>
            <a:r>
              <a:rPr lang="fr-FR" smtClean="0"/>
              <a:t>HTML</a:t>
            </a:r>
            <a:endParaRPr lang="fr-FR"/>
          </a:p>
        </p:txBody>
      </p:sp>
      <p:sp>
        <p:nvSpPr>
          <p:cNvPr id="6" name="Espace réservé du numéro de diapositive 5"/>
          <p:cNvSpPr>
            <a:spLocks noGrp="1"/>
          </p:cNvSpPr>
          <p:nvPr>
            <p:ph type="sldNum" sz="quarter" idx="12"/>
          </p:nvPr>
        </p:nvSpPr>
        <p:spPr/>
        <p:txBody>
          <a:bodyPr/>
          <a:lstStyle/>
          <a:p>
            <a:fld id="{179CDCC7-7944-4D51-878C-6927B806ABCA}"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contenu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9BF1F4EA-B7A3-46F5-8258-370613316995}" type="datetime1">
              <a:rPr lang="fr-FR" smtClean="0"/>
              <a:t>04/02/2025</a:t>
            </a:fld>
            <a:endParaRPr lang="fr-FR"/>
          </a:p>
        </p:txBody>
      </p:sp>
      <p:sp>
        <p:nvSpPr>
          <p:cNvPr id="6" name="Espace réservé du pied de page 5"/>
          <p:cNvSpPr>
            <a:spLocks noGrp="1"/>
          </p:cNvSpPr>
          <p:nvPr>
            <p:ph type="ftr" sz="quarter" idx="11"/>
          </p:nvPr>
        </p:nvSpPr>
        <p:spPr/>
        <p:txBody>
          <a:bodyPr/>
          <a:lstStyle/>
          <a:p>
            <a:r>
              <a:rPr lang="fr-FR" smtClean="0"/>
              <a:t>HTML</a:t>
            </a:r>
            <a:endParaRPr lang="fr-FR"/>
          </a:p>
        </p:txBody>
      </p:sp>
      <p:sp>
        <p:nvSpPr>
          <p:cNvPr id="7" name="Espace réservé du numéro de diapositive 6"/>
          <p:cNvSpPr>
            <a:spLocks noGrp="1"/>
          </p:cNvSpPr>
          <p:nvPr>
            <p:ph type="sldNum" sz="quarter" idx="12"/>
          </p:nvPr>
        </p:nvSpPr>
        <p:spPr/>
        <p:txBody>
          <a:bodyPr/>
          <a:lstStyle/>
          <a:p>
            <a:fld id="{179CDCC7-7944-4D51-878C-6927B806ABCA}"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381000" y="1143000"/>
            <a:ext cx="8382000" cy="1069848"/>
          </a:xfrm>
        </p:spPr>
        <p:txBody>
          <a:bodyPr anchor="ctr"/>
          <a:lstStyle>
            <a:lvl1pPr>
              <a:defRPr sz="4000" b="0" i="0" cap="none" baseline="0"/>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4" name="Espace réservé du texte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5" name="Espace réservé du contenu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6" name="Espace réservé de la date 25"/>
          <p:cNvSpPr>
            <a:spLocks noGrp="1"/>
          </p:cNvSpPr>
          <p:nvPr>
            <p:ph type="dt" sz="half" idx="10"/>
          </p:nvPr>
        </p:nvSpPr>
        <p:spPr/>
        <p:txBody>
          <a:bodyPr rtlCol="0"/>
          <a:lstStyle/>
          <a:p>
            <a:fld id="{0315CBEC-0AA8-4AF0-BA72-ACB305197720}" type="datetime1">
              <a:rPr lang="fr-FR" smtClean="0"/>
              <a:t>04/02/2025</a:t>
            </a:fld>
            <a:endParaRPr lang="fr-FR"/>
          </a:p>
        </p:txBody>
      </p:sp>
      <p:sp>
        <p:nvSpPr>
          <p:cNvPr id="27" name="Espace réservé du numéro de diapositive 26"/>
          <p:cNvSpPr>
            <a:spLocks noGrp="1"/>
          </p:cNvSpPr>
          <p:nvPr>
            <p:ph type="sldNum" sz="quarter" idx="11"/>
          </p:nvPr>
        </p:nvSpPr>
        <p:spPr/>
        <p:txBody>
          <a:bodyPr rtlCol="0"/>
          <a:lstStyle/>
          <a:p>
            <a:fld id="{179CDCC7-7944-4D51-878C-6927B806ABCA}" type="slidenum">
              <a:rPr lang="fr-FR" smtClean="0"/>
              <a:t>‹N°›</a:t>
            </a:fld>
            <a:endParaRPr lang="fr-FR"/>
          </a:p>
        </p:txBody>
      </p:sp>
      <p:sp>
        <p:nvSpPr>
          <p:cNvPr id="28" name="Espace réservé du pied de page 27"/>
          <p:cNvSpPr>
            <a:spLocks noGrp="1"/>
          </p:cNvSpPr>
          <p:nvPr>
            <p:ph type="ftr" sz="quarter" idx="12"/>
          </p:nvPr>
        </p:nvSpPr>
        <p:spPr/>
        <p:txBody>
          <a:bodyPr rtlCol="0"/>
          <a:lstStyle/>
          <a:p>
            <a:r>
              <a:rPr lang="fr-FR" smtClean="0"/>
              <a:t>HTML</a:t>
            </a:r>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fr-FR" smtClean="0"/>
              <a:t>Modifiez le style du titre</a:t>
            </a:r>
            <a:endParaRPr kumimoji="0" lang="en-US"/>
          </a:p>
        </p:txBody>
      </p:sp>
      <p:sp>
        <p:nvSpPr>
          <p:cNvPr id="3" name="Espace réservé de la date 2"/>
          <p:cNvSpPr>
            <a:spLocks noGrp="1"/>
          </p:cNvSpPr>
          <p:nvPr>
            <p:ph type="dt" sz="half" idx="10"/>
          </p:nvPr>
        </p:nvSpPr>
        <p:spPr>
          <a:xfrm>
            <a:off x="6583680" y="612648"/>
            <a:ext cx="957264" cy="457200"/>
          </a:xfrm>
        </p:spPr>
        <p:txBody>
          <a:bodyPr/>
          <a:lstStyle/>
          <a:p>
            <a:fld id="{40B7F720-41D4-48EC-AE5C-A7AC5EFBCA07}" type="datetime1">
              <a:rPr lang="fr-FR" smtClean="0"/>
              <a:t>04/02/2025</a:t>
            </a:fld>
            <a:endParaRPr lang="fr-FR"/>
          </a:p>
        </p:txBody>
      </p:sp>
      <p:sp>
        <p:nvSpPr>
          <p:cNvPr id="4" name="Espace réservé du pied de page 3"/>
          <p:cNvSpPr>
            <a:spLocks noGrp="1"/>
          </p:cNvSpPr>
          <p:nvPr>
            <p:ph type="ftr" sz="quarter" idx="11"/>
          </p:nvPr>
        </p:nvSpPr>
        <p:spPr>
          <a:xfrm>
            <a:off x="5257800" y="612648"/>
            <a:ext cx="1325880" cy="457200"/>
          </a:xfrm>
        </p:spPr>
        <p:txBody>
          <a:bodyPr/>
          <a:lstStyle/>
          <a:p>
            <a:r>
              <a:rPr lang="fr-FR" smtClean="0"/>
              <a:t>HTML</a:t>
            </a:r>
            <a:endParaRPr lang="fr-FR"/>
          </a:p>
        </p:txBody>
      </p:sp>
      <p:sp>
        <p:nvSpPr>
          <p:cNvPr id="5" name="Espace réservé du numéro de diapositive 4"/>
          <p:cNvSpPr>
            <a:spLocks noGrp="1"/>
          </p:cNvSpPr>
          <p:nvPr>
            <p:ph type="sldNum" sz="quarter" idx="12"/>
          </p:nvPr>
        </p:nvSpPr>
        <p:spPr>
          <a:xfrm>
            <a:off x="8174736" y="2272"/>
            <a:ext cx="762000" cy="365760"/>
          </a:xfrm>
        </p:spPr>
        <p:txBody>
          <a:bodyPr/>
          <a:lstStyle/>
          <a:p>
            <a:fld id="{179CDCC7-7944-4D51-878C-6927B806ABCA}"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507AE7B-62C1-4B04-8771-316798806B02}" type="datetime1">
              <a:rPr lang="fr-FR" smtClean="0"/>
              <a:t>04/02/2025</a:t>
            </a:fld>
            <a:endParaRPr lang="fr-FR"/>
          </a:p>
        </p:txBody>
      </p:sp>
      <p:sp>
        <p:nvSpPr>
          <p:cNvPr id="3" name="Espace réservé du pied de page 2"/>
          <p:cNvSpPr>
            <a:spLocks noGrp="1"/>
          </p:cNvSpPr>
          <p:nvPr>
            <p:ph type="ftr" sz="quarter" idx="11"/>
          </p:nvPr>
        </p:nvSpPr>
        <p:spPr/>
        <p:txBody>
          <a:bodyPr/>
          <a:lstStyle/>
          <a:p>
            <a:r>
              <a:rPr lang="fr-FR" smtClean="0"/>
              <a:t>HTML</a:t>
            </a:r>
            <a:endParaRPr lang="fr-FR"/>
          </a:p>
        </p:txBody>
      </p:sp>
      <p:sp>
        <p:nvSpPr>
          <p:cNvPr id="4" name="Espace réservé du numéro de diapositive 3"/>
          <p:cNvSpPr>
            <a:spLocks noGrp="1"/>
          </p:cNvSpPr>
          <p:nvPr>
            <p:ph type="sldNum" sz="quarter" idx="12"/>
          </p:nvPr>
        </p:nvSpPr>
        <p:spPr/>
        <p:txBody>
          <a:bodyPr/>
          <a:lstStyle/>
          <a:p>
            <a:fld id="{179CDCC7-7944-4D51-878C-6927B806ABCA}"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353496" y="1101970"/>
            <a:ext cx="3383280" cy="877824"/>
          </a:xfrm>
        </p:spPr>
        <p:txBody>
          <a:bodyPr anchor="b"/>
          <a:lstStyle>
            <a:lvl1pPr algn="l">
              <a:buNone/>
              <a:defRPr sz="1800" b="1"/>
            </a:lvl1pPr>
          </a:lstStyle>
          <a:p>
            <a:r>
              <a:rPr kumimoji="0" lang="fr-FR" smtClean="0"/>
              <a:t>Modifiez le style du titre</a:t>
            </a:r>
            <a:endParaRPr kumimoji="0" lang="en-US"/>
          </a:p>
        </p:txBody>
      </p:sp>
      <p:sp>
        <p:nvSpPr>
          <p:cNvPr id="3" name="Espace réservé du texte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fr-FR" smtClean="0"/>
              <a:t>Modifiez les styles du texte du masque</a:t>
            </a:r>
          </a:p>
        </p:txBody>
      </p:sp>
      <p:sp>
        <p:nvSpPr>
          <p:cNvPr id="4" name="Espace réservé du contenu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C77D4E16-C472-4FFF-8B0B-692A5332F20D}" type="datetime1">
              <a:rPr lang="fr-FR" smtClean="0"/>
              <a:t>04/02/2025</a:t>
            </a:fld>
            <a:endParaRPr lang="fr-FR"/>
          </a:p>
        </p:txBody>
      </p:sp>
      <p:sp>
        <p:nvSpPr>
          <p:cNvPr id="6" name="Espace réservé du pied de page 5"/>
          <p:cNvSpPr>
            <a:spLocks noGrp="1"/>
          </p:cNvSpPr>
          <p:nvPr>
            <p:ph type="ftr" sz="quarter" idx="11"/>
          </p:nvPr>
        </p:nvSpPr>
        <p:spPr/>
        <p:txBody>
          <a:bodyPr/>
          <a:lstStyle/>
          <a:p>
            <a:r>
              <a:rPr lang="fr-FR" smtClean="0"/>
              <a:t>HTML</a:t>
            </a:r>
            <a:endParaRPr lang="fr-FR"/>
          </a:p>
        </p:txBody>
      </p:sp>
      <p:sp>
        <p:nvSpPr>
          <p:cNvPr id="7" name="Espace réservé du numéro de diapositive 6"/>
          <p:cNvSpPr>
            <a:spLocks noGrp="1"/>
          </p:cNvSpPr>
          <p:nvPr>
            <p:ph type="sldNum" sz="quarter" idx="12"/>
          </p:nvPr>
        </p:nvSpPr>
        <p:spPr/>
        <p:txBody>
          <a:bodyPr/>
          <a:lstStyle/>
          <a:p>
            <a:fld id="{179CDCC7-7944-4D51-878C-6927B806ABCA}"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fr-FR" smtClean="0"/>
              <a:t>Modifiez le style du titre</a:t>
            </a:r>
            <a:endParaRPr kumimoji="0" lang="en-US"/>
          </a:p>
        </p:txBody>
      </p:sp>
      <p:sp>
        <p:nvSpPr>
          <p:cNvPr id="3" name="Espace réservé pour une image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fr-FR" smtClean="0"/>
              <a:t>Modifiez les styles du texte du masque</a:t>
            </a:r>
          </a:p>
        </p:txBody>
      </p:sp>
      <p:sp>
        <p:nvSpPr>
          <p:cNvPr id="5" name="Espace réservé de la date 4"/>
          <p:cNvSpPr>
            <a:spLocks noGrp="1"/>
          </p:cNvSpPr>
          <p:nvPr>
            <p:ph type="dt" sz="half" idx="10"/>
          </p:nvPr>
        </p:nvSpPr>
        <p:spPr/>
        <p:txBody>
          <a:bodyPr/>
          <a:lstStyle/>
          <a:p>
            <a:fld id="{F12F8F93-0CB7-4237-BA51-AC504A08FA8C}" type="datetime1">
              <a:rPr lang="fr-FR" smtClean="0"/>
              <a:t>04/02/2025</a:t>
            </a:fld>
            <a:endParaRPr lang="fr-FR"/>
          </a:p>
        </p:txBody>
      </p:sp>
      <p:sp>
        <p:nvSpPr>
          <p:cNvPr id="6" name="Espace réservé du pied de page 5"/>
          <p:cNvSpPr>
            <a:spLocks noGrp="1"/>
          </p:cNvSpPr>
          <p:nvPr>
            <p:ph type="ftr" sz="quarter" idx="11"/>
          </p:nvPr>
        </p:nvSpPr>
        <p:spPr/>
        <p:txBody>
          <a:bodyPr/>
          <a:lstStyle/>
          <a:p>
            <a:r>
              <a:rPr lang="fr-FR" smtClean="0"/>
              <a:t>HTML</a:t>
            </a:r>
            <a:endParaRPr lang="fr-FR"/>
          </a:p>
        </p:txBody>
      </p:sp>
      <p:sp>
        <p:nvSpPr>
          <p:cNvPr id="7" name="Espace réservé du numéro de diapositive 6"/>
          <p:cNvSpPr>
            <a:spLocks noGrp="1"/>
          </p:cNvSpPr>
          <p:nvPr>
            <p:ph type="sldNum" sz="quarter" idx="12"/>
          </p:nvPr>
        </p:nvSpPr>
        <p:spPr/>
        <p:txBody>
          <a:bodyPr/>
          <a:lstStyle/>
          <a:p>
            <a:fld id="{179CDCC7-7944-4D51-878C-6927B806ABCA}"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ectangle à coins arrondis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ectangle à coins arrondis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space réservé du titre 21"/>
          <p:cNvSpPr>
            <a:spLocks noGrp="1"/>
          </p:cNvSpPr>
          <p:nvPr>
            <p:ph type="title"/>
          </p:nvPr>
        </p:nvSpPr>
        <p:spPr>
          <a:xfrm>
            <a:off x="457200" y="1143000"/>
            <a:ext cx="8229600" cy="1066800"/>
          </a:xfrm>
          <a:prstGeom prst="rect">
            <a:avLst/>
          </a:prstGeom>
        </p:spPr>
        <p:txBody>
          <a:bodyPr vert="horz" anchor="ctr">
            <a:normAutofit/>
          </a:bodyPr>
          <a:lstStyle/>
          <a:p>
            <a:r>
              <a:rPr kumimoji="0" lang="fr-FR" smtClean="0"/>
              <a:t>Modifiez le style du titre</a:t>
            </a:r>
            <a:endParaRPr kumimoji="0" lang="en-US"/>
          </a:p>
        </p:txBody>
      </p:sp>
      <p:sp>
        <p:nvSpPr>
          <p:cNvPr id="13" name="Espace réservé du texte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43225ABB-001A-42DC-8C6E-73FA8E14A2E6}" type="datetime1">
              <a:rPr lang="fr-FR" smtClean="0"/>
              <a:t>04/02/2025</a:t>
            </a:fld>
            <a:endParaRPr lang="fr-FR"/>
          </a:p>
        </p:txBody>
      </p:sp>
      <p:sp>
        <p:nvSpPr>
          <p:cNvPr id="3" name="Espace réservé du pied de page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r>
              <a:rPr lang="fr-FR" smtClean="0"/>
              <a:t>HTML</a:t>
            </a:r>
            <a:endParaRPr lang="fr-FR"/>
          </a:p>
        </p:txBody>
      </p:sp>
      <p:sp>
        <p:nvSpPr>
          <p:cNvPr id="23" name="Espace réservé du numéro de diapositive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179CDCC7-7944-4D51-878C-6927B806ABCA}"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16.xml"/><Relationship Id="rId3" Type="http://schemas.openxmlformats.org/officeDocument/2006/relationships/diagramLayout" Target="../diagrams/layout15.xml"/><Relationship Id="rId7" Type="http://schemas.openxmlformats.org/officeDocument/2006/relationships/diagramData" Target="../diagrams/data16.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11" Type="http://schemas.microsoft.com/office/2007/relationships/diagramDrawing" Target="../diagrams/drawing16.xml"/><Relationship Id="rId5" Type="http://schemas.openxmlformats.org/officeDocument/2006/relationships/diagramColors" Target="../diagrams/colors15.xml"/><Relationship Id="rId10" Type="http://schemas.openxmlformats.org/officeDocument/2006/relationships/diagramColors" Target="../diagrams/colors16.xml"/><Relationship Id="rId4" Type="http://schemas.openxmlformats.org/officeDocument/2006/relationships/diagramQuickStyle" Target="../diagrams/quickStyle15.xml"/><Relationship Id="rId9" Type="http://schemas.openxmlformats.org/officeDocument/2006/relationships/diagramQuickStyle" Target="../diagrams/quickStyle16.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8.xml"/><Relationship Id="rId3" Type="http://schemas.openxmlformats.org/officeDocument/2006/relationships/diagramLayout" Target="../diagrams/layout17.xml"/><Relationship Id="rId7" Type="http://schemas.openxmlformats.org/officeDocument/2006/relationships/diagramData" Target="../diagrams/data18.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11" Type="http://schemas.microsoft.com/office/2007/relationships/diagramDrawing" Target="../diagrams/drawing18.xml"/><Relationship Id="rId5" Type="http://schemas.openxmlformats.org/officeDocument/2006/relationships/diagramColors" Target="../diagrams/colors17.xml"/><Relationship Id="rId10" Type="http://schemas.openxmlformats.org/officeDocument/2006/relationships/diagramColors" Target="../diagrams/colors18.xml"/><Relationship Id="rId4" Type="http://schemas.openxmlformats.org/officeDocument/2006/relationships/diagramQuickStyle" Target="../diagrams/quickStyle17.xml"/><Relationship Id="rId9" Type="http://schemas.openxmlformats.org/officeDocument/2006/relationships/diagramQuickStyle" Target="../diagrams/quickStyle18.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20.xml"/><Relationship Id="rId3" Type="http://schemas.openxmlformats.org/officeDocument/2006/relationships/diagramLayout" Target="../diagrams/layout19.xml"/><Relationship Id="rId7" Type="http://schemas.openxmlformats.org/officeDocument/2006/relationships/diagramData" Target="../diagrams/data20.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11" Type="http://schemas.microsoft.com/office/2007/relationships/diagramDrawing" Target="../diagrams/drawing20.xml"/><Relationship Id="rId5" Type="http://schemas.openxmlformats.org/officeDocument/2006/relationships/diagramColors" Target="../diagrams/colors19.xml"/><Relationship Id="rId10" Type="http://schemas.openxmlformats.org/officeDocument/2006/relationships/diagramColors" Target="../diagrams/colors20.xml"/><Relationship Id="rId4" Type="http://schemas.openxmlformats.org/officeDocument/2006/relationships/diagramQuickStyle" Target="../diagrams/quickStyle19.xml"/><Relationship Id="rId9" Type="http://schemas.openxmlformats.org/officeDocument/2006/relationships/diagramQuickStyle" Target="../diagrams/quickStyle20.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22.xml"/><Relationship Id="rId13" Type="http://schemas.openxmlformats.org/officeDocument/2006/relationships/diagramLayout" Target="../diagrams/layout23.xml"/><Relationship Id="rId3" Type="http://schemas.openxmlformats.org/officeDocument/2006/relationships/diagramLayout" Target="../diagrams/layout21.xml"/><Relationship Id="rId7" Type="http://schemas.openxmlformats.org/officeDocument/2006/relationships/diagramData" Target="../diagrams/data22.xml"/><Relationship Id="rId12" Type="http://schemas.openxmlformats.org/officeDocument/2006/relationships/diagramData" Target="../diagrams/data23.xml"/><Relationship Id="rId2" Type="http://schemas.openxmlformats.org/officeDocument/2006/relationships/diagramData" Target="../diagrams/data21.xml"/><Relationship Id="rId16" Type="http://schemas.microsoft.com/office/2007/relationships/diagramDrawing" Target="../diagrams/drawing23.xml"/><Relationship Id="rId1" Type="http://schemas.openxmlformats.org/officeDocument/2006/relationships/slideLayout" Target="../slideLayouts/slideLayout4.xml"/><Relationship Id="rId6" Type="http://schemas.microsoft.com/office/2007/relationships/diagramDrawing" Target="../diagrams/drawing21.xml"/><Relationship Id="rId11" Type="http://schemas.microsoft.com/office/2007/relationships/diagramDrawing" Target="../diagrams/drawing22.xml"/><Relationship Id="rId5" Type="http://schemas.openxmlformats.org/officeDocument/2006/relationships/diagramColors" Target="../diagrams/colors21.xml"/><Relationship Id="rId15" Type="http://schemas.openxmlformats.org/officeDocument/2006/relationships/diagramColors" Target="../diagrams/colors23.xml"/><Relationship Id="rId10" Type="http://schemas.openxmlformats.org/officeDocument/2006/relationships/diagramColors" Target="../diagrams/colors22.xml"/><Relationship Id="rId4" Type="http://schemas.openxmlformats.org/officeDocument/2006/relationships/diagramQuickStyle" Target="../diagrams/quickStyle21.xml"/><Relationship Id="rId9" Type="http://schemas.openxmlformats.org/officeDocument/2006/relationships/diagramQuickStyle" Target="../diagrams/quickStyle22.xml"/><Relationship Id="rId14" Type="http://schemas.openxmlformats.org/officeDocument/2006/relationships/diagramQuickStyle" Target="../diagrams/quickStyle23.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1.xml"/><Relationship Id="rId7" Type="http://schemas.openxmlformats.org/officeDocument/2006/relationships/diagramData" Target="../diagrams/data12.xml"/><Relationship Id="rId12" Type="http://schemas.openxmlformats.org/officeDocument/2006/relationships/image" Target="../media/image6.png"/><Relationship Id="rId2" Type="http://schemas.openxmlformats.org/officeDocument/2006/relationships/diagramData" Target="../diagrams/data11.xml"/><Relationship Id="rId1" Type="http://schemas.openxmlformats.org/officeDocument/2006/relationships/slideLayout" Target="../slideLayouts/slideLayout4.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diagramLayout" Target="../diagrams/layout13.xml"/><Relationship Id="rId7" Type="http://schemas.openxmlformats.org/officeDocument/2006/relationships/diagramData" Target="../diagrams/data14.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11" Type="http://schemas.microsoft.com/office/2007/relationships/diagramDrawing" Target="../diagrams/drawing14.xml"/><Relationship Id="rId5" Type="http://schemas.openxmlformats.org/officeDocument/2006/relationships/diagramColors" Target="../diagrams/colors13.xml"/><Relationship Id="rId10" Type="http://schemas.openxmlformats.org/officeDocument/2006/relationships/diagramColors" Target="../diagrams/colors14.xml"/><Relationship Id="rId4" Type="http://schemas.openxmlformats.org/officeDocument/2006/relationships/diagramQuickStyle" Target="../diagrams/quickStyle13.xml"/><Relationship Id="rId9" Type="http://schemas.openxmlformats.org/officeDocument/2006/relationships/diagramQuickStyle" Target="../diagrams/quickStyle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istorique de HTML || Introduction à HTML || Maîtrisez le Web : Apprenez  HTML5 de Zéro à Héros || Educra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AutoShape 4" descr="Historique de HTML || Introduction à HTML || Maîtrisez le Web : Apprenez  HTML5 de Zéro à Héros || Educra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1030" name="Picture 6" descr="Le HTML5 est officialisé en standard du web - Numera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7937"/>
            <a:ext cx="9144000" cy="6850063"/>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p:cNvSpPr txBox="1"/>
          <p:nvPr/>
        </p:nvSpPr>
        <p:spPr>
          <a:xfrm>
            <a:off x="460375" y="2777385"/>
            <a:ext cx="3391545" cy="646331"/>
          </a:xfrm>
          <a:prstGeom prst="rect">
            <a:avLst/>
          </a:prstGeom>
          <a:noFill/>
        </p:spPr>
        <p:txBody>
          <a:bodyPr wrap="square" rtlCol="0">
            <a:spAutoFit/>
          </a:bodyPr>
          <a:lstStyle/>
          <a:p>
            <a:r>
              <a:rPr lang="fr-FR" dirty="0" smtClean="0">
                <a:solidFill>
                  <a:schemeClr val="bg2"/>
                </a:solidFill>
              </a:rPr>
              <a:t>SUJET: Histoire du HTML  et CSS  </a:t>
            </a:r>
            <a:endParaRPr lang="fr-FR" dirty="0">
              <a:solidFill>
                <a:schemeClr val="bg2"/>
              </a:solidFill>
            </a:endParaRPr>
          </a:p>
        </p:txBody>
      </p:sp>
      <p:sp>
        <p:nvSpPr>
          <p:cNvPr id="7" name="Espace réservé de la date 6"/>
          <p:cNvSpPr>
            <a:spLocks noGrp="1"/>
          </p:cNvSpPr>
          <p:nvPr>
            <p:ph type="dt" sz="half" idx="10"/>
          </p:nvPr>
        </p:nvSpPr>
        <p:spPr>
          <a:xfrm>
            <a:off x="7884368" y="5589240"/>
            <a:ext cx="960120" cy="457200"/>
          </a:xfrm>
        </p:spPr>
        <p:txBody>
          <a:bodyPr/>
          <a:lstStyle/>
          <a:p>
            <a:fld id="{173C3D76-E302-4579-9E9E-2A047676CCFA}" type="datetime1">
              <a:rPr lang="fr-FR" smtClean="0"/>
              <a:t>04/02/2025</a:t>
            </a:fld>
            <a:endParaRPr lang="fr-FR" dirty="0"/>
          </a:p>
        </p:txBody>
      </p:sp>
      <p:sp>
        <p:nvSpPr>
          <p:cNvPr id="8" name="Espace réservé du pied de page 7"/>
          <p:cNvSpPr>
            <a:spLocks noGrp="1"/>
          </p:cNvSpPr>
          <p:nvPr>
            <p:ph type="ftr" sz="quarter" idx="11"/>
          </p:nvPr>
        </p:nvSpPr>
        <p:spPr>
          <a:xfrm>
            <a:off x="6372200" y="5661248"/>
            <a:ext cx="1295400" cy="457200"/>
          </a:xfrm>
        </p:spPr>
        <p:txBody>
          <a:bodyPr/>
          <a:lstStyle/>
          <a:p>
            <a:r>
              <a:rPr lang="fr-FR" smtClean="0"/>
              <a:t>HTML</a:t>
            </a:r>
            <a:endParaRPr lang="fr-FR"/>
          </a:p>
        </p:txBody>
      </p:sp>
      <p:sp>
        <p:nvSpPr>
          <p:cNvPr id="9" name="Espace réservé du numéro de diapositive 8"/>
          <p:cNvSpPr>
            <a:spLocks noGrp="1"/>
          </p:cNvSpPr>
          <p:nvPr>
            <p:ph type="sldNum" sz="quarter" idx="12"/>
          </p:nvPr>
        </p:nvSpPr>
        <p:spPr/>
        <p:txBody>
          <a:bodyPr/>
          <a:lstStyle/>
          <a:p>
            <a:fld id="{179CDCC7-7944-4D51-878C-6927B806ABCA}" type="slidenum">
              <a:rPr lang="fr-FR" smtClean="0"/>
              <a:t>1</a:t>
            </a:fld>
            <a:endParaRPr lang="fr-FR"/>
          </a:p>
        </p:txBody>
      </p:sp>
    </p:spTree>
    <p:extLst>
      <p:ext uri="{BB962C8B-B14F-4D97-AF65-F5344CB8AC3E}">
        <p14:creationId xmlns:p14="http://schemas.microsoft.com/office/powerpoint/2010/main" val="3883254046"/>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me 6"/>
          <p:cNvGraphicFramePr/>
          <p:nvPr>
            <p:extLst>
              <p:ext uri="{D42A27DB-BD31-4B8C-83A1-F6EECF244321}">
                <p14:modId xmlns:p14="http://schemas.microsoft.com/office/powerpoint/2010/main" val="3059012135"/>
              </p:ext>
            </p:extLst>
          </p:nvPr>
        </p:nvGraphicFramePr>
        <p:xfrm>
          <a:off x="457200" y="764704"/>
          <a:ext cx="8229600" cy="1445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Espace réservé du contenu 7"/>
          <p:cNvGraphicFramePr>
            <a:graphicFrameLocks noGrp="1"/>
          </p:cNvGraphicFramePr>
          <p:nvPr>
            <p:ph idx="1"/>
            <p:extLst>
              <p:ext uri="{D42A27DB-BD31-4B8C-83A1-F6EECF244321}">
                <p14:modId xmlns:p14="http://schemas.microsoft.com/office/powerpoint/2010/main" val="3217450166"/>
              </p:ext>
            </p:extLst>
          </p:nvPr>
        </p:nvGraphicFramePr>
        <p:xfrm>
          <a:off x="457200" y="2249424"/>
          <a:ext cx="8229600" cy="43251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Espace réservé de la date 3"/>
          <p:cNvSpPr>
            <a:spLocks noGrp="1"/>
          </p:cNvSpPr>
          <p:nvPr>
            <p:ph type="dt" sz="half" idx="10"/>
          </p:nvPr>
        </p:nvSpPr>
        <p:spPr/>
        <p:txBody>
          <a:bodyPr/>
          <a:lstStyle/>
          <a:p>
            <a:fld id="{547B6E1C-8800-4BD7-A02B-A8316DF59762}" type="datetime1">
              <a:rPr lang="fr-FR" smtClean="0"/>
              <a:t>05/02/2025</a:t>
            </a:fld>
            <a:endParaRPr lang="fr-FR"/>
          </a:p>
        </p:txBody>
      </p:sp>
      <p:sp>
        <p:nvSpPr>
          <p:cNvPr id="5" name="Espace réservé du pied de page 4"/>
          <p:cNvSpPr>
            <a:spLocks noGrp="1"/>
          </p:cNvSpPr>
          <p:nvPr>
            <p:ph type="ftr" sz="quarter" idx="11"/>
          </p:nvPr>
        </p:nvSpPr>
        <p:spPr/>
        <p:txBody>
          <a:bodyPr/>
          <a:lstStyle/>
          <a:p>
            <a:r>
              <a:rPr lang="fr-FR" smtClean="0"/>
              <a:t>HTML</a:t>
            </a:r>
            <a:endParaRPr lang="fr-FR"/>
          </a:p>
        </p:txBody>
      </p:sp>
      <p:sp>
        <p:nvSpPr>
          <p:cNvPr id="6" name="Espace réservé du numéro de diapositive 5"/>
          <p:cNvSpPr>
            <a:spLocks noGrp="1"/>
          </p:cNvSpPr>
          <p:nvPr>
            <p:ph type="sldNum" sz="quarter" idx="12"/>
          </p:nvPr>
        </p:nvSpPr>
        <p:spPr/>
        <p:txBody>
          <a:bodyPr/>
          <a:lstStyle/>
          <a:p>
            <a:fld id="{179CDCC7-7944-4D51-878C-6927B806ABCA}" type="slidenum">
              <a:rPr lang="fr-FR" smtClean="0"/>
              <a:t>10</a:t>
            </a:fld>
            <a:endParaRPr lang="fr-FR"/>
          </a:p>
        </p:txBody>
      </p:sp>
    </p:spTree>
    <p:extLst>
      <p:ext uri="{BB962C8B-B14F-4D97-AF65-F5344CB8AC3E}">
        <p14:creationId xmlns:p14="http://schemas.microsoft.com/office/powerpoint/2010/main" val="26995394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me 7"/>
          <p:cNvGraphicFramePr/>
          <p:nvPr>
            <p:extLst>
              <p:ext uri="{D42A27DB-BD31-4B8C-83A1-F6EECF244321}">
                <p14:modId xmlns:p14="http://schemas.microsoft.com/office/powerpoint/2010/main" val="3799958677"/>
              </p:ext>
            </p:extLst>
          </p:nvPr>
        </p:nvGraphicFramePr>
        <p:xfrm>
          <a:off x="457200" y="764704"/>
          <a:ext cx="8229600" cy="720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Espace réservé du contenu 6"/>
          <p:cNvGraphicFramePr>
            <a:graphicFrameLocks noGrp="1"/>
          </p:cNvGraphicFramePr>
          <p:nvPr>
            <p:ph idx="1"/>
            <p:extLst>
              <p:ext uri="{D42A27DB-BD31-4B8C-83A1-F6EECF244321}">
                <p14:modId xmlns:p14="http://schemas.microsoft.com/office/powerpoint/2010/main" val="1879561324"/>
              </p:ext>
            </p:extLst>
          </p:nvPr>
        </p:nvGraphicFramePr>
        <p:xfrm>
          <a:off x="467544" y="1556792"/>
          <a:ext cx="8229600" cy="489654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Espace réservé de la date 3"/>
          <p:cNvSpPr>
            <a:spLocks noGrp="1"/>
          </p:cNvSpPr>
          <p:nvPr>
            <p:ph type="dt" sz="half" idx="10"/>
          </p:nvPr>
        </p:nvSpPr>
        <p:spPr/>
        <p:txBody>
          <a:bodyPr/>
          <a:lstStyle/>
          <a:p>
            <a:fld id="{547B6E1C-8800-4BD7-A02B-A8316DF59762}" type="datetime1">
              <a:rPr lang="fr-FR" smtClean="0"/>
              <a:t>05/02/2025</a:t>
            </a:fld>
            <a:endParaRPr lang="fr-FR"/>
          </a:p>
        </p:txBody>
      </p:sp>
      <p:sp>
        <p:nvSpPr>
          <p:cNvPr id="5" name="Espace réservé du pied de page 4"/>
          <p:cNvSpPr>
            <a:spLocks noGrp="1"/>
          </p:cNvSpPr>
          <p:nvPr>
            <p:ph type="ftr" sz="quarter" idx="11"/>
          </p:nvPr>
        </p:nvSpPr>
        <p:spPr/>
        <p:txBody>
          <a:bodyPr/>
          <a:lstStyle/>
          <a:p>
            <a:r>
              <a:rPr lang="fr-FR" smtClean="0"/>
              <a:t>HTML</a:t>
            </a:r>
            <a:endParaRPr lang="fr-FR"/>
          </a:p>
        </p:txBody>
      </p:sp>
      <p:sp>
        <p:nvSpPr>
          <p:cNvPr id="6" name="Espace réservé du numéro de diapositive 5"/>
          <p:cNvSpPr>
            <a:spLocks noGrp="1"/>
          </p:cNvSpPr>
          <p:nvPr>
            <p:ph type="sldNum" sz="quarter" idx="12"/>
          </p:nvPr>
        </p:nvSpPr>
        <p:spPr/>
        <p:txBody>
          <a:bodyPr/>
          <a:lstStyle/>
          <a:p>
            <a:fld id="{179CDCC7-7944-4D51-878C-6927B806ABCA}" type="slidenum">
              <a:rPr lang="fr-FR" smtClean="0"/>
              <a:t>11</a:t>
            </a:fld>
            <a:endParaRPr lang="fr-FR"/>
          </a:p>
        </p:txBody>
      </p:sp>
    </p:spTree>
    <p:extLst>
      <p:ext uri="{BB962C8B-B14F-4D97-AF65-F5344CB8AC3E}">
        <p14:creationId xmlns:p14="http://schemas.microsoft.com/office/powerpoint/2010/main" val="6071289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me 8"/>
          <p:cNvGraphicFramePr/>
          <p:nvPr>
            <p:extLst>
              <p:ext uri="{D42A27DB-BD31-4B8C-83A1-F6EECF244321}">
                <p14:modId xmlns:p14="http://schemas.microsoft.com/office/powerpoint/2010/main" val="4065853406"/>
              </p:ext>
            </p:extLst>
          </p:nvPr>
        </p:nvGraphicFramePr>
        <p:xfrm>
          <a:off x="467544" y="836712"/>
          <a:ext cx="82296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Espace réservé du contenu 7"/>
          <p:cNvGraphicFramePr>
            <a:graphicFrameLocks noGrp="1"/>
          </p:cNvGraphicFramePr>
          <p:nvPr>
            <p:ph idx="1"/>
            <p:extLst>
              <p:ext uri="{D42A27DB-BD31-4B8C-83A1-F6EECF244321}">
                <p14:modId xmlns:p14="http://schemas.microsoft.com/office/powerpoint/2010/main" val="2425657042"/>
              </p:ext>
            </p:extLst>
          </p:nvPr>
        </p:nvGraphicFramePr>
        <p:xfrm>
          <a:off x="467544" y="2060848"/>
          <a:ext cx="8229600" cy="43251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Espace réservé de la date 3"/>
          <p:cNvSpPr>
            <a:spLocks noGrp="1"/>
          </p:cNvSpPr>
          <p:nvPr>
            <p:ph type="dt" sz="half" idx="10"/>
          </p:nvPr>
        </p:nvSpPr>
        <p:spPr/>
        <p:txBody>
          <a:bodyPr/>
          <a:lstStyle/>
          <a:p>
            <a:fld id="{B24F2467-1A72-4984-806F-F76BF3ABEF01}" type="datetime1">
              <a:rPr lang="fr-FR" smtClean="0"/>
              <a:t>04/02/2025</a:t>
            </a:fld>
            <a:endParaRPr lang="fr-FR"/>
          </a:p>
        </p:txBody>
      </p:sp>
      <p:sp>
        <p:nvSpPr>
          <p:cNvPr id="5" name="Espace réservé du pied de page 4"/>
          <p:cNvSpPr>
            <a:spLocks noGrp="1"/>
          </p:cNvSpPr>
          <p:nvPr>
            <p:ph type="ftr" sz="quarter" idx="11"/>
          </p:nvPr>
        </p:nvSpPr>
        <p:spPr/>
        <p:txBody>
          <a:bodyPr/>
          <a:lstStyle/>
          <a:p>
            <a:r>
              <a:rPr lang="fr-FR" smtClean="0"/>
              <a:t>HTML</a:t>
            </a:r>
            <a:endParaRPr lang="fr-FR"/>
          </a:p>
        </p:txBody>
      </p:sp>
      <p:sp>
        <p:nvSpPr>
          <p:cNvPr id="6" name="Espace réservé du numéro de diapositive 5"/>
          <p:cNvSpPr>
            <a:spLocks noGrp="1"/>
          </p:cNvSpPr>
          <p:nvPr>
            <p:ph type="sldNum" sz="quarter" idx="12"/>
          </p:nvPr>
        </p:nvSpPr>
        <p:spPr/>
        <p:txBody>
          <a:bodyPr/>
          <a:lstStyle/>
          <a:p>
            <a:fld id="{179CDCC7-7944-4D51-878C-6927B806ABCA}" type="slidenum">
              <a:rPr lang="fr-FR" smtClean="0"/>
              <a:t>12</a:t>
            </a:fld>
            <a:endParaRPr lang="fr-FR"/>
          </a:p>
        </p:txBody>
      </p:sp>
    </p:spTree>
    <p:extLst>
      <p:ext uri="{BB962C8B-B14F-4D97-AF65-F5344CB8AC3E}">
        <p14:creationId xmlns:p14="http://schemas.microsoft.com/office/powerpoint/2010/main" val="3564645371"/>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me 9"/>
          <p:cNvGraphicFramePr/>
          <p:nvPr>
            <p:extLst>
              <p:ext uri="{D42A27DB-BD31-4B8C-83A1-F6EECF244321}">
                <p14:modId xmlns:p14="http://schemas.microsoft.com/office/powerpoint/2010/main" val="3920151229"/>
              </p:ext>
            </p:extLst>
          </p:nvPr>
        </p:nvGraphicFramePr>
        <p:xfrm>
          <a:off x="467544" y="764704"/>
          <a:ext cx="8229600" cy="845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Espace réservé du contenu 8"/>
          <p:cNvGraphicFramePr>
            <a:graphicFrameLocks noGrp="1"/>
          </p:cNvGraphicFramePr>
          <p:nvPr>
            <p:ph sz="half" idx="1"/>
            <p:extLst>
              <p:ext uri="{D42A27DB-BD31-4B8C-83A1-F6EECF244321}">
                <p14:modId xmlns:p14="http://schemas.microsoft.com/office/powerpoint/2010/main" val="1564938230"/>
              </p:ext>
            </p:extLst>
          </p:nvPr>
        </p:nvGraphicFramePr>
        <p:xfrm>
          <a:off x="467544" y="1772816"/>
          <a:ext cx="4330824" cy="42759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Espace réservé de la date 5"/>
          <p:cNvSpPr>
            <a:spLocks noGrp="1"/>
          </p:cNvSpPr>
          <p:nvPr>
            <p:ph type="dt" sz="half" idx="10"/>
          </p:nvPr>
        </p:nvSpPr>
        <p:spPr/>
        <p:txBody>
          <a:bodyPr/>
          <a:lstStyle/>
          <a:p>
            <a:fld id="{C8B8A2C9-AB5C-4449-887E-49790B3656EC}" type="datetime1">
              <a:rPr lang="fr-FR" smtClean="0"/>
              <a:t>05/02/2025</a:t>
            </a:fld>
            <a:endParaRPr lang="fr-FR"/>
          </a:p>
        </p:txBody>
      </p:sp>
      <p:sp>
        <p:nvSpPr>
          <p:cNvPr id="7" name="Espace réservé du pied de page 6"/>
          <p:cNvSpPr>
            <a:spLocks noGrp="1"/>
          </p:cNvSpPr>
          <p:nvPr>
            <p:ph type="ftr" sz="quarter" idx="11"/>
          </p:nvPr>
        </p:nvSpPr>
        <p:spPr/>
        <p:txBody>
          <a:bodyPr/>
          <a:lstStyle/>
          <a:p>
            <a:r>
              <a:rPr lang="fr-FR" smtClean="0"/>
              <a:t>HTML</a:t>
            </a:r>
            <a:endParaRPr lang="fr-FR"/>
          </a:p>
        </p:txBody>
      </p:sp>
      <p:sp>
        <p:nvSpPr>
          <p:cNvPr id="8" name="Espace réservé du numéro de diapositive 7"/>
          <p:cNvSpPr>
            <a:spLocks noGrp="1"/>
          </p:cNvSpPr>
          <p:nvPr>
            <p:ph type="sldNum" sz="quarter" idx="12"/>
          </p:nvPr>
        </p:nvSpPr>
        <p:spPr/>
        <p:txBody>
          <a:bodyPr/>
          <a:lstStyle/>
          <a:p>
            <a:fld id="{179CDCC7-7944-4D51-878C-6927B806ABCA}" type="slidenum">
              <a:rPr lang="fr-FR" smtClean="0"/>
              <a:t>13</a:t>
            </a:fld>
            <a:endParaRPr lang="fr-FR"/>
          </a:p>
        </p:txBody>
      </p:sp>
      <p:graphicFrame>
        <p:nvGraphicFramePr>
          <p:cNvPr id="15" name="Diagramme 14"/>
          <p:cNvGraphicFramePr/>
          <p:nvPr>
            <p:extLst>
              <p:ext uri="{D42A27DB-BD31-4B8C-83A1-F6EECF244321}">
                <p14:modId xmlns:p14="http://schemas.microsoft.com/office/powerpoint/2010/main" val="3863117004"/>
              </p:ext>
            </p:extLst>
          </p:nvPr>
        </p:nvGraphicFramePr>
        <p:xfrm>
          <a:off x="467544" y="1988840"/>
          <a:ext cx="8064896" cy="388843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24212467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me 7"/>
          <p:cNvGraphicFramePr/>
          <p:nvPr>
            <p:extLst>
              <p:ext uri="{D42A27DB-BD31-4B8C-83A1-F6EECF244321}">
                <p14:modId xmlns:p14="http://schemas.microsoft.com/office/powerpoint/2010/main" val="792619260"/>
              </p:ext>
            </p:extLst>
          </p:nvPr>
        </p:nvGraphicFramePr>
        <p:xfrm>
          <a:off x="457200" y="692696"/>
          <a:ext cx="8229600" cy="1517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Espace réservé du contenu 9"/>
          <p:cNvGraphicFramePr>
            <a:graphicFrameLocks noGrp="1"/>
          </p:cNvGraphicFramePr>
          <p:nvPr>
            <p:ph idx="1"/>
            <p:extLst>
              <p:ext uri="{D42A27DB-BD31-4B8C-83A1-F6EECF244321}">
                <p14:modId xmlns:p14="http://schemas.microsoft.com/office/powerpoint/2010/main" val="35652302"/>
              </p:ext>
            </p:extLst>
          </p:nvPr>
        </p:nvGraphicFramePr>
        <p:xfrm>
          <a:off x="467544" y="1988840"/>
          <a:ext cx="8229600" cy="43251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Espace réservé de la date 3"/>
          <p:cNvSpPr>
            <a:spLocks noGrp="1"/>
          </p:cNvSpPr>
          <p:nvPr>
            <p:ph type="dt" sz="half" idx="10"/>
          </p:nvPr>
        </p:nvSpPr>
        <p:spPr/>
        <p:txBody>
          <a:bodyPr/>
          <a:lstStyle/>
          <a:p>
            <a:fld id="{547B6E1C-8800-4BD7-A02B-A8316DF59762}" type="datetime1">
              <a:rPr lang="fr-FR" smtClean="0"/>
              <a:t>05/02/2025</a:t>
            </a:fld>
            <a:endParaRPr lang="fr-FR"/>
          </a:p>
        </p:txBody>
      </p:sp>
      <p:sp>
        <p:nvSpPr>
          <p:cNvPr id="5" name="Espace réservé du pied de page 4"/>
          <p:cNvSpPr>
            <a:spLocks noGrp="1"/>
          </p:cNvSpPr>
          <p:nvPr>
            <p:ph type="ftr" sz="quarter" idx="11"/>
          </p:nvPr>
        </p:nvSpPr>
        <p:spPr/>
        <p:txBody>
          <a:bodyPr/>
          <a:lstStyle/>
          <a:p>
            <a:r>
              <a:rPr lang="fr-FR" smtClean="0"/>
              <a:t>HTML</a:t>
            </a:r>
            <a:endParaRPr lang="fr-FR"/>
          </a:p>
        </p:txBody>
      </p:sp>
      <p:sp>
        <p:nvSpPr>
          <p:cNvPr id="6" name="Espace réservé du numéro de diapositive 5"/>
          <p:cNvSpPr>
            <a:spLocks noGrp="1"/>
          </p:cNvSpPr>
          <p:nvPr>
            <p:ph type="sldNum" sz="quarter" idx="12"/>
          </p:nvPr>
        </p:nvSpPr>
        <p:spPr/>
        <p:txBody>
          <a:bodyPr/>
          <a:lstStyle/>
          <a:p>
            <a:fld id="{179CDCC7-7944-4D51-878C-6927B806ABCA}" type="slidenum">
              <a:rPr lang="fr-FR" smtClean="0"/>
              <a:t>2</a:t>
            </a:fld>
            <a:endParaRPr lang="fr-FR"/>
          </a:p>
        </p:txBody>
      </p:sp>
    </p:spTree>
    <p:extLst>
      <p:ext uri="{BB962C8B-B14F-4D97-AF65-F5344CB8AC3E}">
        <p14:creationId xmlns:p14="http://schemas.microsoft.com/office/powerpoint/2010/main" val="19487523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me 6"/>
          <p:cNvGraphicFramePr/>
          <p:nvPr>
            <p:extLst>
              <p:ext uri="{D42A27DB-BD31-4B8C-83A1-F6EECF244321}">
                <p14:modId xmlns:p14="http://schemas.microsoft.com/office/powerpoint/2010/main" val="2709711800"/>
              </p:ext>
            </p:extLst>
          </p:nvPr>
        </p:nvGraphicFramePr>
        <p:xfrm>
          <a:off x="457200" y="1143000"/>
          <a:ext cx="82296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Espace réservé du contenu 7"/>
          <p:cNvGraphicFramePr>
            <a:graphicFrameLocks noGrp="1"/>
          </p:cNvGraphicFramePr>
          <p:nvPr>
            <p:ph idx="1"/>
            <p:extLst>
              <p:ext uri="{D42A27DB-BD31-4B8C-83A1-F6EECF244321}">
                <p14:modId xmlns:p14="http://schemas.microsoft.com/office/powerpoint/2010/main" val="2174027622"/>
              </p:ext>
            </p:extLst>
          </p:nvPr>
        </p:nvGraphicFramePr>
        <p:xfrm>
          <a:off x="457200" y="2249424"/>
          <a:ext cx="8229600" cy="43251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Espace réservé de la date 3"/>
          <p:cNvSpPr>
            <a:spLocks noGrp="1"/>
          </p:cNvSpPr>
          <p:nvPr>
            <p:ph type="dt" sz="half" idx="10"/>
          </p:nvPr>
        </p:nvSpPr>
        <p:spPr/>
        <p:txBody>
          <a:bodyPr/>
          <a:lstStyle/>
          <a:p>
            <a:fld id="{547B6E1C-8800-4BD7-A02B-A8316DF59762}" type="datetime1">
              <a:rPr lang="fr-FR" smtClean="0"/>
              <a:t>04/02/2025</a:t>
            </a:fld>
            <a:endParaRPr lang="fr-FR"/>
          </a:p>
        </p:txBody>
      </p:sp>
      <p:sp>
        <p:nvSpPr>
          <p:cNvPr id="5" name="Espace réservé du pied de page 4"/>
          <p:cNvSpPr>
            <a:spLocks noGrp="1"/>
          </p:cNvSpPr>
          <p:nvPr>
            <p:ph type="ftr" sz="quarter" idx="11"/>
          </p:nvPr>
        </p:nvSpPr>
        <p:spPr/>
        <p:txBody>
          <a:bodyPr/>
          <a:lstStyle/>
          <a:p>
            <a:r>
              <a:rPr lang="fr-FR" smtClean="0"/>
              <a:t>HTML</a:t>
            </a:r>
            <a:endParaRPr lang="fr-FR"/>
          </a:p>
        </p:txBody>
      </p:sp>
      <p:sp>
        <p:nvSpPr>
          <p:cNvPr id="6" name="Espace réservé du numéro de diapositive 5"/>
          <p:cNvSpPr>
            <a:spLocks noGrp="1"/>
          </p:cNvSpPr>
          <p:nvPr>
            <p:ph type="sldNum" sz="quarter" idx="12"/>
          </p:nvPr>
        </p:nvSpPr>
        <p:spPr/>
        <p:txBody>
          <a:bodyPr/>
          <a:lstStyle/>
          <a:p>
            <a:fld id="{179CDCC7-7944-4D51-878C-6927B806ABCA}" type="slidenum">
              <a:rPr lang="fr-FR" smtClean="0"/>
              <a:t>3</a:t>
            </a:fld>
            <a:endParaRPr lang="fr-FR"/>
          </a:p>
        </p:txBody>
      </p:sp>
    </p:spTree>
    <p:extLst>
      <p:ext uri="{BB962C8B-B14F-4D97-AF65-F5344CB8AC3E}">
        <p14:creationId xmlns:p14="http://schemas.microsoft.com/office/powerpoint/2010/main" val="31486274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me 6"/>
          <p:cNvGraphicFramePr/>
          <p:nvPr>
            <p:extLst>
              <p:ext uri="{D42A27DB-BD31-4B8C-83A1-F6EECF244321}">
                <p14:modId xmlns:p14="http://schemas.microsoft.com/office/powerpoint/2010/main" val="69778394"/>
              </p:ext>
            </p:extLst>
          </p:nvPr>
        </p:nvGraphicFramePr>
        <p:xfrm>
          <a:off x="457200" y="1143000"/>
          <a:ext cx="82296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Espace réservé du contenu 8"/>
          <p:cNvGraphicFramePr>
            <a:graphicFrameLocks noGrp="1"/>
          </p:cNvGraphicFramePr>
          <p:nvPr>
            <p:ph idx="1"/>
            <p:extLst>
              <p:ext uri="{D42A27DB-BD31-4B8C-83A1-F6EECF244321}">
                <p14:modId xmlns:p14="http://schemas.microsoft.com/office/powerpoint/2010/main" val="1830677413"/>
              </p:ext>
            </p:extLst>
          </p:nvPr>
        </p:nvGraphicFramePr>
        <p:xfrm>
          <a:off x="457200" y="2249424"/>
          <a:ext cx="8229600" cy="43251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Espace réservé de la date 3"/>
          <p:cNvSpPr>
            <a:spLocks noGrp="1"/>
          </p:cNvSpPr>
          <p:nvPr>
            <p:ph type="dt" sz="half" idx="10"/>
          </p:nvPr>
        </p:nvSpPr>
        <p:spPr/>
        <p:txBody>
          <a:bodyPr/>
          <a:lstStyle/>
          <a:p>
            <a:fld id="{547B6E1C-8800-4BD7-A02B-A8316DF59762}" type="datetime1">
              <a:rPr lang="fr-FR" smtClean="0"/>
              <a:t>04/02/2025</a:t>
            </a:fld>
            <a:endParaRPr lang="fr-FR"/>
          </a:p>
        </p:txBody>
      </p:sp>
      <p:sp>
        <p:nvSpPr>
          <p:cNvPr id="5" name="Espace réservé du pied de page 4"/>
          <p:cNvSpPr>
            <a:spLocks noGrp="1"/>
          </p:cNvSpPr>
          <p:nvPr>
            <p:ph type="ftr" sz="quarter" idx="11"/>
          </p:nvPr>
        </p:nvSpPr>
        <p:spPr/>
        <p:txBody>
          <a:bodyPr/>
          <a:lstStyle/>
          <a:p>
            <a:r>
              <a:rPr lang="fr-FR" smtClean="0"/>
              <a:t>HTML</a:t>
            </a:r>
            <a:endParaRPr lang="fr-FR"/>
          </a:p>
        </p:txBody>
      </p:sp>
      <p:sp>
        <p:nvSpPr>
          <p:cNvPr id="6" name="Espace réservé du numéro de diapositive 5"/>
          <p:cNvSpPr>
            <a:spLocks noGrp="1"/>
          </p:cNvSpPr>
          <p:nvPr>
            <p:ph type="sldNum" sz="quarter" idx="12"/>
          </p:nvPr>
        </p:nvSpPr>
        <p:spPr/>
        <p:txBody>
          <a:bodyPr/>
          <a:lstStyle/>
          <a:p>
            <a:fld id="{179CDCC7-7944-4D51-878C-6927B806ABCA}" type="slidenum">
              <a:rPr lang="fr-FR" smtClean="0"/>
              <a:t>4</a:t>
            </a:fld>
            <a:endParaRPr lang="fr-FR"/>
          </a:p>
        </p:txBody>
      </p:sp>
    </p:spTree>
    <p:extLst>
      <p:ext uri="{BB962C8B-B14F-4D97-AF65-F5344CB8AC3E}">
        <p14:creationId xmlns:p14="http://schemas.microsoft.com/office/powerpoint/2010/main" val="14241853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me 6"/>
          <p:cNvGraphicFramePr/>
          <p:nvPr>
            <p:extLst>
              <p:ext uri="{D42A27DB-BD31-4B8C-83A1-F6EECF244321}">
                <p14:modId xmlns:p14="http://schemas.microsoft.com/office/powerpoint/2010/main" val="2214876244"/>
              </p:ext>
            </p:extLst>
          </p:nvPr>
        </p:nvGraphicFramePr>
        <p:xfrm>
          <a:off x="755576" y="692696"/>
          <a:ext cx="7859216" cy="6340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Espace réservé du contenu 7"/>
          <p:cNvGraphicFramePr>
            <a:graphicFrameLocks noGrp="1"/>
          </p:cNvGraphicFramePr>
          <p:nvPr>
            <p:ph idx="1"/>
            <p:extLst>
              <p:ext uri="{D42A27DB-BD31-4B8C-83A1-F6EECF244321}">
                <p14:modId xmlns:p14="http://schemas.microsoft.com/office/powerpoint/2010/main" val="1829813886"/>
              </p:ext>
            </p:extLst>
          </p:nvPr>
        </p:nvGraphicFramePr>
        <p:xfrm>
          <a:off x="395536" y="1268760"/>
          <a:ext cx="8229600" cy="500141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Espace réservé de la date 3"/>
          <p:cNvSpPr>
            <a:spLocks noGrp="1"/>
          </p:cNvSpPr>
          <p:nvPr>
            <p:ph type="dt" sz="half" idx="10"/>
          </p:nvPr>
        </p:nvSpPr>
        <p:spPr/>
        <p:txBody>
          <a:bodyPr/>
          <a:lstStyle/>
          <a:p>
            <a:fld id="{DDF9B657-3856-4D80-B53E-C95E75C5F1E8}" type="datetime1">
              <a:rPr lang="fr-FR" smtClean="0"/>
              <a:t>04/02/2025</a:t>
            </a:fld>
            <a:endParaRPr lang="fr-FR"/>
          </a:p>
        </p:txBody>
      </p:sp>
      <p:sp>
        <p:nvSpPr>
          <p:cNvPr id="5" name="Espace réservé du pied de page 4"/>
          <p:cNvSpPr>
            <a:spLocks noGrp="1"/>
          </p:cNvSpPr>
          <p:nvPr>
            <p:ph type="ftr" sz="quarter" idx="11"/>
          </p:nvPr>
        </p:nvSpPr>
        <p:spPr/>
        <p:txBody>
          <a:bodyPr/>
          <a:lstStyle/>
          <a:p>
            <a:r>
              <a:rPr lang="fr-FR" smtClean="0"/>
              <a:t>HTML</a:t>
            </a:r>
            <a:endParaRPr lang="fr-FR"/>
          </a:p>
        </p:txBody>
      </p:sp>
      <p:sp>
        <p:nvSpPr>
          <p:cNvPr id="6" name="Espace réservé du numéro de diapositive 5"/>
          <p:cNvSpPr>
            <a:spLocks noGrp="1"/>
          </p:cNvSpPr>
          <p:nvPr>
            <p:ph type="sldNum" sz="quarter" idx="12"/>
          </p:nvPr>
        </p:nvSpPr>
        <p:spPr/>
        <p:txBody>
          <a:bodyPr/>
          <a:lstStyle/>
          <a:p>
            <a:fld id="{179CDCC7-7944-4D51-878C-6927B806ABCA}" type="slidenum">
              <a:rPr lang="fr-FR" smtClean="0"/>
              <a:t>5</a:t>
            </a:fld>
            <a:endParaRPr lang="fr-FR"/>
          </a:p>
        </p:txBody>
      </p:sp>
    </p:spTree>
    <p:extLst>
      <p:ext uri="{BB962C8B-B14F-4D97-AF65-F5344CB8AC3E}">
        <p14:creationId xmlns:p14="http://schemas.microsoft.com/office/powerpoint/2010/main" val="471755528"/>
      </p:ext>
    </p:extLst>
  </p:cSld>
  <p:clrMapOvr>
    <a:masterClrMapping/>
  </p:clrMapOvr>
  <p:transition spd="slow">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me 6"/>
          <p:cNvGraphicFramePr/>
          <p:nvPr>
            <p:extLst>
              <p:ext uri="{D42A27DB-BD31-4B8C-83A1-F6EECF244321}">
                <p14:modId xmlns:p14="http://schemas.microsoft.com/office/powerpoint/2010/main" val="2715093165"/>
              </p:ext>
            </p:extLst>
          </p:nvPr>
        </p:nvGraphicFramePr>
        <p:xfrm>
          <a:off x="683568" y="764704"/>
          <a:ext cx="82296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Espace réservé du contenu 7"/>
          <p:cNvGraphicFramePr>
            <a:graphicFrameLocks noGrp="1"/>
          </p:cNvGraphicFramePr>
          <p:nvPr>
            <p:ph idx="1"/>
            <p:extLst>
              <p:ext uri="{D42A27DB-BD31-4B8C-83A1-F6EECF244321}">
                <p14:modId xmlns:p14="http://schemas.microsoft.com/office/powerpoint/2010/main" val="69132558"/>
              </p:ext>
            </p:extLst>
          </p:nvPr>
        </p:nvGraphicFramePr>
        <p:xfrm>
          <a:off x="539552" y="1916832"/>
          <a:ext cx="8229600" cy="43251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Espace réservé de la date 3"/>
          <p:cNvSpPr>
            <a:spLocks noGrp="1"/>
          </p:cNvSpPr>
          <p:nvPr>
            <p:ph type="dt" sz="half" idx="10"/>
          </p:nvPr>
        </p:nvSpPr>
        <p:spPr/>
        <p:txBody>
          <a:bodyPr/>
          <a:lstStyle/>
          <a:p>
            <a:fld id="{DF78CD6F-FCD5-479E-B241-E580CEE69B7A}" type="datetime1">
              <a:rPr lang="fr-FR" smtClean="0"/>
              <a:t>04/02/2025</a:t>
            </a:fld>
            <a:endParaRPr lang="fr-FR"/>
          </a:p>
        </p:txBody>
      </p:sp>
      <p:sp>
        <p:nvSpPr>
          <p:cNvPr id="5" name="Espace réservé du pied de page 4"/>
          <p:cNvSpPr>
            <a:spLocks noGrp="1"/>
          </p:cNvSpPr>
          <p:nvPr>
            <p:ph type="ftr" sz="quarter" idx="11"/>
          </p:nvPr>
        </p:nvSpPr>
        <p:spPr/>
        <p:txBody>
          <a:bodyPr/>
          <a:lstStyle/>
          <a:p>
            <a:r>
              <a:rPr lang="fr-FR" smtClean="0"/>
              <a:t>HTML</a:t>
            </a:r>
            <a:endParaRPr lang="fr-FR"/>
          </a:p>
        </p:txBody>
      </p:sp>
      <p:sp>
        <p:nvSpPr>
          <p:cNvPr id="6" name="Espace réservé du numéro de diapositive 5"/>
          <p:cNvSpPr>
            <a:spLocks noGrp="1"/>
          </p:cNvSpPr>
          <p:nvPr>
            <p:ph type="sldNum" sz="quarter" idx="12"/>
          </p:nvPr>
        </p:nvSpPr>
        <p:spPr/>
        <p:txBody>
          <a:bodyPr/>
          <a:lstStyle/>
          <a:p>
            <a:fld id="{179CDCC7-7944-4D51-878C-6927B806ABCA}" type="slidenum">
              <a:rPr lang="fr-FR" smtClean="0"/>
              <a:t>6</a:t>
            </a:fld>
            <a:endParaRPr lang="fr-FR"/>
          </a:p>
        </p:txBody>
      </p:sp>
    </p:spTree>
    <p:extLst>
      <p:ext uri="{BB962C8B-B14F-4D97-AF65-F5344CB8AC3E}">
        <p14:creationId xmlns:p14="http://schemas.microsoft.com/office/powerpoint/2010/main" val="1931933851"/>
      </p:ext>
    </p:extLst>
  </p:cSld>
  <p:clrMapOvr>
    <a:masterClrMapping/>
  </p:clrMapOvr>
  <p:transition spd="slow">
    <p:wheel spokes="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me 9"/>
          <p:cNvGraphicFramePr/>
          <p:nvPr>
            <p:extLst>
              <p:ext uri="{D42A27DB-BD31-4B8C-83A1-F6EECF244321}">
                <p14:modId xmlns:p14="http://schemas.microsoft.com/office/powerpoint/2010/main" val="1084912548"/>
              </p:ext>
            </p:extLst>
          </p:nvPr>
        </p:nvGraphicFramePr>
        <p:xfrm>
          <a:off x="755576" y="908720"/>
          <a:ext cx="8229600" cy="629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Espace réservé du contenu 7"/>
          <p:cNvGraphicFramePr>
            <a:graphicFrameLocks noGrp="1"/>
          </p:cNvGraphicFramePr>
          <p:nvPr>
            <p:ph sz="half" idx="1"/>
            <p:extLst>
              <p:ext uri="{D42A27DB-BD31-4B8C-83A1-F6EECF244321}">
                <p14:modId xmlns:p14="http://schemas.microsoft.com/office/powerpoint/2010/main" val="3040478827"/>
              </p:ext>
            </p:extLst>
          </p:nvPr>
        </p:nvGraphicFramePr>
        <p:xfrm>
          <a:off x="395536" y="1988840"/>
          <a:ext cx="4896544" cy="45259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3074" name="Picture 2"/>
          <p:cNvPicPr>
            <a:picLocks noGrp="1" noChangeAspect="1" noChangeArrowheads="1"/>
          </p:cNvPicPr>
          <p:nvPr>
            <p:ph sz="half" idx="2"/>
          </p:nvPr>
        </p:nvPicPr>
        <p:blipFill>
          <a:blip r:embed="rId12">
            <a:extLst>
              <a:ext uri="{28A0092B-C50C-407E-A947-70E740481C1C}">
                <a14:useLocalDpi xmlns:a14="http://schemas.microsoft.com/office/drawing/2010/main" val="0"/>
              </a:ext>
            </a:extLst>
          </a:blip>
          <a:srcRect/>
          <a:stretch>
            <a:fillRect/>
          </a:stretch>
        </p:blipFill>
        <p:spPr bwMode="auto">
          <a:xfrm>
            <a:off x="5292080" y="1916832"/>
            <a:ext cx="3610794"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Espace réservé de la date 4"/>
          <p:cNvSpPr>
            <a:spLocks noGrp="1"/>
          </p:cNvSpPr>
          <p:nvPr>
            <p:ph type="dt" sz="half" idx="10"/>
          </p:nvPr>
        </p:nvSpPr>
        <p:spPr/>
        <p:txBody>
          <a:bodyPr/>
          <a:lstStyle/>
          <a:p>
            <a:fld id="{5A68D193-B2E1-4418-A242-EEA9F5EB9EF8}" type="datetime1">
              <a:rPr lang="fr-FR" smtClean="0"/>
              <a:t>04/02/2025</a:t>
            </a:fld>
            <a:endParaRPr lang="fr-FR"/>
          </a:p>
        </p:txBody>
      </p:sp>
      <p:sp>
        <p:nvSpPr>
          <p:cNvPr id="6" name="Espace réservé du pied de page 5"/>
          <p:cNvSpPr>
            <a:spLocks noGrp="1"/>
          </p:cNvSpPr>
          <p:nvPr>
            <p:ph type="ftr" sz="quarter" idx="11"/>
          </p:nvPr>
        </p:nvSpPr>
        <p:spPr/>
        <p:txBody>
          <a:bodyPr/>
          <a:lstStyle/>
          <a:p>
            <a:r>
              <a:rPr lang="fr-FR" smtClean="0"/>
              <a:t>HTML</a:t>
            </a:r>
            <a:endParaRPr lang="fr-FR"/>
          </a:p>
        </p:txBody>
      </p:sp>
      <p:sp>
        <p:nvSpPr>
          <p:cNvPr id="7" name="Espace réservé du numéro de diapositive 6"/>
          <p:cNvSpPr>
            <a:spLocks noGrp="1"/>
          </p:cNvSpPr>
          <p:nvPr>
            <p:ph type="sldNum" sz="quarter" idx="12"/>
          </p:nvPr>
        </p:nvSpPr>
        <p:spPr/>
        <p:txBody>
          <a:bodyPr/>
          <a:lstStyle/>
          <a:p>
            <a:fld id="{179CDCC7-7944-4D51-878C-6927B806ABCA}" type="slidenum">
              <a:rPr lang="fr-FR" smtClean="0"/>
              <a:t>7</a:t>
            </a:fld>
            <a:endParaRPr lang="fr-FR"/>
          </a:p>
        </p:txBody>
      </p:sp>
    </p:spTree>
    <p:extLst>
      <p:ext uri="{BB962C8B-B14F-4D97-AF65-F5344CB8AC3E}">
        <p14:creationId xmlns:p14="http://schemas.microsoft.com/office/powerpoint/2010/main" val="317871429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du contenu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91680" y="2249488"/>
            <a:ext cx="5544615" cy="4324350"/>
          </a:xfrm>
        </p:spPr>
      </p:pic>
      <p:sp>
        <p:nvSpPr>
          <p:cNvPr id="4" name="Espace réservé de la date 3"/>
          <p:cNvSpPr>
            <a:spLocks noGrp="1"/>
          </p:cNvSpPr>
          <p:nvPr>
            <p:ph type="dt" sz="half" idx="10"/>
          </p:nvPr>
        </p:nvSpPr>
        <p:spPr/>
        <p:txBody>
          <a:bodyPr/>
          <a:lstStyle/>
          <a:p>
            <a:fld id="{547B6E1C-8800-4BD7-A02B-A8316DF59762}" type="datetime1">
              <a:rPr lang="fr-FR" smtClean="0"/>
              <a:t>05/02/2025</a:t>
            </a:fld>
            <a:endParaRPr lang="fr-FR"/>
          </a:p>
        </p:txBody>
      </p:sp>
      <p:sp>
        <p:nvSpPr>
          <p:cNvPr id="5" name="Espace réservé du pied de page 4"/>
          <p:cNvSpPr>
            <a:spLocks noGrp="1"/>
          </p:cNvSpPr>
          <p:nvPr>
            <p:ph type="ftr" sz="quarter" idx="11"/>
          </p:nvPr>
        </p:nvSpPr>
        <p:spPr/>
        <p:txBody>
          <a:bodyPr/>
          <a:lstStyle/>
          <a:p>
            <a:r>
              <a:rPr lang="fr-FR" smtClean="0"/>
              <a:t>HTML</a:t>
            </a:r>
            <a:endParaRPr lang="fr-FR"/>
          </a:p>
        </p:txBody>
      </p:sp>
      <p:sp>
        <p:nvSpPr>
          <p:cNvPr id="6" name="Espace réservé du numéro de diapositive 5"/>
          <p:cNvSpPr>
            <a:spLocks noGrp="1"/>
          </p:cNvSpPr>
          <p:nvPr>
            <p:ph type="sldNum" sz="quarter" idx="12"/>
          </p:nvPr>
        </p:nvSpPr>
        <p:spPr/>
        <p:txBody>
          <a:bodyPr/>
          <a:lstStyle/>
          <a:p>
            <a:fld id="{179CDCC7-7944-4D51-878C-6927B806ABCA}" type="slidenum">
              <a:rPr lang="fr-FR" smtClean="0"/>
              <a:t>8</a:t>
            </a:fld>
            <a:endParaRPr lang="fr-FR"/>
          </a:p>
        </p:txBody>
      </p:sp>
    </p:spTree>
    <p:extLst>
      <p:ext uri="{BB962C8B-B14F-4D97-AF65-F5344CB8AC3E}">
        <p14:creationId xmlns:p14="http://schemas.microsoft.com/office/powerpoint/2010/main" val="5008424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me 7"/>
          <p:cNvGraphicFramePr/>
          <p:nvPr>
            <p:extLst>
              <p:ext uri="{D42A27DB-BD31-4B8C-83A1-F6EECF244321}">
                <p14:modId xmlns:p14="http://schemas.microsoft.com/office/powerpoint/2010/main" val="660392882"/>
              </p:ext>
            </p:extLst>
          </p:nvPr>
        </p:nvGraphicFramePr>
        <p:xfrm>
          <a:off x="457200" y="1143000"/>
          <a:ext cx="82296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Espace réservé du contenu 6"/>
          <p:cNvGraphicFramePr>
            <a:graphicFrameLocks noGrp="1"/>
          </p:cNvGraphicFramePr>
          <p:nvPr>
            <p:ph idx="1"/>
            <p:extLst>
              <p:ext uri="{D42A27DB-BD31-4B8C-83A1-F6EECF244321}">
                <p14:modId xmlns:p14="http://schemas.microsoft.com/office/powerpoint/2010/main" val="3095636105"/>
              </p:ext>
            </p:extLst>
          </p:nvPr>
        </p:nvGraphicFramePr>
        <p:xfrm>
          <a:off x="457200" y="2249424"/>
          <a:ext cx="8229600" cy="43251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Espace réservé de la date 3"/>
          <p:cNvSpPr>
            <a:spLocks noGrp="1"/>
          </p:cNvSpPr>
          <p:nvPr>
            <p:ph type="dt" sz="half" idx="10"/>
          </p:nvPr>
        </p:nvSpPr>
        <p:spPr/>
        <p:txBody>
          <a:bodyPr/>
          <a:lstStyle/>
          <a:p>
            <a:fld id="{547B6E1C-8800-4BD7-A02B-A8316DF59762}" type="datetime1">
              <a:rPr lang="fr-FR" smtClean="0"/>
              <a:t>05/02/2025</a:t>
            </a:fld>
            <a:endParaRPr lang="fr-FR"/>
          </a:p>
        </p:txBody>
      </p:sp>
      <p:sp>
        <p:nvSpPr>
          <p:cNvPr id="5" name="Espace réservé du pied de page 4"/>
          <p:cNvSpPr>
            <a:spLocks noGrp="1"/>
          </p:cNvSpPr>
          <p:nvPr>
            <p:ph type="ftr" sz="quarter" idx="11"/>
          </p:nvPr>
        </p:nvSpPr>
        <p:spPr/>
        <p:txBody>
          <a:bodyPr/>
          <a:lstStyle/>
          <a:p>
            <a:r>
              <a:rPr lang="fr-FR" smtClean="0"/>
              <a:t>HTML</a:t>
            </a:r>
            <a:endParaRPr lang="fr-FR"/>
          </a:p>
        </p:txBody>
      </p:sp>
      <p:sp>
        <p:nvSpPr>
          <p:cNvPr id="6" name="Espace réservé du numéro de diapositive 5"/>
          <p:cNvSpPr>
            <a:spLocks noGrp="1"/>
          </p:cNvSpPr>
          <p:nvPr>
            <p:ph type="sldNum" sz="quarter" idx="12"/>
          </p:nvPr>
        </p:nvSpPr>
        <p:spPr/>
        <p:txBody>
          <a:bodyPr/>
          <a:lstStyle/>
          <a:p>
            <a:fld id="{179CDCC7-7944-4D51-878C-6927B806ABCA}" type="slidenum">
              <a:rPr lang="fr-FR" smtClean="0"/>
              <a:t>9</a:t>
            </a:fld>
            <a:endParaRPr lang="fr-FR"/>
          </a:p>
        </p:txBody>
      </p:sp>
    </p:spTree>
    <p:extLst>
      <p:ext uri="{BB962C8B-B14F-4D97-AF65-F5344CB8AC3E}">
        <p14:creationId xmlns:p14="http://schemas.microsoft.com/office/powerpoint/2010/main" val="4427130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in">
  <a:themeElements>
    <a:clrScheme name="Urbai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i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i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1053</TotalTime>
  <Words>1049</Words>
  <Application>Microsoft Office PowerPoint</Application>
  <PresentationFormat>Affichage à l'écran (4:3)</PresentationFormat>
  <Paragraphs>83</Paragraphs>
  <Slides>13</Slides>
  <Notes>0</Notes>
  <HiddenSlides>0</HiddenSlides>
  <MMClips>0</MMClips>
  <ScaleCrop>false</ScaleCrop>
  <HeadingPairs>
    <vt:vector size="4" baseType="variant">
      <vt:variant>
        <vt:lpstr>Thème</vt:lpstr>
      </vt:variant>
      <vt:variant>
        <vt:i4>1</vt:i4>
      </vt:variant>
      <vt:variant>
        <vt:lpstr>Titres des diapositives</vt:lpstr>
      </vt:variant>
      <vt:variant>
        <vt:i4>13</vt:i4>
      </vt:variant>
    </vt:vector>
  </HeadingPairs>
  <TitlesOfParts>
    <vt:vector size="14" baseType="lpstr">
      <vt:lpstr>Urbain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dell</dc:creator>
  <cp:lastModifiedBy>dell</cp:lastModifiedBy>
  <cp:revision>31</cp:revision>
  <dcterms:created xsi:type="dcterms:W3CDTF">2025-02-04T16:24:16Z</dcterms:created>
  <dcterms:modified xsi:type="dcterms:W3CDTF">2025-02-05T09:57:57Z</dcterms:modified>
</cp:coreProperties>
</file>