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71" r:id="rId3"/>
    <p:sldId id="267" r:id="rId4"/>
    <p:sldId id="278" r:id="rId5"/>
    <p:sldId id="260" r:id="rId6"/>
    <p:sldId id="279" r:id="rId7"/>
    <p:sldId id="276" r:id="rId8"/>
    <p:sldId id="272" r:id="rId9"/>
    <p:sldId id="268" r:id="rId10"/>
    <p:sldId id="274" r:id="rId11"/>
    <p:sldId id="269" r:id="rId12"/>
    <p:sldId id="283" r:id="rId13"/>
    <p:sldId id="270" r:id="rId14"/>
    <p:sldId id="265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52F"/>
    <a:srgbClr val="BF9061"/>
    <a:srgbClr val="805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51F92-1D2A-44F9-A839-7197C12AF1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1891DC-9D2D-46B5-872F-A76114B0E2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/>
              <a:ea typeface="Times New Roman"/>
              <a:cs typeface="Times New Roman"/>
              <a:sym typeface="Times New Roman"/>
            </a:rPr>
            <a:t>Project</a:t>
          </a:r>
          <a:r>
            <a: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dirty="0">
              <a:latin typeface="Times New Roman"/>
              <a:ea typeface="Times New Roman"/>
              <a:cs typeface="Times New Roman"/>
              <a:sym typeface="Times New Roman"/>
            </a:rPr>
            <a:t>Goals</a:t>
          </a:r>
          <a:endParaRPr lang="en-US" dirty="0"/>
        </a:p>
      </dgm:t>
    </dgm:pt>
    <dgm:pt modelId="{DF6BFB87-D73F-4A4D-870D-6FBC0CB6766F}" type="parTrans" cxnId="{3BB1E5F9-8318-4E97-8710-1EAC73F9D8C4}">
      <dgm:prSet/>
      <dgm:spPr/>
      <dgm:t>
        <a:bodyPr/>
        <a:lstStyle/>
        <a:p>
          <a:endParaRPr lang="en-US"/>
        </a:p>
      </dgm:t>
    </dgm:pt>
    <dgm:pt modelId="{6F2DC211-C907-4760-8344-BFAE56B5CFBE}" type="sibTrans" cxnId="{3BB1E5F9-8318-4E97-8710-1EAC73F9D8C4}">
      <dgm:prSet/>
      <dgm:spPr/>
      <dgm:t>
        <a:bodyPr/>
        <a:lstStyle/>
        <a:p>
          <a:endParaRPr lang="en-US"/>
        </a:p>
      </dgm:t>
    </dgm:pt>
    <dgm:pt modelId="{831CCF38-01B0-49B2-991B-315224FFC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Collection</a:t>
          </a:r>
        </a:p>
      </dgm:t>
    </dgm:pt>
    <dgm:pt modelId="{2ED5E0D7-BB7C-4900-9F90-56F6EC12BA7C}" type="parTrans" cxnId="{0DDF532F-45F0-4A9E-BF03-73FD1D1433ED}">
      <dgm:prSet/>
      <dgm:spPr/>
      <dgm:t>
        <a:bodyPr/>
        <a:lstStyle/>
        <a:p>
          <a:endParaRPr lang="en-US"/>
        </a:p>
      </dgm:t>
    </dgm:pt>
    <dgm:pt modelId="{92D2D9E0-5090-4284-A44D-ACAD2B4BA47A}" type="sibTrans" cxnId="{0DDF532F-45F0-4A9E-BF03-73FD1D1433ED}">
      <dgm:prSet/>
      <dgm:spPr/>
      <dgm:t>
        <a:bodyPr/>
        <a:lstStyle/>
        <a:p>
          <a:endParaRPr lang="en-US"/>
        </a:p>
      </dgm:t>
    </dgm:pt>
    <dgm:pt modelId="{AA980583-B5FA-4547-8904-6456F905C9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Explorative Analysis</a:t>
          </a:r>
        </a:p>
      </dgm:t>
    </dgm:pt>
    <dgm:pt modelId="{AE5A945E-2EC4-4EF9-8E64-B536860EA649}" type="parTrans" cxnId="{0FCC6FA2-07AC-458B-BA81-A02B8A6AB22E}">
      <dgm:prSet/>
      <dgm:spPr/>
      <dgm:t>
        <a:bodyPr/>
        <a:lstStyle/>
        <a:p>
          <a:endParaRPr lang="en-US"/>
        </a:p>
      </dgm:t>
    </dgm:pt>
    <dgm:pt modelId="{2D6180FB-F3BE-4A8D-BEE5-518BABC7278B}" type="sibTrans" cxnId="{0FCC6FA2-07AC-458B-BA81-A02B8A6AB22E}">
      <dgm:prSet/>
      <dgm:spPr/>
      <dgm:t>
        <a:bodyPr/>
        <a:lstStyle/>
        <a:p>
          <a:endParaRPr lang="en-US"/>
        </a:p>
      </dgm:t>
    </dgm:pt>
    <dgm:pt modelId="{DC5DF761-1F64-4EB9-A89A-56C1B09AD5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</a:t>
          </a:r>
        </a:p>
      </dgm:t>
    </dgm:pt>
    <dgm:pt modelId="{DBF384B1-DEEB-4467-87ED-5519565A1C4E}" type="parTrans" cxnId="{E91BC6C3-0161-4CE0-8CE1-43F973898010}">
      <dgm:prSet/>
      <dgm:spPr/>
      <dgm:t>
        <a:bodyPr/>
        <a:lstStyle/>
        <a:p>
          <a:endParaRPr lang="en-US"/>
        </a:p>
      </dgm:t>
    </dgm:pt>
    <dgm:pt modelId="{AC07100E-604A-4727-81A4-AD5609DF4FEE}" type="sibTrans" cxnId="{E91BC6C3-0161-4CE0-8CE1-43F973898010}">
      <dgm:prSet/>
      <dgm:spPr/>
      <dgm:t>
        <a:bodyPr/>
        <a:lstStyle/>
        <a:p>
          <a:endParaRPr lang="en-US"/>
        </a:p>
      </dgm:t>
    </dgm:pt>
    <dgm:pt modelId="{53A0BE9A-BF96-4709-8F1F-623725802D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architecture &amp; Evaluation</a:t>
          </a:r>
        </a:p>
      </dgm:t>
    </dgm:pt>
    <dgm:pt modelId="{FCF28795-01BD-4FFA-B017-F384781D19F3}" type="parTrans" cxnId="{8D4CCEDD-A3A6-4331-923F-91C73D20ABDB}">
      <dgm:prSet/>
      <dgm:spPr/>
      <dgm:t>
        <a:bodyPr/>
        <a:lstStyle/>
        <a:p>
          <a:endParaRPr lang="en-US"/>
        </a:p>
      </dgm:t>
    </dgm:pt>
    <dgm:pt modelId="{C547671E-175A-4F36-81B5-4A20602E529A}" type="sibTrans" cxnId="{8D4CCEDD-A3A6-4331-923F-91C73D20ABDB}">
      <dgm:prSet/>
      <dgm:spPr/>
      <dgm:t>
        <a:bodyPr/>
        <a:lstStyle/>
        <a:p>
          <a:endParaRPr lang="en-US"/>
        </a:p>
      </dgm:t>
    </dgm:pt>
    <dgm:pt modelId="{ECEA0829-A12A-4842-A87B-6849D91F67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 Comparison</a:t>
          </a:r>
        </a:p>
      </dgm:t>
    </dgm:pt>
    <dgm:pt modelId="{E95A49EC-37FF-4F3D-9DED-14CD3374C11C}" type="parTrans" cxnId="{09B70AE6-950F-4CD8-A066-6312B1E9524D}">
      <dgm:prSet/>
      <dgm:spPr/>
      <dgm:t>
        <a:bodyPr/>
        <a:lstStyle/>
        <a:p>
          <a:endParaRPr lang="en-US"/>
        </a:p>
      </dgm:t>
    </dgm:pt>
    <dgm:pt modelId="{165015CF-C916-44C0-9292-B5FD42B0BC0C}" type="sibTrans" cxnId="{09B70AE6-950F-4CD8-A066-6312B1E9524D}">
      <dgm:prSet/>
      <dgm:spPr/>
      <dgm:t>
        <a:bodyPr/>
        <a:lstStyle/>
        <a:p>
          <a:endParaRPr lang="en-US"/>
        </a:p>
      </dgm:t>
    </dgm:pt>
    <dgm:pt modelId="{425794DB-921F-4F97-A651-F93775F003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Clustering</a:t>
          </a:r>
        </a:p>
      </dgm:t>
    </dgm:pt>
    <dgm:pt modelId="{7B305319-0E58-43E0-B748-E85787D06C28}" type="parTrans" cxnId="{AF770447-F082-4D0C-8BAF-B8523C244EE0}">
      <dgm:prSet/>
      <dgm:spPr/>
      <dgm:t>
        <a:bodyPr/>
        <a:lstStyle/>
        <a:p>
          <a:endParaRPr lang="en-US"/>
        </a:p>
      </dgm:t>
    </dgm:pt>
    <dgm:pt modelId="{71E519BC-9C09-4C3E-8D5E-66ACAD1E6371}" type="sibTrans" cxnId="{AF770447-F082-4D0C-8BAF-B8523C244EE0}">
      <dgm:prSet/>
      <dgm:spPr/>
      <dgm:t>
        <a:bodyPr/>
        <a:lstStyle/>
        <a:p>
          <a:endParaRPr lang="en-US"/>
        </a:p>
      </dgm:t>
    </dgm:pt>
    <dgm:pt modelId="{CE43F667-E9CD-4F65-933D-E02D7D548C5A}" type="pres">
      <dgm:prSet presAssocID="{5C651F92-1D2A-44F9-A839-7197C12AF1F6}" presName="root" presStyleCnt="0">
        <dgm:presLayoutVars>
          <dgm:dir/>
          <dgm:resizeHandles val="exact"/>
        </dgm:presLayoutVars>
      </dgm:prSet>
      <dgm:spPr/>
    </dgm:pt>
    <dgm:pt modelId="{EACB630F-9F13-42A7-9481-E20D77745DE3}" type="pres">
      <dgm:prSet presAssocID="{C71891DC-9D2D-46B5-872F-A76114B0E258}" presName="compNode" presStyleCnt="0"/>
      <dgm:spPr/>
    </dgm:pt>
    <dgm:pt modelId="{9DEC2DE0-6CD9-42BB-9DD9-C44D93B38A14}" type="pres">
      <dgm:prSet presAssocID="{C71891DC-9D2D-46B5-872F-A76114B0E258}" presName="iconBgRect" presStyleLbl="bgShp" presStyleIdx="0" presStyleCnt="7"/>
      <dgm:spPr/>
    </dgm:pt>
    <dgm:pt modelId="{351CD5EA-F1D1-480C-8D71-8546A6D8942F}" type="pres">
      <dgm:prSet presAssocID="{C71891DC-9D2D-46B5-872F-A76114B0E2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8AF8BC-DD5A-4B1A-92B5-0444320CB01E}" type="pres">
      <dgm:prSet presAssocID="{C71891DC-9D2D-46B5-872F-A76114B0E258}" presName="spaceRect" presStyleCnt="0"/>
      <dgm:spPr/>
    </dgm:pt>
    <dgm:pt modelId="{F2FE5AC3-7A30-42C2-8DEA-C45664C4BC28}" type="pres">
      <dgm:prSet presAssocID="{C71891DC-9D2D-46B5-872F-A76114B0E258}" presName="textRect" presStyleLbl="revTx" presStyleIdx="0" presStyleCnt="7">
        <dgm:presLayoutVars>
          <dgm:chMax val="1"/>
          <dgm:chPref val="1"/>
        </dgm:presLayoutVars>
      </dgm:prSet>
      <dgm:spPr/>
    </dgm:pt>
    <dgm:pt modelId="{541ADE66-45C1-4C8F-B642-304862FDF2F6}" type="pres">
      <dgm:prSet presAssocID="{6F2DC211-C907-4760-8344-BFAE56B5CFBE}" presName="sibTrans" presStyleCnt="0"/>
      <dgm:spPr/>
    </dgm:pt>
    <dgm:pt modelId="{70C8C48F-F9D8-458A-A60E-11B83C89A720}" type="pres">
      <dgm:prSet presAssocID="{831CCF38-01B0-49B2-991B-315224FFCF54}" presName="compNode" presStyleCnt="0"/>
      <dgm:spPr/>
    </dgm:pt>
    <dgm:pt modelId="{1273A08F-FBDB-4D9A-9525-A60D4CF0EFF6}" type="pres">
      <dgm:prSet presAssocID="{831CCF38-01B0-49B2-991B-315224FFCF54}" presName="iconBgRect" presStyleLbl="bgShp" presStyleIdx="1" presStyleCnt="7"/>
      <dgm:spPr/>
    </dgm:pt>
    <dgm:pt modelId="{4253D525-D302-4C74-A499-E65B0712C650}" type="pres">
      <dgm:prSet presAssocID="{831CCF38-01B0-49B2-991B-315224FFCF5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DF8343-165B-4A5B-9299-F5B9156DA6BE}" type="pres">
      <dgm:prSet presAssocID="{831CCF38-01B0-49B2-991B-315224FFCF54}" presName="spaceRect" presStyleCnt="0"/>
      <dgm:spPr/>
    </dgm:pt>
    <dgm:pt modelId="{EB305774-69F0-416C-B8B8-EBB28B78FF73}" type="pres">
      <dgm:prSet presAssocID="{831CCF38-01B0-49B2-991B-315224FFCF54}" presName="textRect" presStyleLbl="revTx" presStyleIdx="1" presStyleCnt="7">
        <dgm:presLayoutVars>
          <dgm:chMax val="1"/>
          <dgm:chPref val="1"/>
        </dgm:presLayoutVars>
      </dgm:prSet>
      <dgm:spPr/>
    </dgm:pt>
    <dgm:pt modelId="{27DA6034-56E6-48D5-A18E-9845D1D91F64}" type="pres">
      <dgm:prSet presAssocID="{92D2D9E0-5090-4284-A44D-ACAD2B4BA47A}" presName="sibTrans" presStyleCnt="0"/>
      <dgm:spPr/>
    </dgm:pt>
    <dgm:pt modelId="{EE5B9E8C-A13A-4659-B49F-6BAD1BE0B013}" type="pres">
      <dgm:prSet presAssocID="{AA980583-B5FA-4547-8904-6456F905C955}" presName="compNode" presStyleCnt="0"/>
      <dgm:spPr/>
    </dgm:pt>
    <dgm:pt modelId="{DC4C1936-E988-4FAA-8FEE-D91C3EC2E25F}" type="pres">
      <dgm:prSet presAssocID="{AA980583-B5FA-4547-8904-6456F905C955}" presName="iconBgRect" presStyleLbl="bgShp" presStyleIdx="2" presStyleCnt="7"/>
      <dgm:spPr/>
    </dgm:pt>
    <dgm:pt modelId="{B4636723-B7CC-4044-A59E-909F9C2BB604}" type="pres">
      <dgm:prSet presAssocID="{AA980583-B5FA-4547-8904-6456F905C95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5642FA-3E8A-4309-BE01-BFBCB1E74D93}" type="pres">
      <dgm:prSet presAssocID="{AA980583-B5FA-4547-8904-6456F905C955}" presName="spaceRect" presStyleCnt="0"/>
      <dgm:spPr/>
    </dgm:pt>
    <dgm:pt modelId="{3C5909CD-E641-4393-909A-2EE82402F413}" type="pres">
      <dgm:prSet presAssocID="{AA980583-B5FA-4547-8904-6456F905C955}" presName="textRect" presStyleLbl="revTx" presStyleIdx="2" presStyleCnt="7">
        <dgm:presLayoutVars>
          <dgm:chMax val="1"/>
          <dgm:chPref val="1"/>
        </dgm:presLayoutVars>
      </dgm:prSet>
      <dgm:spPr/>
    </dgm:pt>
    <dgm:pt modelId="{2CBFFBED-27B0-4E5F-84B1-B6B0F773E31C}" type="pres">
      <dgm:prSet presAssocID="{2D6180FB-F3BE-4A8D-BEE5-518BABC7278B}" presName="sibTrans" presStyleCnt="0"/>
      <dgm:spPr/>
    </dgm:pt>
    <dgm:pt modelId="{A5F3A26B-8E71-4FC1-9EE2-45BA889A7A69}" type="pres">
      <dgm:prSet presAssocID="{DC5DF761-1F64-4EB9-A89A-56C1B09AD542}" presName="compNode" presStyleCnt="0"/>
      <dgm:spPr/>
    </dgm:pt>
    <dgm:pt modelId="{F3C27882-A749-46EA-9B0B-82B76CE969BE}" type="pres">
      <dgm:prSet presAssocID="{DC5DF761-1F64-4EB9-A89A-56C1B09AD542}" presName="iconBgRect" presStyleLbl="bgShp" presStyleIdx="3" presStyleCnt="7"/>
      <dgm:spPr/>
    </dgm:pt>
    <dgm:pt modelId="{1F4F81AF-BC65-4CEC-964B-B3D1817CF8A3}" type="pres">
      <dgm:prSet presAssocID="{DC5DF761-1F64-4EB9-A89A-56C1B09AD54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A73897-2D41-4A6D-A011-52AB97E2DE78}" type="pres">
      <dgm:prSet presAssocID="{DC5DF761-1F64-4EB9-A89A-56C1B09AD542}" presName="spaceRect" presStyleCnt="0"/>
      <dgm:spPr/>
    </dgm:pt>
    <dgm:pt modelId="{6A7D2799-F270-45A5-A7BC-A05A67536A81}" type="pres">
      <dgm:prSet presAssocID="{DC5DF761-1F64-4EB9-A89A-56C1B09AD542}" presName="textRect" presStyleLbl="revTx" presStyleIdx="3" presStyleCnt="7">
        <dgm:presLayoutVars>
          <dgm:chMax val="1"/>
          <dgm:chPref val="1"/>
        </dgm:presLayoutVars>
      </dgm:prSet>
      <dgm:spPr/>
    </dgm:pt>
    <dgm:pt modelId="{A556C7DC-13C1-4F62-BEB2-6F16E988A878}" type="pres">
      <dgm:prSet presAssocID="{AC07100E-604A-4727-81A4-AD5609DF4FEE}" presName="sibTrans" presStyleCnt="0"/>
      <dgm:spPr/>
    </dgm:pt>
    <dgm:pt modelId="{9CCDEBA2-48E6-44F3-A6CB-0FBDDC4C4BA3}" type="pres">
      <dgm:prSet presAssocID="{53A0BE9A-BF96-4709-8F1F-623725802DE4}" presName="compNode" presStyleCnt="0"/>
      <dgm:spPr/>
    </dgm:pt>
    <dgm:pt modelId="{9CF2BFF8-95C2-4E0E-B259-8D07B9FB27F7}" type="pres">
      <dgm:prSet presAssocID="{53A0BE9A-BF96-4709-8F1F-623725802DE4}" presName="iconBgRect" presStyleLbl="bgShp" presStyleIdx="4" presStyleCnt="7"/>
      <dgm:spPr/>
    </dgm:pt>
    <dgm:pt modelId="{9F00B652-72F5-46CA-867F-C1ADCF9A2E6A}" type="pres">
      <dgm:prSet presAssocID="{53A0BE9A-BF96-4709-8F1F-623725802DE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1D39D9-E4A6-4F17-99F0-595B9E9B153E}" type="pres">
      <dgm:prSet presAssocID="{53A0BE9A-BF96-4709-8F1F-623725802DE4}" presName="spaceRect" presStyleCnt="0"/>
      <dgm:spPr/>
    </dgm:pt>
    <dgm:pt modelId="{2091A07D-D417-4451-88FC-80F8CE9B2014}" type="pres">
      <dgm:prSet presAssocID="{53A0BE9A-BF96-4709-8F1F-623725802DE4}" presName="textRect" presStyleLbl="revTx" presStyleIdx="4" presStyleCnt="7">
        <dgm:presLayoutVars>
          <dgm:chMax val="1"/>
          <dgm:chPref val="1"/>
        </dgm:presLayoutVars>
      </dgm:prSet>
      <dgm:spPr/>
    </dgm:pt>
    <dgm:pt modelId="{4E2C2167-AD39-4B0D-B6EC-BBFAC3B73229}" type="pres">
      <dgm:prSet presAssocID="{C547671E-175A-4F36-81B5-4A20602E529A}" presName="sibTrans" presStyleCnt="0"/>
      <dgm:spPr/>
    </dgm:pt>
    <dgm:pt modelId="{9ACE9ACE-C3C2-43E3-9B2E-F6EC574149DE}" type="pres">
      <dgm:prSet presAssocID="{ECEA0829-A12A-4842-A87B-6849D91F67B9}" presName="compNode" presStyleCnt="0"/>
      <dgm:spPr/>
    </dgm:pt>
    <dgm:pt modelId="{10AFF037-2EB4-4302-841C-03D9AFCD533F}" type="pres">
      <dgm:prSet presAssocID="{ECEA0829-A12A-4842-A87B-6849D91F67B9}" presName="iconBgRect" presStyleLbl="bgShp" presStyleIdx="5" presStyleCnt="7"/>
      <dgm:spPr/>
    </dgm:pt>
    <dgm:pt modelId="{3B140665-B47D-4BAD-8490-A461A21BFD95}" type="pres">
      <dgm:prSet presAssocID="{ECEA0829-A12A-4842-A87B-6849D91F67B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9A99DB-34C6-4DA7-B5E0-019ABEE082FE}" type="pres">
      <dgm:prSet presAssocID="{ECEA0829-A12A-4842-A87B-6849D91F67B9}" presName="spaceRect" presStyleCnt="0"/>
      <dgm:spPr/>
    </dgm:pt>
    <dgm:pt modelId="{A75F092E-8FC1-4BDA-8E0B-02B41AE5FB81}" type="pres">
      <dgm:prSet presAssocID="{ECEA0829-A12A-4842-A87B-6849D91F67B9}" presName="textRect" presStyleLbl="revTx" presStyleIdx="5" presStyleCnt="7">
        <dgm:presLayoutVars>
          <dgm:chMax val="1"/>
          <dgm:chPref val="1"/>
        </dgm:presLayoutVars>
      </dgm:prSet>
      <dgm:spPr/>
    </dgm:pt>
    <dgm:pt modelId="{BC31FEED-98C2-4089-9848-7178F8B33820}" type="pres">
      <dgm:prSet presAssocID="{165015CF-C916-44C0-9292-B5FD42B0BC0C}" presName="sibTrans" presStyleCnt="0"/>
      <dgm:spPr/>
    </dgm:pt>
    <dgm:pt modelId="{F0ADC1ED-66E3-4994-987A-447D0A84BC47}" type="pres">
      <dgm:prSet presAssocID="{425794DB-921F-4F97-A651-F93775F00328}" presName="compNode" presStyleCnt="0"/>
      <dgm:spPr/>
    </dgm:pt>
    <dgm:pt modelId="{954CC565-AC18-4155-8CFC-59CD7F68856D}" type="pres">
      <dgm:prSet presAssocID="{425794DB-921F-4F97-A651-F93775F00328}" presName="iconBgRect" presStyleLbl="bgShp" presStyleIdx="6" presStyleCnt="7"/>
      <dgm:spPr/>
    </dgm:pt>
    <dgm:pt modelId="{241639C6-FD1F-48B6-BF83-FAEEBDD7776D}" type="pres">
      <dgm:prSet presAssocID="{425794DB-921F-4F97-A651-F93775F0032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2426D34D-778E-4AAC-973F-F4793B97F662}" type="pres">
      <dgm:prSet presAssocID="{425794DB-921F-4F97-A651-F93775F00328}" presName="spaceRect" presStyleCnt="0"/>
      <dgm:spPr/>
    </dgm:pt>
    <dgm:pt modelId="{6845529B-C21B-4CC1-B6B0-9375CFE0CF5C}" type="pres">
      <dgm:prSet presAssocID="{425794DB-921F-4F97-A651-F93775F0032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1CBD07-888E-41A6-98F7-3320F54A96BD}" type="presOf" srcId="{53A0BE9A-BF96-4709-8F1F-623725802DE4}" destId="{2091A07D-D417-4451-88FC-80F8CE9B2014}" srcOrd="0" destOrd="0" presId="urn:microsoft.com/office/officeart/2018/5/layout/IconCircleLabelList"/>
    <dgm:cxn modelId="{A5EDDC12-8403-46D9-B8D9-14F317CF391F}" type="presOf" srcId="{5C651F92-1D2A-44F9-A839-7197C12AF1F6}" destId="{CE43F667-E9CD-4F65-933D-E02D7D548C5A}" srcOrd="0" destOrd="0" presId="urn:microsoft.com/office/officeart/2018/5/layout/IconCircleLabelList"/>
    <dgm:cxn modelId="{C791C11A-6CEC-4ABF-8C9C-9A16380DAB65}" type="presOf" srcId="{AA980583-B5FA-4547-8904-6456F905C955}" destId="{3C5909CD-E641-4393-909A-2EE82402F413}" srcOrd="0" destOrd="0" presId="urn:microsoft.com/office/officeart/2018/5/layout/IconCircleLabelList"/>
    <dgm:cxn modelId="{0DDF532F-45F0-4A9E-BF03-73FD1D1433ED}" srcId="{5C651F92-1D2A-44F9-A839-7197C12AF1F6}" destId="{831CCF38-01B0-49B2-991B-315224FFCF54}" srcOrd="1" destOrd="0" parTransId="{2ED5E0D7-BB7C-4900-9F90-56F6EC12BA7C}" sibTransId="{92D2D9E0-5090-4284-A44D-ACAD2B4BA47A}"/>
    <dgm:cxn modelId="{AF770447-F082-4D0C-8BAF-B8523C244EE0}" srcId="{5C651F92-1D2A-44F9-A839-7197C12AF1F6}" destId="{425794DB-921F-4F97-A651-F93775F00328}" srcOrd="6" destOrd="0" parTransId="{7B305319-0E58-43E0-B748-E85787D06C28}" sibTransId="{71E519BC-9C09-4C3E-8D5E-66ACAD1E6371}"/>
    <dgm:cxn modelId="{D9A29C59-37E2-4D9A-B5A6-E53BFD629F81}" type="presOf" srcId="{DC5DF761-1F64-4EB9-A89A-56C1B09AD542}" destId="{6A7D2799-F270-45A5-A7BC-A05A67536A81}" srcOrd="0" destOrd="0" presId="urn:microsoft.com/office/officeart/2018/5/layout/IconCircleLabelList"/>
    <dgm:cxn modelId="{7A0B3E8A-5E75-40EC-9069-4CBE9FBAAE0B}" type="presOf" srcId="{C71891DC-9D2D-46B5-872F-A76114B0E258}" destId="{F2FE5AC3-7A30-42C2-8DEA-C45664C4BC28}" srcOrd="0" destOrd="0" presId="urn:microsoft.com/office/officeart/2018/5/layout/IconCircleLabelList"/>
    <dgm:cxn modelId="{0FCC6FA2-07AC-458B-BA81-A02B8A6AB22E}" srcId="{5C651F92-1D2A-44F9-A839-7197C12AF1F6}" destId="{AA980583-B5FA-4547-8904-6456F905C955}" srcOrd="2" destOrd="0" parTransId="{AE5A945E-2EC4-4EF9-8E64-B536860EA649}" sibTransId="{2D6180FB-F3BE-4A8D-BEE5-518BABC7278B}"/>
    <dgm:cxn modelId="{02DA3FAB-5192-4113-8C0A-089143E6D74A}" type="presOf" srcId="{831CCF38-01B0-49B2-991B-315224FFCF54}" destId="{EB305774-69F0-416C-B8B8-EBB28B78FF73}" srcOrd="0" destOrd="0" presId="urn:microsoft.com/office/officeart/2018/5/layout/IconCircleLabelList"/>
    <dgm:cxn modelId="{E91BC6C3-0161-4CE0-8CE1-43F973898010}" srcId="{5C651F92-1D2A-44F9-A839-7197C12AF1F6}" destId="{DC5DF761-1F64-4EB9-A89A-56C1B09AD542}" srcOrd="3" destOrd="0" parTransId="{DBF384B1-DEEB-4467-87ED-5519565A1C4E}" sibTransId="{AC07100E-604A-4727-81A4-AD5609DF4FEE}"/>
    <dgm:cxn modelId="{4F091DD7-07A2-49AF-B336-6D5B1D8CE8EA}" type="presOf" srcId="{425794DB-921F-4F97-A651-F93775F00328}" destId="{6845529B-C21B-4CC1-B6B0-9375CFE0CF5C}" srcOrd="0" destOrd="0" presId="urn:microsoft.com/office/officeart/2018/5/layout/IconCircleLabelList"/>
    <dgm:cxn modelId="{8D4CCEDD-A3A6-4331-923F-91C73D20ABDB}" srcId="{5C651F92-1D2A-44F9-A839-7197C12AF1F6}" destId="{53A0BE9A-BF96-4709-8F1F-623725802DE4}" srcOrd="4" destOrd="0" parTransId="{FCF28795-01BD-4FFA-B017-F384781D19F3}" sibTransId="{C547671E-175A-4F36-81B5-4A20602E529A}"/>
    <dgm:cxn modelId="{09B70AE6-950F-4CD8-A066-6312B1E9524D}" srcId="{5C651F92-1D2A-44F9-A839-7197C12AF1F6}" destId="{ECEA0829-A12A-4842-A87B-6849D91F67B9}" srcOrd="5" destOrd="0" parTransId="{E95A49EC-37FF-4F3D-9DED-14CD3374C11C}" sibTransId="{165015CF-C916-44C0-9292-B5FD42B0BC0C}"/>
    <dgm:cxn modelId="{50BE38F8-6DEF-4DD3-AFA4-FA408B3ED40E}" type="presOf" srcId="{ECEA0829-A12A-4842-A87B-6849D91F67B9}" destId="{A75F092E-8FC1-4BDA-8E0B-02B41AE5FB81}" srcOrd="0" destOrd="0" presId="urn:microsoft.com/office/officeart/2018/5/layout/IconCircleLabelList"/>
    <dgm:cxn modelId="{3BB1E5F9-8318-4E97-8710-1EAC73F9D8C4}" srcId="{5C651F92-1D2A-44F9-A839-7197C12AF1F6}" destId="{C71891DC-9D2D-46B5-872F-A76114B0E258}" srcOrd="0" destOrd="0" parTransId="{DF6BFB87-D73F-4A4D-870D-6FBC0CB6766F}" sibTransId="{6F2DC211-C907-4760-8344-BFAE56B5CFBE}"/>
    <dgm:cxn modelId="{280052C4-890B-44FD-8B24-016777541AD8}" type="presParOf" srcId="{CE43F667-E9CD-4F65-933D-E02D7D548C5A}" destId="{EACB630F-9F13-42A7-9481-E20D77745DE3}" srcOrd="0" destOrd="0" presId="urn:microsoft.com/office/officeart/2018/5/layout/IconCircleLabelList"/>
    <dgm:cxn modelId="{C3D4F2F3-A154-4067-A37B-5DB63697C71A}" type="presParOf" srcId="{EACB630F-9F13-42A7-9481-E20D77745DE3}" destId="{9DEC2DE0-6CD9-42BB-9DD9-C44D93B38A14}" srcOrd="0" destOrd="0" presId="urn:microsoft.com/office/officeart/2018/5/layout/IconCircleLabelList"/>
    <dgm:cxn modelId="{8F2ADCD5-A385-42C4-BFE4-1110250F0913}" type="presParOf" srcId="{EACB630F-9F13-42A7-9481-E20D77745DE3}" destId="{351CD5EA-F1D1-480C-8D71-8546A6D8942F}" srcOrd="1" destOrd="0" presId="urn:microsoft.com/office/officeart/2018/5/layout/IconCircleLabelList"/>
    <dgm:cxn modelId="{9A9FAC66-94C2-4086-BB47-A7598A581CAB}" type="presParOf" srcId="{EACB630F-9F13-42A7-9481-E20D77745DE3}" destId="{5D8AF8BC-DD5A-4B1A-92B5-0444320CB01E}" srcOrd="2" destOrd="0" presId="urn:microsoft.com/office/officeart/2018/5/layout/IconCircleLabelList"/>
    <dgm:cxn modelId="{33D012FE-EAAF-4EB0-9BE8-249981042D33}" type="presParOf" srcId="{EACB630F-9F13-42A7-9481-E20D77745DE3}" destId="{F2FE5AC3-7A30-42C2-8DEA-C45664C4BC28}" srcOrd="3" destOrd="0" presId="urn:microsoft.com/office/officeart/2018/5/layout/IconCircleLabelList"/>
    <dgm:cxn modelId="{4E58F248-9DD6-4D2C-901F-5BFAC7412BB3}" type="presParOf" srcId="{CE43F667-E9CD-4F65-933D-E02D7D548C5A}" destId="{541ADE66-45C1-4C8F-B642-304862FDF2F6}" srcOrd="1" destOrd="0" presId="urn:microsoft.com/office/officeart/2018/5/layout/IconCircleLabelList"/>
    <dgm:cxn modelId="{4A41EA5A-D9F8-420D-9E12-1EDC7CDFC518}" type="presParOf" srcId="{CE43F667-E9CD-4F65-933D-E02D7D548C5A}" destId="{70C8C48F-F9D8-458A-A60E-11B83C89A720}" srcOrd="2" destOrd="0" presId="urn:microsoft.com/office/officeart/2018/5/layout/IconCircleLabelList"/>
    <dgm:cxn modelId="{642EF065-C62C-4047-81E9-CE55CB41C01A}" type="presParOf" srcId="{70C8C48F-F9D8-458A-A60E-11B83C89A720}" destId="{1273A08F-FBDB-4D9A-9525-A60D4CF0EFF6}" srcOrd="0" destOrd="0" presId="urn:microsoft.com/office/officeart/2018/5/layout/IconCircleLabelList"/>
    <dgm:cxn modelId="{6F1BF60F-2807-4DAF-820C-B6A42FA8D560}" type="presParOf" srcId="{70C8C48F-F9D8-458A-A60E-11B83C89A720}" destId="{4253D525-D302-4C74-A499-E65B0712C650}" srcOrd="1" destOrd="0" presId="urn:microsoft.com/office/officeart/2018/5/layout/IconCircleLabelList"/>
    <dgm:cxn modelId="{5D2C2DEF-FC33-4094-89CE-1B12321296C9}" type="presParOf" srcId="{70C8C48F-F9D8-458A-A60E-11B83C89A720}" destId="{6ADF8343-165B-4A5B-9299-F5B9156DA6BE}" srcOrd="2" destOrd="0" presId="urn:microsoft.com/office/officeart/2018/5/layout/IconCircleLabelList"/>
    <dgm:cxn modelId="{1E50BA0F-DD05-4982-B56B-30EA0C8DB865}" type="presParOf" srcId="{70C8C48F-F9D8-458A-A60E-11B83C89A720}" destId="{EB305774-69F0-416C-B8B8-EBB28B78FF73}" srcOrd="3" destOrd="0" presId="urn:microsoft.com/office/officeart/2018/5/layout/IconCircleLabelList"/>
    <dgm:cxn modelId="{9DAAA764-913F-45DD-B824-329A38F58989}" type="presParOf" srcId="{CE43F667-E9CD-4F65-933D-E02D7D548C5A}" destId="{27DA6034-56E6-48D5-A18E-9845D1D91F64}" srcOrd="3" destOrd="0" presId="urn:microsoft.com/office/officeart/2018/5/layout/IconCircleLabelList"/>
    <dgm:cxn modelId="{B69D0893-C013-4C02-9999-613033E8C4C0}" type="presParOf" srcId="{CE43F667-E9CD-4F65-933D-E02D7D548C5A}" destId="{EE5B9E8C-A13A-4659-B49F-6BAD1BE0B013}" srcOrd="4" destOrd="0" presId="urn:microsoft.com/office/officeart/2018/5/layout/IconCircleLabelList"/>
    <dgm:cxn modelId="{DCF104BB-98CE-4F18-BF10-1FA7495EDBA4}" type="presParOf" srcId="{EE5B9E8C-A13A-4659-B49F-6BAD1BE0B013}" destId="{DC4C1936-E988-4FAA-8FEE-D91C3EC2E25F}" srcOrd="0" destOrd="0" presId="urn:microsoft.com/office/officeart/2018/5/layout/IconCircleLabelList"/>
    <dgm:cxn modelId="{BFF79401-BD89-4576-BEE4-80364AEAA9F1}" type="presParOf" srcId="{EE5B9E8C-A13A-4659-B49F-6BAD1BE0B013}" destId="{B4636723-B7CC-4044-A59E-909F9C2BB604}" srcOrd="1" destOrd="0" presId="urn:microsoft.com/office/officeart/2018/5/layout/IconCircleLabelList"/>
    <dgm:cxn modelId="{64B32D85-78B5-426E-94B4-6BABD681C273}" type="presParOf" srcId="{EE5B9E8C-A13A-4659-B49F-6BAD1BE0B013}" destId="{1C5642FA-3E8A-4309-BE01-BFBCB1E74D93}" srcOrd="2" destOrd="0" presId="urn:microsoft.com/office/officeart/2018/5/layout/IconCircleLabelList"/>
    <dgm:cxn modelId="{1EE256B3-0F96-4D37-A41C-45060819E398}" type="presParOf" srcId="{EE5B9E8C-A13A-4659-B49F-6BAD1BE0B013}" destId="{3C5909CD-E641-4393-909A-2EE82402F413}" srcOrd="3" destOrd="0" presId="urn:microsoft.com/office/officeart/2018/5/layout/IconCircleLabelList"/>
    <dgm:cxn modelId="{089BD421-5351-407C-A96B-A2B5D51A1FD6}" type="presParOf" srcId="{CE43F667-E9CD-4F65-933D-E02D7D548C5A}" destId="{2CBFFBED-27B0-4E5F-84B1-B6B0F773E31C}" srcOrd="5" destOrd="0" presId="urn:microsoft.com/office/officeart/2018/5/layout/IconCircleLabelList"/>
    <dgm:cxn modelId="{2F932F1E-AC31-4627-AA71-C57B8AB9462F}" type="presParOf" srcId="{CE43F667-E9CD-4F65-933D-E02D7D548C5A}" destId="{A5F3A26B-8E71-4FC1-9EE2-45BA889A7A69}" srcOrd="6" destOrd="0" presId="urn:microsoft.com/office/officeart/2018/5/layout/IconCircleLabelList"/>
    <dgm:cxn modelId="{E9C5F801-DEE2-4C34-97D4-F367B1E0D076}" type="presParOf" srcId="{A5F3A26B-8E71-4FC1-9EE2-45BA889A7A69}" destId="{F3C27882-A749-46EA-9B0B-82B76CE969BE}" srcOrd="0" destOrd="0" presId="urn:microsoft.com/office/officeart/2018/5/layout/IconCircleLabelList"/>
    <dgm:cxn modelId="{9830C2EC-41A7-4885-9F82-6298CCF57B34}" type="presParOf" srcId="{A5F3A26B-8E71-4FC1-9EE2-45BA889A7A69}" destId="{1F4F81AF-BC65-4CEC-964B-B3D1817CF8A3}" srcOrd="1" destOrd="0" presId="urn:microsoft.com/office/officeart/2018/5/layout/IconCircleLabelList"/>
    <dgm:cxn modelId="{11AB06CB-FC4A-4F7F-A00D-AAFF6C9C0B2A}" type="presParOf" srcId="{A5F3A26B-8E71-4FC1-9EE2-45BA889A7A69}" destId="{F9A73897-2D41-4A6D-A011-52AB97E2DE78}" srcOrd="2" destOrd="0" presId="urn:microsoft.com/office/officeart/2018/5/layout/IconCircleLabelList"/>
    <dgm:cxn modelId="{2A484BA5-6967-4493-982F-94565D14E151}" type="presParOf" srcId="{A5F3A26B-8E71-4FC1-9EE2-45BA889A7A69}" destId="{6A7D2799-F270-45A5-A7BC-A05A67536A81}" srcOrd="3" destOrd="0" presId="urn:microsoft.com/office/officeart/2018/5/layout/IconCircleLabelList"/>
    <dgm:cxn modelId="{06E95F02-AE71-4953-A0A4-85D375E8E444}" type="presParOf" srcId="{CE43F667-E9CD-4F65-933D-E02D7D548C5A}" destId="{A556C7DC-13C1-4F62-BEB2-6F16E988A878}" srcOrd="7" destOrd="0" presId="urn:microsoft.com/office/officeart/2018/5/layout/IconCircleLabelList"/>
    <dgm:cxn modelId="{F742E872-65AA-4029-BCCF-D6328FE95CA8}" type="presParOf" srcId="{CE43F667-E9CD-4F65-933D-E02D7D548C5A}" destId="{9CCDEBA2-48E6-44F3-A6CB-0FBDDC4C4BA3}" srcOrd="8" destOrd="0" presId="urn:microsoft.com/office/officeart/2018/5/layout/IconCircleLabelList"/>
    <dgm:cxn modelId="{DE615260-BA92-46A3-BBB1-D67BCB235E55}" type="presParOf" srcId="{9CCDEBA2-48E6-44F3-A6CB-0FBDDC4C4BA3}" destId="{9CF2BFF8-95C2-4E0E-B259-8D07B9FB27F7}" srcOrd="0" destOrd="0" presId="urn:microsoft.com/office/officeart/2018/5/layout/IconCircleLabelList"/>
    <dgm:cxn modelId="{B695E0CE-2818-436F-B66B-08EEB4725D11}" type="presParOf" srcId="{9CCDEBA2-48E6-44F3-A6CB-0FBDDC4C4BA3}" destId="{9F00B652-72F5-46CA-867F-C1ADCF9A2E6A}" srcOrd="1" destOrd="0" presId="urn:microsoft.com/office/officeart/2018/5/layout/IconCircleLabelList"/>
    <dgm:cxn modelId="{8066A2AA-02B8-43E1-BBCD-D97FE94C8E61}" type="presParOf" srcId="{9CCDEBA2-48E6-44F3-A6CB-0FBDDC4C4BA3}" destId="{411D39D9-E4A6-4F17-99F0-595B9E9B153E}" srcOrd="2" destOrd="0" presId="urn:microsoft.com/office/officeart/2018/5/layout/IconCircleLabelList"/>
    <dgm:cxn modelId="{1800D6C3-AA8E-4433-8194-D52109BDE63D}" type="presParOf" srcId="{9CCDEBA2-48E6-44F3-A6CB-0FBDDC4C4BA3}" destId="{2091A07D-D417-4451-88FC-80F8CE9B2014}" srcOrd="3" destOrd="0" presId="urn:microsoft.com/office/officeart/2018/5/layout/IconCircleLabelList"/>
    <dgm:cxn modelId="{D875A5CF-7790-4E3D-BFCE-26AF6B13B208}" type="presParOf" srcId="{CE43F667-E9CD-4F65-933D-E02D7D548C5A}" destId="{4E2C2167-AD39-4B0D-B6EC-BBFAC3B73229}" srcOrd="9" destOrd="0" presId="urn:microsoft.com/office/officeart/2018/5/layout/IconCircleLabelList"/>
    <dgm:cxn modelId="{2F141805-8F17-42A3-8BDE-32B2C0771A03}" type="presParOf" srcId="{CE43F667-E9CD-4F65-933D-E02D7D548C5A}" destId="{9ACE9ACE-C3C2-43E3-9B2E-F6EC574149DE}" srcOrd="10" destOrd="0" presId="urn:microsoft.com/office/officeart/2018/5/layout/IconCircleLabelList"/>
    <dgm:cxn modelId="{DE328299-1A48-472B-898E-F670B8575706}" type="presParOf" srcId="{9ACE9ACE-C3C2-43E3-9B2E-F6EC574149DE}" destId="{10AFF037-2EB4-4302-841C-03D9AFCD533F}" srcOrd="0" destOrd="0" presId="urn:microsoft.com/office/officeart/2018/5/layout/IconCircleLabelList"/>
    <dgm:cxn modelId="{42BD114D-635E-4736-9A26-599321112907}" type="presParOf" srcId="{9ACE9ACE-C3C2-43E3-9B2E-F6EC574149DE}" destId="{3B140665-B47D-4BAD-8490-A461A21BFD95}" srcOrd="1" destOrd="0" presId="urn:microsoft.com/office/officeart/2018/5/layout/IconCircleLabelList"/>
    <dgm:cxn modelId="{DE1C3E2C-9B4A-48A8-9B95-73EA89FAF8BE}" type="presParOf" srcId="{9ACE9ACE-C3C2-43E3-9B2E-F6EC574149DE}" destId="{D59A99DB-34C6-4DA7-B5E0-019ABEE082FE}" srcOrd="2" destOrd="0" presId="urn:microsoft.com/office/officeart/2018/5/layout/IconCircleLabelList"/>
    <dgm:cxn modelId="{3A73C651-31E7-4D0D-A646-EC4E796B7F65}" type="presParOf" srcId="{9ACE9ACE-C3C2-43E3-9B2E-F6EC574149DE}" destId="{A75F092E-8FC1-4BDA-8E0B-02B41AE5FB81}" srcOrd="3" destOrd="0" presId="urn:microsoft.com/office/officeart/2018/5/layout/IconCircleLabelList"/>
    <dgm:cxn modelId="{D91F8667-E2C9-4088-A179-69ABD94C6E99}" type="presParOf" srcId="{CE43F667-E9CD-4F65-933D-E02D7D548C5A}" destId="{BC31FEED-98C2-4089-9848-7178F8B33820}" srcOrd="11" destOrd="0" presId="urn:microsoft.com/office/officeart/2018/5/layout/IconCircleLabelList"/>
    <dgm:cxn modelId="{977ED199-A6A8-41A8-B2FF-C945305E25E0}" type="presParOf" srcId="{CE43F667-E9CD-4F65-933D-E02D7D548C5A}" destId="{F0ADC1ED-66E3-4994-987A-447D0A84BC47}" srcOrd="12" destOrd="0" presId="urn:microsoft.com/office/officeart/2018/5/layout/IconCircleLabelList"/>
    <dgm:cxn modelId="{3D87B8A2-55D6-4188-BB3B-CC421BAE2840}" type="presParOf" srcId="{F0ADC1ED-66E3-4994-987A-447D0A84BC47}" destId="{954CC565-AC18-4155-8CFC-59CD7F68856D}" srcOrd="0" destOrd="0" presId="urn:microsoft.com/office/officeart/2018/5/layout/IconCircleLabelList"/>
    <dgm:cxn modelId="{9E2D2CEA-FA1C-4852-8AED-7C96F13F4395}" type="presParOf" srcId="{F0ADC1ED-66E3-4994-987A-447D0A84BC47}" destId="{241639C6-FD1F-48B6-BF83-FAEEBDD7776D}" srcOrd="1" destOrd="0" presId="urn:microsoft.com/office/officeart/2018/5/layout/IconCircleLabelList"/>
    <dgm:cxn modelId="{D15C90CC-B468-4EBC-A181-1225F6C62EB8}" type="presParOf" srcId="{F0ADC1ED-66E3-4994-987A-447D0A84BC47}" destId="{2426D34D-778E-4AAC-973F-F4793B97F662}" srcOrd="2" destOrd="0" presId="urn:microsoft.com/office/officeart/2018/5/layout/IconCircleLabelList"/>
    <dgm:cxn modelId="{9A0D3FE7-6005-4EBC-964F-5C960E260207}" type="presParOf" srcId="{F0ADC1ED-66E3-4994-987A-447D0A84BC47}" destId="{6845529B-C21B-4CC1-B6B0-9375CFE0CF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F8A69-98AF-4096-82B7-B30DAAD36B3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276C44-3B34-4511-B2CE-914F2CD62BCF}">
      <dgm:prSet/>
      <dgm:spPr/>
      <dgm:t>
        <a:bodyPr/>
        <a:lstStyle/>
        <a:p>
          <a:r>
            <a:rPr lang="en-US"/>
            <a:t>Creation of a heuristic classifier with lexicon</a:t>
          </a:r>
        </a:p>
      </dgm:t>
    </dgm:pt>
    <dgm:pt modelId="{3905562B-6BBD-49F2-8B46-D714205D745D}" type="parTrans" cxnId="{500BD18F-F3D2-4106-A25F-864169D820FC}">
      <dgm:prSet/>
      <dgm:spPr/>
      <dgm:t>
        <a:bodyPr/>
        <a:lstStyle/>
        <a:p>
          <a:endParaRPr lang="en-US"/>
        </a:p>
      </dgm:t>
    </dgm:pt>
    <dgm:pt modelId="{AE27C7EE-CA91-4DD5-A8CF-9A4047A315D0}" type="sibTrans" cxnId="{500BD18F-F3D2-4106-A25F-864169D820FC}">
      <dgm:prSet/>
      <dgm:spPr/>
      <dgm:t>
        <a:bodyPr/>
        <a:lstStyle/>
        <a:p>
          <a:endParaRPr lang="en-US"/>
        </a:p>
      </dgm:t>
    </dgm:pt>
    <dgm:pt modelId="{17C29C34-3DF0-4D1B-B429-B6D945B790E1}">
      <dgm:prSet/>
      <dgm:spPr/>
      <dgm:t>
        <a:bodyPr/>
        <a:lstStyle/>
        <a:p>
          <a:r>
            <a:rPr lang="en-US" dirty="0"/>
            <a:t>Train argumentation mining classifiers (fastText, MLP, CNN)</a:t>
          </a:r>
        </a:p>
      </dgm:t>
    </dgm:pt>
    <dgm:pt modelId="{563163E1-DDB6-4443-A2EB-BAC4C6527DFA}" type="parTrans" cxnId="{1177F70E-5252-4CD4-AB90-6FCBBDA5326E}">
      <dgm:prSet/>
      <dgm:spPr/>
      <dgm:t>
        <a:bodyPr/>
        <a:lstStyle/>
        <a:p>
          <a:endParaRPr lang="en-US"/>
        </a:p>
      </dgm:t>
    </dgm:pt>
    <dgm:pt modelId="{EDF049BD-C434-493E-86E0-4826C0ADB918}" type="sibTrans" cxnId="{1177F70E-5252-4CD4-AB90-6FCBBDA5326E}">
      <dgm:prSet/>
      <dgm:spPr/>
      <dgm:t>
        <a:bodyPr/>
        <a:lstStyle/>
        <a:p>
          <a:endParaRPr lang="en-US"/>
        </a:p>
      </dgm:t>
    </dgm:pt>
    <dgm:pt modelId="{A07EAE27-63D6-425D-BAD7-4BBEEF289400}">
      <dgm:prSet/>
      <dgm:spPr/>
      <dgm:t>
        <a:bodyPr/>
        <a:lstStyle/>
        <a:p>
          <a:r>
            <a:rPr lang="en-US"/>
            <a:t>Automate the procedure of arguments (Evidence/Claim) &amp; Structure (Background, Objective, Method, Results &amp; Conclusion) label prediction</a:t>
          </a:r>
        </a:p>
      </dgm:t>
    </dgm:pt>
    <dgm:pt modelId="{EC7E3F72-60EB-4746-BCDA-525BC053132D}" type="parTrans" cxnId="{E394FB59-D787-4D2A-9834-AB97CE63892A}">
      <dgm:prSet/>
      <dgm:spPr/>
      <dgm:t>
        <a:bodyPr/>
        <a:lstStyle/>
        <a:p>
          <a:endParaRPr lang="en-US"/>
        </a:p>
      </dgm:t>
    </dgm:pt>
    <dgm:pt modelId="{E2B4AAA7-A643-461A-8A5C-8C8B7CECB951}" type="sibTrans" cxnId="{E394FB59-D787-4D2A-9834-AB97CE63892A}">
      <dgm:prSet/>
      <dgm:spPr/>
      <dgm:t>
        <a:bodyPr/>
        <a:lstStyle/>
        <a:p>
          <a:endParaRPr lang="en-US"/>
        </a:p>
      </dgm:t>
    </dgm:pt>
    <dgm:pt modelId="{D1C5FC98-D397-4930-BBE6-615CFAD28AE4}">
      <dgm:prSet/>
      <dgm:spPr/>
      <dgm:t>
        <a:bodyPr/>
        <a:lstStyle/>
        <a:p>
          <a:r>
            <a:rPr lang="en-US"/>
            <a:t>Cluster Abstracts </a:t>
          </a:r>
        </a:p>
      </dgm:t>
    </dgm:pt>
    <dgm:pt modelId="{87F2C569-9484-4AAE-A9EE-DC1834417E15}" type="parTrans" cxnId="{A2F0893A-CA98-4397-AF8C-87955C557589}">
      <dgm:prSet/>
      <dgm:spPr/>
      <dgm:t>
        <a:bodyPr/>
        <a:lstStyle/>
        <a:p>
          <a:endParaRPr lang="en-US"/>
        </a:p>
      </dgm:t>
    </dgm:pt>
    <dgm:pt modelId="{43100A51-0E24-4BFC-8E6B-2B4A528AE200}" type="sibTrans" cxnId="{A2F0893A-CA98-4397-AF8C-87955C557589}">
      <dgm:prSet/>
      <dgm:spPr/>
      <dgm:t>
        <a:bodyPr/>
        <a:lstStyle/>
        <a:p>
          <a:endParaRPr lang="en-US"/>
        </a:p>
      </dgm:t>
    </dgm:pt>
    <dgm:pt modelId="{2C1B9B19-F2FA-488E-B808-B70E48F1CCF5}" type="pres">
      <dgm:prSet presAssocID="{C3DF8A69-98AF-4096-82B7-B30DAAD36B3A}" presName="outerComposite" presStyleCnt="0">
        <dgm:presLayoutVars>
          <dgm:chMax val="5"/>
          <dgm:dir/>
          <dgm:resizeHandles val="exact"/>
        </dgm:presLayoutVars>
      </dgm:prSet>
      <dgm:spPr/>
    </dgm:pt>
    <dgm:pt modelId="{C27AFDAF-5226-4129-B5E4-977F762D6344}" type="pres">
      <dgm:prSet presAssocID="{C3DF8A69-98AF-4096-82B7-B30DAAD36B3A}" presName="dummyMaxCanvas" presStyleCnt="0">
        <dgm:presLayoutVars/>
      </dgm:prSet>
      <dgm:spPr/>
    </dgm:pt>
    <dgm:pt modelId="{3C509ABA-CCA1-40DE-8D9A-1D30C5D5F225}" type="pres">
      <dgm:prSet presAssocID="{C3DF8A69-98AF-4096-82B7-B30DAAD36B3A}" presName="FourNodes_1" presStyleLbl="node1" presStyleIdx="0" presStyleCnt="4">
        <dgm:presLayoutVars>
          <dgm:bulletEnabled val="1"/>
        </dgm:presLayoutVars>
      </dgm:prSet>
      <dgm:spPr/>
    </dgm:pt>
    <dgm:pt modelId="{A2C74F67-69DA-4676-8DB1-02EF28E5D851}" type="pres">
      <dgm:prSet presAssocID="{C3DF8A69-98AF-4096-82B7-B30DAAD36B3A}" presName="FourNodes_2" presStyleLbl="node1" presStyleIdx="1" presStyleCnt="4">
        <dgm:presLayoutVars>
          <dgm:bulletEnabled val="1"/>
        </dgm:presLayoutVars>
      </dgm:prSet>
      <dgm:spPr/>
    </dgm:pt>
    <dgm:pt modelId="{08FDF159-DAE0-4B82-BF46-96F5A7A1506C}" type="pres">
      <dgm:prSet presAssocID="{C3DF8A69-98AF-4096-82B7-B30DAAD36B3A}" presName="FourNodes_3" presStyleLbl="node1" presStyleIdx="2" presStyleCnt="4">
        <dgm:presLayoutVars>
          <dgm:bulletEnabled val="1"/>
        </dgm:presLayoutVars>
      </dgm:prSet>
      <dgm:spPr/>
    </dgm:pt>
    <dgm:pt modelId="{045BD239-DBCD-4EDA-93B3-6559CC4D94B7}" type="pres">
      <dgm:prSet presAssocID="{C3DF8A69-98AF-4096-82B7-B30DAAD36B3A}" presName="FourNodes_4" presStyleLbl="node1" presStyleIdx="3" presStyleCnt="4">
        <dgm:presLayoutVars>
          <dgm:bulletEnabled val="1"/>
        </dgm:presLayoutVars>
      </dgm:prSet>
      <dgm:spPr/>
    </dgm:pt>
    <dgm:pt modelId="{B1069C04-7B14-4352-9704-B40515977E3A}" type="pres">
      <dgm:prSet presAssocID="{C3DF8A69-98AF-4096-82B7-B30DAAD36B3A}" presName="FourConn_1-2" presStyleLbl="fgAccFollowNode1" presStyleIdx="0" presStyleCnt="3">
        <dgm:presLayoutVars>
          <dgm:bulletEnabled val="1"/>
        </dgm:presLayoutVars>
      </dgm:prSet>
      <dgm:spPr/>
    </dgm:pt>
    <dgm:pt modelId="{08C5911A-35DF-4F3D-A638-1B41E93CB3A8}" type="pres">
      <dgm:prSet presAssocID="{C3DF8A69-98AF-4096-82B7-B30DAAD36B3A}" presName="FourConn_2-3" presStyleLbl="fgAccFollowNode1" presStyleIdx="1" presStyleCnt="3">
        <dgm:presLayoutVars>
          <dgm:bulletEnabled val="1"/>
        </dgm:presLayoutVars>
      </dgm:prSet>
      <dgm:spPr/>
    </dgm:pt>
    <dgm:pt modelId="{728C7E4A-587D-4220-9002-12DB3BA306FD}" type="pres">
      <dgm:prSet presAssocID="{C3DF8A69-98AF-4096-82B7-B30DAAD36B3A}" presName="FourConn_3-4" presStyleLbl="fgAccFollowNode1" presStyleIdx="2" presStyleCnt="3">
        <dgm:presLayoutVars>
          <dgm:bulletEnabled val="1"/>
        </dgm:presLayoutVars>
      </dgm:prSet>
      <dgm:spPr/>
    </dgm:pt>
    <dgm:pt modelId="{E6041295-B9F3-49A8-AD15-7138E48B3E89}" type="pres">
      <dgm:prSet presAssocID="{C3DF8A69-98AF-4096-82B7-B30DAAD36B3A}" presName="FourNodes_1_text" presStyleLbl="node1" presStyleIdx="3" presStyleCnt="4">
        <dgm:presLayoutVars>
          <dgm:bulletEnabled val="1"/>
        </dgm:presLayoutVars>
      </dgm:prSet>
      <dgm:spPr/>
    </dgm:pt>
    <dgm:pt modelId="{C8FFB3EC-4BF5-424E-9122-21516C21235D}" type="pres">
      <dgm:prSet presAssocID="{C3DF8A69-98AF-4096-82B7-B30DAAD36B3A}" presName="FourNodes_2_text" presStyleLbl="node1" presStyleIdx="3" presStyleCnt="4">
        <dgm:presLayoutVars>
          <dgm:bulletEnabled val="1"/>
        </dgm:presLayoutVars>
      </dgm:prSet>
      <dgm:spPr/>
    </dgm:pt>
    <dgm:pt modelId="{FC57DB3E-F406-4F47-934E-9FC204DF6D25}" type="pres">
      <dgm:prSet presAssocID="{C3DF8A69-98AF-4096-82B7-B30DAAD36B3A}" presName="FourNodes_3_text" presStyleLbl="node1" presStyleIdx="3" presStyleCnt="4">
        <dgm:presLayoutVars>
          <dgm:bulletEnabled val="1"/>
        </dgm:presLayoutVars>
      </dgm:prSet>
      <dgm:spPr/>
    </dgm:pt>
    <dgm:pt modelId="{100FA43B-72AC-4D18-86E3-92D5ED59EBE2}" type="pres">
      <dgm:prSet presAssocID="{C3DF8A69-98AF-4096-82B7-B30DAAD36B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3A0602-2B27-4533-8805-BCCFBC099F71}" type="presOf" srcId="{C3DF8A69-98AF-4096-82B7-B30DAAD36B3A}" destId="{2C1B9B19-F2FA-488E-B808-B70E48F1CCF5}" srcOrd="0" destOrd="0" presId="urn:microsoft.com/office/officeart/2005/8/layout/vProcess5"/>
    <dgm:cxn modelId="{716BF803-E3CE-47FA-8866-CA40EEEFB428}" type="presOf" srcId="{D1C5FC98-D397-4930-BBE6-615CFAD28AE4}" destId="{100FA43B-72AC-4D18-86E3-92D5ED59EBE2}" srcOrd="1" destOrd="0" presId="urn:microsoft.com/office/officeart/2005/8/layout/vProcess5"/>
    <dgm:cxn modelId="{0E3CD807-0CCD-4F66-B8D3-93BBE29864B4}" type="presOf" srcId="{17C29C34-3DF0-4D1B-B429-B6D945B790E1}" destId="{A2C74F67-69DA-4676-8DB1-02EF28E5D851}" srcOrd="0" destOrd="0" presId="urn:microsoft.com/office/officeart/2005/8/layout/vProcess5"/>
    <dgm:cxn modelId="{1177F70E-5252-4CD4-AB90-6FCBBDA5326E}" srcId="{C3DF8A69-98AF-4096-82B7-B30DAAD36B3A}" destId="{17C29C34-3DF0-4D1B-B429-B6D945B790E1}" srcOrd="1" destOrd="0" parTransId="{563163E1-DDB6-4443-A2EB-BAC4C6527DFA}" sibTransId="{EDF049BD-C434-493E-86E0-4826C0ADB918}"/>
    <dgm:cxn modelId="{F13E9A36-0C60-43F4-89FC-0BADB010A7B6}" type="presOf" srcId="{E2B4AAA7-A643-461A-8A5C-8C8B7CECB951}" destId="{728C7E4A-587D-4220-9002-12DB3BA306FD}" srcOrd="0" destOrd="0" presId="urn:microsoft.com/office/officeart/2005/8/layout/vProcess5"/>
    <dgm:cxn modelId="{724B283A-74AD-410B-898A-404E654BE10D}" type="presOf" srcId="{D1C5FC98-D397-4930-BBE6-615CFAD28AE4}" destId="{045BD239-DBCD-4EDA-93B3-6559CC4D94B7}" srcOrd="0" destOrd="0" presId="urn:microsoft.com/office/officeart/2005/8/layout/vProcess5"/>
    <dgm:cxn modelId="{A2F0893A-CA98-4397-AF8C-87955C557589}" srcId="{C3DF8A69-98AF-4096-82B7-B30DAAD36B3A}" destId="{D1C5FC98-D397-4930-BBE6-615CFAD28AE4}" srcOrd="3" destOrd="0" parTransId="{87F2C569-9484-4AAE-A9EE-DC1834417E15}" sibTransId="{43100A51-0E24-4BFC-8E6B-2B4A528AE200}"/>
    <dgm:cxn modelId="{1602403E-1C6B-4BD9-9394-9A783E4ECAF9}" type="presOf" srcId="{A07EAE27-63D6-425D-BAD7-4BBEEF289400}" destId="{08FDF159-DAE0-4B82-BF46-96F5A7A1506C}" srcOrd="0" destOrd="0" presId="urn:microsoft.com/office/officeart/2005/8/layout/vProcess5"/>
    <dgm:cxn modelId="{FAAF1F4E-10E5-46EA-A69D-62CFAD16AF08}" type="presOf" srcId="{AE27C7EE-CA91-4DD5-A8CF-9A4047A315D0}" destId="{B1069C04-7B14-4352-9704-B40515977E3A}" srcOrd="0" destOrd="0" presId="urn:microsoft.com/office/officeart/2005/8/layout/vProcess5"/>
    <dgm:cxn modelId="{E394FB59-D787-4D2A-9834-AB97CE63892A}" srcId="{C3DF8A69-98AF-4096-82B7-B30DAAD36B3A}" destId="{A07EAE27-63D6-425D-BAD7-4BBEEF289400}" srcOrd="2" destOrd="0" parTransId="{EC7E3F72-60EB-4746-BCDA-525BC053132D}" sibTransId="{E2B4AAA7-A643-461A-8A5C-8C8B7CECB951}"/>
    <dgm:cxn modelId="{676BCD80-BAA5-4288-A04C-DE5B44F29D7A}" type="presOf" srcId="{A07EAE27-63D6-425D-BAD7-4BBEEF289400}" destId="{FC57DB3E-F406-4F47-934E-9FC204DF6D25}" srcOrd="1" destOrd="0" presId="urn:microsoft.com/office/officeart/2005/8/layout/vProcess5"/>
    <dgm:cxn modelId="{500BD18F-F3D2-4106-A25F-864169D820FC}" srcId="{C3DF8A69-98AF-4096-82B7-B30DAAD36B3A}" destId="{04276C44-3B34-4511-B2CE-914F2CD62BCF}" srcOrd="0" destOrd="0" parTransId="{3905562B-6BBD-49F2-8B46-D714205D745D}" sibTransId="{AE27C7EE-CA91-4DD5-A8CF-9A4047A315D0}"/>
    <dgm:cxn modelId="{7E2360B7-9ED4-414C-8034-9DDA45338237}" type="presOf" srcId="{04276C44-3B34-4511-B2CE-914F2CD62BCF}" destId="{E6041295-B9F3-49A8-AD15-7138E48B3E89}" srcOrd="1" destOrd="0" presId="urn:microsoft.com/office/officeart/2005/8/layout/vProcess5"/>
    <dgm:cxn modelId="{3BD2AADD-A34D-48EF-960F-D9CFB396E2BC}" type="presOf" srcId="{17C29C34-3DF0-4D1B-B429-B6D945B790E1}" destId="{C8FFB3EC-4BF5-424E-9122-21516C21235D}" srcOrd="1" destOrd="0" presId="urn:microsoft.com/office/officeart/2005/8/layout/vProcess5"/>
    <dgm:cxn modelId="{85C561E1-DAD8-42A7-A641-DEC4DC9F90B9}" type="presOf" srcId="{04276C44-3B34-4511-B2CE-914F2CD62BCF}" destId="{3C509ABA-CCA1-40DE-8D9A-1D30C5D5F225}" srcOrd="0" destOrd="0" presId="urn:microsoft.com/office/officeart/2005/8/layout/vProcess5"/>
    <dgm:cxn modelId="{C784DAED-520B-42B6-A44F-FF44CAFD27E7}" type="presOf" srcId="{EDF049BD-C434-493E-86E0-4826C0ADB918}" destId="{08C5911A-35DF-4F3D-A638-1B41E93CB3A8}" srcOrd="0" destOrd="0" presId="urn:microsoft.com/office/officeart/2005/8/layout/vProcess5"/>
    <dgm:cxn modelId="{9B2EAF27-54D6-465B-B3C1-BBFDAAD7C053}" type="presParOf" srcId="{2C1B9B19-F2FA-488E-B808-B70E48F1CCF5}" destId="{C27AFDAF-5226-4129-B5E4-977F762D6344}" srcOrd="0" destOrd="0" presId="urn:microsoft.com/office/officeart/2005/8/layout/vProcess5"/>
    <dgm:cxn modelId="{8EA6F995-89B4-4F66-B8B4-F965DABC37F7}" type="presParOf" srcId="{2C1B9B19-F2FA-488E-B808-B70E48F1CCF5}" destId="{3C509ABA-CCA1-40DE-8D9A-1D30C5D5F225}" srcOrd="1" destOrd="0" presId="urn:microsoft.com/office/officeart/2005/8/layout/vProcess5"/>
    <dgm:cxn modelId="{B40A1BC9-614E-4251-ADDE-162CF0C97AF6}" type="presParOf" srcId="{2C1B9B19-F2FA-488E-B808-B70E48F1CCF5}" destId="{A2C74F67-69DA-4676-8DB1-02EF28E5D851}" srcOrd="2" destOrd="0" presId="urn:microsoft.com/office/officeart/2005/8/layout/vProcess5"/>
    <dgm:cxn modelId="{7A36F914-1FF4-4268-AB25-9523CDA9D7E7}" type="presParOf" srcId="{2C1B9B19-F2FA-488E-B808-B70E48F1CCF5}" destId="{08FDF159-DAE0-4B82-BF46-96F5A7A1506C}" srcOrd="3" destOrd="0" presId="urn:microsoft.com/office/officeart/2005/8/layout/vProcess5"/>
    <dgm:cxn modelId="{545390A0-5ED8-4247-B68F-92E9DC928700}" type="presParOf" srcId="{2C1B9B19-F2FA-488E-B808-B70E48F1CCF5}" destId="{045BD239-DBCD-4EDA-93B3-6559CC4D94B7}" srcOrd="4" destOrd="0" presId="urn:microsoft.com/office/officeart/2005/8/layout/vProcess5"/>
    <dgm:cxn modelId="{9DD7EF12-B4E2-4D5B-9415-B32D370AC37F}" type="presParOf" srcId="{2C1B9B19-F2FA-488E-B808-B70E48F1CCF5}" destId="{B1069C04-7B14-4352-9704-B40515977E3A}" srcOrd="5" destOrd="0" presId="urn:microsoft.com/office/officeart/2005/8/layout/vProcess5"/>
    <dgm:cxn modelId="{B30F3610-EF64-4948-BCDE-787827D55B17}" type="presParOf" srcId="{2C1B9B19-F2FA-488E-B808-B70E48F1CCF5}" destId="{08C5911A-35DF-4F3D-A638-1B41E93CB3A8}" srcOrd="6" destOrd="0" presId="urn:microsoft.com/office/officeart/2005/8/layout/vProcess5"/>
    <dgm:cxn modelId="{BB872C70-B9F8-489F-97E0-B0C9D6D4D1B0}" type="presParOf" srcId="{2C1B9B19-F2FA-488E-B808-B70E48F1CCF5}" destId="{728C7E4A-587D-4220-9002-12DB3BA306FD}" srcOrd="7" destOrd="0" presId="urn:microsoft.com/office/officeart/2005/8/layout/vProcess5"/>
    <dgm:cxn modelId="{7E73714E-698E-4416-9BC3-4EA25B83740E}" type="presParOf" srcId="{2C1B9B19-F2FA-488E-B808-B70E48F1CCF5}" destId="{E6041295-B9F3-49A8-AD15-7138E48B3E89}" srcOrd="8" destOrd="0" presId="urn:microsoft.com/office/officeart/2005/8/layout/vProcess5"/>
    <dgm:cxn modelId="{7D0589E9-E897-4017-B3DE-52E094091528}" type="presParOf" srcId="{2C1B9B19-F2FA-488E-B808-B70E48F1CCF5}" destId="{C8FFB3EC-4BF5-424E-9122-21516C21235D}" srcOrd="9" destOrd="0" presId="urn:microsoft.com/office/officeart/2005/8/layout/vProcess5"/>
    <dgm:cxn modelId="{E691B30A-F766-49BB-B5CE-247E1DF8710F}" type="presParOf" srcId="{2C1B9B19-F2FA-488E-B808-B70E48F1CCF5}" destId="{FC57DB3E-F406-4F47-934E-9FC204DF6D25}" srcOrd="10" destOrd="0" presId="urn:microsoft.com/office/officeart/2005/8/layout/vProcess5"/>
    <dgm:cxn modelId="{99A27A2A-DC8A-4104-89D8-A4F75549BA28}" type="presParOf" srcId="{2C1B9B19-F2FA-488E-B808-B70E48F1CCF5}" destId="{100FA43B-72AC-4D18-86E3-92D5ED59EB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17E45-7B60-464E-984D-9FCC74567BD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0A0735-269F-4664-9DAD-ABD6B5B9FC0B}">
      <dgm:prSet/>
      <dgm:spPr/>
      <dgm:t>
        <a:bodyPr/>
        <a:lstStyle/>
        <a:p>
          <a:r>
            <a:rPr lang="en-US"/>
            <a:t>Tokenization of words</a:t>
          </a:r>
        </a:p>
      </dgm:t>
    </dgm:pt>
    <dgm:pt modelId="{DA318137-8A6F-4B34-8C2E-17FA838AF462}" type="parTrans" cxnId="{35AE12D0-DA0E-44A7-AF7B-362B4256D885}">
      <dgm:prSet/>
      <dgm:spPr/>
      <dgm:t>
        <a:bodyPr/>
        <a:lstStyle/>
        <a:p>
          <a:endParaRPr lang="en-US"/>
        </a:p>
      </dgm:t>
    </dgm:pt>
    <dgm:pt modelId="{6D1A7FBF-B1E6-42A4-9D2E-AD5B345FB759}" type="sibTrans" cxnId="{35AE12D0-DA0E-44A7-AF7B-362B4256D885}">
      <dgm:prSet/>
      <dgm:spPr/>
      <dgm:t>
        <a:bodyPr/>
        <a:lstStyle/>
        <a:p>
          <a:endParaRPr lang="en-US"/>
        </a:p>
      </dgm:t>
    </dgm:pt>
    <dgm:pt modelId="{DEF364F0-A9A9-4E8A-BFD0-1383A65A05AB}">
      <dgm:prSet/>
      <dgm:spPr/>
      <dgm:t>
        <a:bodyPr/>
        <a:lstStyle/>
        <a:p>
          <a:r>
            <a:rPr lang="en-US" dirty="0"/>
            <a:t>Removal of English stopwords</a:t>
          </a:r>
        </a:p>
      </dgm:t>
    </dgm:pt>
    <dgm:pt modelId="{F20E8A71-3E74-4F1D-8F92-EFBE08549ABB}" type="parTrans" cxnId="{CF3109C9-FAD6-46A1-A06E-A229FE61AA6D}">
      <dgm:prSet/>
      <dgm:spPr/>
      <dgm:t>
        <a:bodyPr/>
        <a:lstStyle/>
        <a:p>
          <a:endParaRPr lang="en-US"/>
        </a:p>
      </dgm:t>
    </dgm:pt>
    <dgm:pt modelId="{02013381-16FC-46F4-95B1-55FF0310C3CC}" type="sibTrans" cxnId="{CF3109C9-FAD6-46A1-A06E-A229FE61AA6D}">
      <dgm:prSet/>
      <dgm:spPr/>
      <dgm:t>
        <a:bodyPr/>
        <a:lstStyle/>
        <a:p>
          <a:endParaRPr lang="en-US"/>
        </a:p>
      </dgm:t>
    </dgm:pt>
    <dgm:pt modelId="{375B4E42-96F0-473E-907F-17D2A635EECD}">
      <dgm:prSet/>
      <dgm:spPr/>
      <dgm:t>
        <a:bodyPr/>
        <a:lstStyle/>
        <a:p>
          <a:r>
            <a:rPr lang="en-US" dirty="0"/>
            <a:t>Lemmatization of words</a:t>
          </a:r>
        </a:p>
      </dgm:t>
    </dgm:pt>
    <dgm:pt modelId="{BA6BD4EE-FFE4-4ABE-8DF2-A2A8B283BA22}" type="parTrans" cxnId="{2402298B-E05F-4BF3-A13F-EF032E166869}">
      <dgm:prSet/>
      <dgm:spPr/>
      <dgm:t>
        <a:bodyPr/>
        <a:lstStyle/>
        <a:p>
          <a:endParaRPr lang="en-US"/>
        </a:p>
      </dgm:t>
    </dgm:pt>
    <dgm:pt modelId="{23645B13-AB29-436B-9943-F6682B9C2155}" type="sibTrans" cxnId="{2402298B-E05F-4BF3-A13F-EF032E166869}">
      <dgm:prSet/>
      <dgm:spPr/>
      <dgm:t>
        <a:bodyPr/>
        <a:lstStyle/>
        <a:p>
          <a:endParaRPr lang="en-US"/>
        </a:p>
      </dgm:t>
    </dgm:pt>
    <dgm:pt modelId="{431DA296-DA2A-4C86-9A6A-6E20BE92A841}">
      <dgm:prSet/>
      <dgm:spPr/>
      <dgm:t>
        <a:bodyPr/>
        <a:lstStyle/>
        <a:p>
          <a:r>
            <a:rPr lang="en-US" dirty="0"/>
            <a:t>Function for cleaning the text (symbols, punctuations, shorthand of words)</a:t>
          </a:r>
        </a:p>
      </dgm:t>
    </dgm:pt>
    <dgm:pt modelId="{F7C85BB7-25AC-4E62-8C7C-31BED6AC5E3D}" type="parTrans" cxnId="{2707CFCB-D263-4712-8144-3E17ABAFB51B}">
      <dgm:prSet/>
      <dgm:spPr/>
      <dgm:t>
        <a:bodyPr/>
        <a:lstStyle/>
        <a:p>
          <a:endParaRPr lang="en-US"/>
        </a:p>
      </dgm:t>
    </dgm:pt>
    <dgm:pt modelId="{E84AA200-BBCA-40F8-83D5-3C7A2BBA4C1F}" type="sibTrans" cxnId="{2707CFCB-D263-4712-8144-3E17ABAFB51B}">
      <dgm:prSet/>
      <dgm:spPr/>
      <dgm:t>
        <a:bodyPr/>
        <a:lstStyle/>
        <a:p>
          <a:endParaRPr lang="en-US"/>
        </a:p>
      </dgm:t>
    </dgm:pt>
    <dgm:pt modelId="{38EEE184-85F3-49D7-9613-74CD5A8B9CF2}">
      <dgm:prSet/>
      <dgm:spPr/>
      <dgm:t>
        <a:bodyPr/>
        <a:lstStyle/>
        <a:p>
          <a:r>
            <a:rPr lang="en-US"/>
            <a:t>Split into training (80%) and validation (20%) </a:t>
          </a:r>
        </a:p>
      </dgm:t>
    </dgm:pt>
    <dgm:pt modelId="{E9D0D680-F019-427A-B589-16DF38701EEC}" type="parTrans" cxnId="{D0D225C1-A0BA-4B3B-A9E3-A06E5AE2EA62}">
      <dgm:prSet/>
      <dgm:spPr/>
      <dgm:t>
        <a:bodyPr/>
        <a:lstStyle/>
        <a:p>
          <a:endParaRPr lang="en-US"/>
        </a:p>
      </dgm:t>
    </dgm:pt>
    <dgm:pt modelId="{602AD858-C6B2-4421-9435-D6B3A8BE03F9}" type="sibTrans" cxnId="{D0D225C1-A0BA-4B3B-A9E3-A06E5AE2EA62}">
      <dgm:prSet/>
      <dgm:spPr/>
      <dgm:t>
        <a:bodyPr/>
        <a:lstStyle/>
        <a:p>
          <a:endParaRPr lang="en-US"/>
        </a:p>
      </dgm:t>
    </dgm:pt>
    <dgm:pt modelId="{98969FF5-3FF9-42C3-A8CE-33D1157569C5}">
      <dgm:prSet/>
      <dgm:spPr/>
      <dgm:t>
        <a:bodyPr/>
        <a:lstStyle/>
        <a:p>
          <a:r>
            <a:rPr lang="en-US"/>
            <a:t>Stratification method was used (equality of all three labels)</a:t>
          </a:r>
        </a:p>
      </dgm:t>
    </dgm:pt>
    <dgm:pt modelId="{F4FAD881-EAD3-474B-97BA-0D6AEA6B78E8}" type="parTrans" cxnId="{7832EAFA-4407-4DBD-AE6A-D7D3441785F0}">
      <dgm:prSet/>
      <dgm:spPr/>
      <dgm:t>
        <a:bodyPr/>
        <a:lstStyle/>
        <a:p>
          <a:endParaRPr lang="en-US"/>
        </a:p>
      </dgm:t>
    </dgm:pt>
    <dgm:pt modelId="{5DA48FD7-3F23-40FC-8803-513ECF71C798}" type="sibTrans" cxnId="{7832EAFA-4407-4DBD-AE6A-D7D3441785F0}">
      <dgm:prSet/>
      <dgm:spPr/>
      <dgm:t>
        <a:bodyPr/>
        <a:lstStyle/>
        <a:p>
          <a:endParaRPr lang="en-US"/>
        </a:p>
      </dgm:t>
    </dgm:pt>
    <dgm:pt modelId="{B7810F25-2B6C-4744-97DD-DF35CF46134D}" type="pres">
      <dgm:prSet presAssocID="{17F17E45-7B60-464E-984D-9FCC74567BDB}" presName="diagram" presStyleCnt="0">
        <dgm:presLayoutVars>
          <dgm:dir/>
          <dgm:resizeHandles val="exact"/>
        </dgm:presLayoutVars>
      </dgm:prSet>
      <dgm:spPr/>
    </dgm:pt>
    <dgm:pt modelId="{04E411FE-A87D-442D-86C9-14007E091B70}" type="pres">
      <dgm:prSet presAssocID="{CC0A0735-269F-4664-9DAD-ABD6B5B9FC0B}" presName="node" presStyleLbl="node1" presStyleIdx="0" presStyleCnt="6">
        <dgm:presLayoutVars>
          <dgm:bulletEnabled val="1"/>
        </dgm:presLayoutVars>
      </dgm:prSet>
      <dgm:spPr/>
    </dgm:pt>
    <dgm:pt modelId="{B1AF225E-9CBB-4E66-8F27-11ECAF8E0DF4}" type="pres">
      <dgm:prSet presAssocID="{6D1A7FBF-B1E6-42A4-9D2E-AD5B345FB759}" presName="sibTrans" presStyleCnt="0"/>
      <dgm:spPr/>
    </dgm:pt>
    <dgm:pt modelId="{FE08098D-17BA-4B8E-BD31-7AB9CBB88679}" type="pres">
      <dgm:prSet presAssocID="{DEF364F0-A9A9-4E8A-BFD0-1383A65A05AB}" presName="node" presStyleLbl="node1" presStyleIdx="1" presStyleCnt="6">
        <dgm:presLayoutVars>
          <dgm:bulletEnabled val="1"/>
        </dgm:presLayoutVars>
      </dgm:prSet>
      <dgm:spPr/>
    </dgm:pt>
    <dgm:pt modelId="{71268C3B-C5B5-4515-9B06-6CD45C1EA5A0}" type="pres">
      <dgm:prSet presAssocID="{02013381-16FC-46F4-95B1-55FF0310C3CC}" presName="sibTrans" presStyleCnt="0"/>
      <dgm:spPr/>
    </dgm:pt>
    <dgm:pt modelId="{C89AFFE2-D82E-452B-9D2F-78ED34F02B9C}" type="pres">
      <dgm:prSet presAssocID="{375B4E42-96F0-473E-907F-17D2A635EECD}" presName="node" presStyleLbl="node1" presStyleIdx="2" presStyleCnt="6">
        <dgm:presLayoutVars>
          <dgm:bulletEnabled val="1"/>
        </dgm:presLayoutVars>
      </dgm:prSet>
      <dgm:spPr/>
    </dgm:pt>
    <dgm:pt modelId="{6819DA23-14B3-48A3-990A-B5BBA544CBC9}" type="pres">
      <dgm:prSet presAssocID="{23645B13-AB29-436B-9943-F6682B9C2155}" presName="sibTrans" presStyleCnt="0"/>
      <dgm:spPr/>
    </dgm:pt>
    <dgm:pt modelId="{52584D1E-7B4A-4BAE-B498-0F923234297F}" type="pres">
      <dgm:prSet presAssocID="{431DA296-DA2A-4C86-9A6A-6E20BE92A841}" presName="node" presStyleLbl="node1" presStyleIdx="3" presStyleCnt="6">
        <dgm:presLayoutVars>
          <dgm:bulletEnabled val="1"/>
        </dgm:presLayoutVars>
      </dgm:prSet>
      <dgm:spPr/>
    </dgm:pt>
    <dgm:pt modelId="{483A62A6-9B2D-479E-B006-6C5F4C168DE3}" type="pres">
      <dgm:prSet presAssocID="{E84AA200-BBCA-40F8-83D5-3C7A2BBA4C1F}" presName="sibTrans" presStyleCnt="0"/>
      <dgm:spPr/>
    </dgm:pt>
    <dgm:pt modelId="{5C129607-C01F-4C32-BB15-BC9D328B5CE4}" type="pres">
      <dgm:prSet presAssocID="{38EEE184-85F3-49D7-9613-74CD5A8B9CF2}" presName="node" presStyleLbl="node1" presStyleIdx="4" presStyleCnt="6">
        <dgm:presLayoutVars>
          <dgm:bulletEnabled val="1"/>
        </dgm:presLayoutVars>
      </dgm:prSet>
      <dgm:spPr/>
    </dgm:pt>
    <dgm:pt modelId="{49FA23B2-5506-4F6A-97D5-9DB90529B6FE}" type="pres">
      <dgm:prSet presAssocID="{602AD858-C6B2-4421-9435-D6B3A8BE03F9}" presName="sibTrans" presStyleCnt="0"/>
      <dgm:spPr/>
    </dgm:pt>
    <dgm:pt modelId="{3FD63DDD-301F-45FB-ADCD-2CD58544847A}" type="pres">
      <dgm:prSet presAssocID="{98969FF5-3FF9-42C3-A8CE-33D1157569C5}" presName="node" presStyleLbl="node1" presStyleIdx="5" presStyleCnt="6">
        <dgm:presLayoutVars>
          <dgm:bulletEnabled val="1"/>
        </dgm:presLayoutVars>
      </dgm:prSet>
      <dgm:spPr/>
    </dgm:pt>
  </dgm:ptLst>
  <dgm:cxnLst>
    <dgm:cxn modelId="{C920670C-E629-49F1-B74C-08C763C50762}" type="presOf" srcId="{375B4E42-96F0-473E-907F-17D2A635EECD}" destId="{C89AFFE2-D82E-452B-9D2F-78ED34F02B9C}" srcOrd="0" destOrd="0" presId="urn:microsoft.com/office/officeart/2005/8/layout/default"/>
    <dgm:cxn modelId="{BE5FBB35-A4C2-42F0-9DE8-50E0A8B85485}" type="presOf" srcId="{17F17E45-7B60-464E-984D-9FCC74567BDB}" destId="{B7810F25-2B6C-4744-97DD-DF35CF46134D}" srcOrd="0" destOrd="0" presId="urn:microsoft.com/office/officeart/2005/8/layout/default"/>
    <dgm:cxn modelId="{A63AFD47-1724-4A74-8C03-CB35317A3842}" type="presOf" srcId="{CC0A0735-269F-4664-9DAD-ABD6B5B9FC0B}" destId="{04E411FE-A87D-442D-86C9-14007E091B70}" srcOrd="0" destOrd="0" presId="urn:microsoft.com/office/officeart/2005/8/layout/default"/>
    <dgm:cxn modelId="{A1FEC859-F18C-41A5-B835-4870BD8A38FE}" type="presOf" srcId="{98969FF5-3FF9-42C3-A8CE-33D1157569C5}" destId="{3FD63DDD-301F-45FB-ADCD-2CD58544847A}" srcOrd="0" destOrd="0" presId="urn:microsoft.com/office/officeart/2005/8/layout/default"/>
    <dgm:cxn modelId="{2402298B-E05F-4BF3-A13F-EF032E166869}" srcId="{17F17E45-7B60-464E-984D-9FCC74567BDB}" destId="{375B4E42-96F0-473E-907F-17D2A635EECD}" srcOrd="2" destOrd="0" parTransId="{BA6BD4EE-FFE4-4ABE-8DF2-A2A8B283BA22}" sibTransId="{23645B13-AB29-436B-9943-F6682B9C2155}"/>
    <dgm:cxn modelId="{0C3FB995-25A1-4BD7-B08E-4DC025AE4BD8}" type="presOf" srcId="{DEF364F0-A9A9-4E8A-BFD0-1383A65A05AB}" destId="{FE08098D-17BA-4B8E-BD31-7AB9CBB88679}" srcOrd="0" destOrd="0" presId="urn:microsoft.com/office/officeart/2005/8/layout/default"/>
    <dgm:cxn modelId="{232310BD-A49B-466C-804E-789061A75C8B}" type="presOf" srcId="{38EEE184-85F3-49D7-9613-74CD5A8B9CF2}" destId="{5C129607-C01F-4C32-BB15-BC9D328B5CE4}" srcOrd="0" destOrd="0" presId="urn:microsoft.com/office/officeart/2005/8/layout/default"/>
    <dgm:cxn modelId="{D0D225C1-A0BA-4B3B-A9E3-A06E5AE2EA62}" srcId="{17F17E45-7B60-464E-984D-9FCC74567BDB}" destId="{38EEE184-85F3-49D7-9613-74CD5A8B9CF2}" srcOrd="4" destOrd="0" parTransId="{E9D0D680-F019-427A-B589-16DF38701EEC}" sibTransId="{602AD858-C6B2-4421-9435-D6B3A8BE03F9}"/>
    <dgm:cxn modelId="{0AF2CDC8-D759-4DF1-B609-6ACCD18FDACC}" type="presOf" srcId="{431DA296-DA2A-4C86-9A6A-6E20BE92A841}" destId="{52584D1E-7B4A-4BAE-B498-0F923234297F}" srcOrd="0" destOrd="0" presId="urn:microsoft.com/office/officeart/2005/8/layout/default"/>
    <dgm:cxn modelId="{CF3109C9-FAD6-46A1-A06E-A229FE61AA6D}" srcId="{17F17E45-7B60-464E-984D-9FCC74567BDB}" destId="{DEF364F0-A9A9-4E8A-BFD0-1383A65A05AB}" srcOrd="1" destOrd="0" parTransId="{F20E8A71-3E74-4F1D-8F92-EFBE08549ABB}" sibTransId="{02013381-16FC-46F4-95B1-55FF0310C3CC}"/>
    <dgm:cxn modelId="{2707CFCB-D263-4712-8144-3E17ABAFB51B}" srcId="{17F17E45-7B60-464E-984D-9FCC74567BDB}" destId="{431DA296-DA2A-4C86-9A6A-6E20BE92A841}" srcOrd="3" destOrd="0" parTransId="{F7C85BB7-25AC-4E62-8C7C-31BED6AC5E3D}" sibTransId="{E84AA200-BBCA-40F8-83D5-3C7A2BBA4C1F}"/>
    <dgm:cxn modelId="{35AE12D0-DA0E-44A7-AF7B-362B4256D885}" srcId="{17F17E45-7B60-464E-984D-9FCC74567BDB}" destId="{CC0A0735-269F-4664-9DAD-ABD6B5B9FC0B}" srcOrd="0" destOrd="0" parTransId="{DA318137-8A6F-4B34-8C2E-17FA838AF462}" sibTransId="{6D1A7FBF-B1E6-42A4-9D2E-AD5B345FB759}"/>
    <dgm:cxn modelId="{7832EAFA-4407-4DBD-AE6A-D7D3441785F0}" srcId="{17F17E45-7B60-464E-984D-9FCC74567BDB}" destId="{98969FF5-3FF9-42C3-A8CE-33D1157569C5}" srcOrd="5" destOrd="0" parTransId="{F4FAD881-EAD3-474B-97BA-0D6AEA6B78E8}" sibTransId="{5DA48FD7-3F23-40FC-8803-513ECF71C798}"/>
    <dgm:cxn modelId="{CFD5C82C-BCDE-4C0E-B6C4-AA550DA6635C}" type="presParOf" srcId="{B7810F25-2B6C-4744-97DD-DF35CF46134D}" destId="{04E411FE-A87D-442D-86C9-14007E091B70}" srcOrd="0" destOrd="0" presId="urn:microsoft.com/office/officeart/2005/8/layout/default"/>
    <dgm:cxn modelId="{48FC47E4-CF63-45C5-A44F-D73CDCE1864A}" type="presParOf" srcId="{B7810F25-2B6C-4744-97DD-DF35CF46134D}" destId="{B1AF225E-9CBB-4E66-8F27-11ECAF8E0DF4}" srcOrd="1" destOrd="0" presId="urn:microsoft.com/office/officeart/2005/8/layout/default"/>
    <dgm:cxn modelId="{F24C8086-7F27-4277-AE0E-C2976CCC1115}" type="presParOf" srcId="{B7810F25-2B6C-4744-97DD-DF35CF46134D}" destId="{FE08098D-17BA-4B8E-BD31-7AB9CBB88679}" srcOrd="2" destOrd="0" presId="urn:microsoft.com/office/officeart/2005/8/layout/default"/>
    <dgm:cxn modelId="{684B808E-7980-412B-AD96-829A29CD1FCC}" type="presParOf" srcId="{B7810F25-2B6C-4744-97DD-DF35CF46134D}" destId="{71268C3B-C5B5-4515-9B06-6CD45C1EA5A0}" srcOrd="3" destOrd="0" presId="urn:microsoft.com/office/officeart/2005/8/layout/default"/>
    <dgm:cxn modelId="{234FD39C-AC4A-4B34-B1A6-0A7C5BD5337A}" type="presParOf" srcId="{B7810F25-2B6C-4744-97DD-DF35CF46134D}" destId="{C89AFFE2-D82E-452B-9D2F-78ED34F02B9C}" srcOrd="4" destOrd="0" presId="urn:microsoft.com/office/officeart/2005/8/layout/default"/>
    <dgm:cxn modelId="{0D9B123D-B6DC-45EE-974D-7EA12D4260D9}" type="presParOf" srcId="{B7810F25-2B6C-4744-97DD-DF35CF46134D}" destId="{6819DA23-14B3-48A3-990A-B5BBA544CBC9}" srcOrd="5" destOrd="0" presId="urn:microsoft.com/office/officeart/2005/8/layout/default"/>
    <dgm:cxn modelId="{5184BEC4-1CF7-47B0-8A48-B2C304B09615}" type="presParOf" srcId="{B7810F25-2B6C-4744-97DD-DF35CF46134D}" destId="{52584D1E-7B4A-4BAE-B498-0F923234297F}" srcOrd="6" destOrd="0" presId="urn:microsoft.com/office/officeart/2005/8/layout/default"/>
    <dgm:cxn modelId="{CF971918-0547-4A58-A0C9-F8D4FFD278C0}" type="presParOf" srcId="{B7810F25-2B6C-4744-97DD-DF35CF46134D}" destId="{483A62A6-9B2D-479E-B006-6C5F4C168DE3}" srcOrd="7" destOrd="0" presId="urn:microsoft.com/office/officeart/2005/8/layout/default"/>
    <dgm:cxn modelId="{DAC9F7DC-5714-431F-AEDB-7D5924E83DC2}" type="presParOf" srcId="{B7810F25-2B6C-4744-97DD-DF35CF46134D}" destId="{5C129607-C01F-4C32-BB15-BC9D328B5CE4}" srcOrd="8" destOrd="0" presId="urn:microsoft.com/office/officeart/2005/8/layout/default"/>
    <dgm:cxn modelId="{7E433820-35AD-4E23-9CE4-E4D0850FA78D}" type="presParOf" srcId="{B7810F25-2B6C-4744-97DD-DF35CF46134D}" destId="{49FA23B2-5506-4F6A-97D5-9DB90529B6FE}" srcOrd="9" destOrd="0" presId="urn:microsoft.com/office/officeart/2005/8/layout/default"/>
    <dgm:cxn modelId="{7AC2186D-35A7-402F-8855-985E5CC0C0E1}" type="presParOf" srcId="{B7810F25-2B6C-4744-97DD-DF35CF46134D}" destId="{3FD63DDD-301F-45FB-ADCD-2CD5854484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BCD199-E67E-4A1F-8E60-3968106C0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4675E4-0F0F-4C82-AE9B-C1DE923C13A9}">
      <dgm:prSet/>
      <dgm:spPr/>
      <dgm:t>
        <a:bodyPr/>
        <a:lstStyle/>
        <a:p>
          <a:r>
            <a:rPr lang="en-US" b="1"/>
            <a:t>Parameters Tuning:</a:t>
          </a:r>
          <a:endParaRPr lang="en-US"/>
        </a:p>
      </dgm:t>
    </dgm:pt>
    <dgm:pt modelId="{0BDE9E52-6FE4-47E8-BF96-768D36FE4C79}" type="parTrans" cxnId="{AA30F6BD-BED9-43EE-907C-57050DE88D95}">
      <dgm:prSet/>
      <dgm:spPr/>
      <dgm:t>
        <a:bodyPr/>
        <a:lstStyle/>
        <a:p>
          <a:endParaRPr lang="en-US"/>
        </a:p>
      </dgm:t>
    </dgm:pt>
    <dgm:pt modelId="{B57EACCB-E2AA-4BB8-8716-E9925AEF6297}" type="sibTrans" cxnId="{AA30F6BD-BED9-43EE-907C-57050DE88D95}">
      <dgm:prSet/>
      <dgm:spPr/>
      <dgm:t>
        <a:bodyPr/>
        <a:lstStyle/>
        <a:p>
          <a:endParaRPr lang="en-US"/>
        </a:p>
      </dgm:t>
    </dgm:pt>
    <dgm:pt modelId="{AB0F9CA2-EFC5-47E9-942C-A6409B693378}">
      <dgm:prSet/>
      <dgm:spPr/>
      <dgm:t>
        <a:bodyPr/>
        <a:lstStyle/>
        <a:p>
          <a:r>
            <a:rPr lang="en-US" dirty="0"/>
            <a:t>Max words: 10.000</a:t>
          </a:r>
        </a:p>
      </dgm:t>
    </dgm:pt>
    <dgm:pt modelId="{85D2D02C-1196-460E-A93A-8C080B46F94F}" type="parTrans" cxnId="{C2AB90E0-E653-44AE-BCAB-6A48C5CE0E79}">
      <dgm:prSet/>
      <dgm:spPr/>
      <dgm:t>
        <a:bodyPr/>
        <a:lstStyle/>
        <a:p>
          <a:endParaRPr lang="en-US"/>
        </a:p>
      </dgm:t>
    </dgm:pt>
    <dgm:pt modelId="{6DD09B94-5AF8-43B3-8A89-042F8809EB84}" type="sibTrans" cxnId="{C2AB90E0-E653-44AE-BCAB-6A48C5CE0E79}">
      <dgm:prSet/>
      <dgm:spPr/>
      <dgm:t>
        <a:bodyPr/>
        <a:lstStyle/>
        <a:p>
          <a:endParaRPr lang="en-US"/>
        </a:p>
      </dgm:t>
    </dgm:pt>
    <dgm:pt modelId="{363A4143-2ACC-4CB0-AA97-4D6C82584258}">
      <dgm:prSet/>
      <dgm:spPr/>
      <dgm:t>
        <a:bodyPr/>
        <a:lstStyle/>
        <a:p>
          <a:r>
            <a:rPr lang="en-US"/>
            <a:t>Number of classes: 3</a:t>
          </a:r>
        </a:p>
      </dgm:t>
    </dgm:pt>
    <dgm:pt modelId="{468BDB80-697B-4C85-A2D8-CEA70E9854F0}" type="parTrans" cxnId="{C8F7EE90-8C0C-4664-A891-937FAEA8B29D}">
      <dgm:prSet/>
      <dgm:spPr/>
      <dgm:t>
        <a:bodyPr/>
        <a:lstStyle/>
        <a:p>
          <a:endParaRPr lang="en-US"/>
        </a:p>
      </dgm:t>
    </dgm:pt>
    <dgm:pt modelId="{D4A51054-3909-4FE0-A624-9597BEE5FC88}" type="sibTrans" cxnId="{C8F7EE90-8C0C-4664-A891-937FAEA8B29D}">
      <dgm:prSet/>
      <dgm:spPr/>
      <dgm:t>
        <a:bodyPr/>
        <a:lstStyle/>
        <a:p>
          <a:endParaRPr lang="en-US"/>
        </a:p>
      </dgm:t>
    </dgm:pt>
    <dgm:pt modelId="{E0DFA461-6EDB-4165-BBC6-CE76334CE1C0}">
      <dgm:prSet/>
      <dgm:spPr/>
      <dgm:t>
        <a:bodyPr/>
        <a:lstStyle/>
        <a:p>
          <a:r>
            <a:rPr lang="en-US"/>
            <a:t>Number of epochs: 20</a:t>
          </a:r>
        </a:p>
      </dgm:t>
    </dgm:pt>
    <dgm:pt modelId="{50477B9A-E58B-40B0-938C-3DE05003D250}" type="parTrans" cxnId="{1BE4BFA4-E18E-4226-BEF4-E0E11CAFE4B4}">
      <dgm:prSet/>
      <dgm:spPr/>
      <dgm:t>
        <a:bodyPr/>
        <a:lstStyle/>
        <a:p>
          <a:endParaRPr lang="en-US"/>
        </a:p>
      </dgm:t>
    </dgm:pt>
    <dgm:pt modelId="{3854A0C7-9D45-46A0-A061-48543FDD4F01}" type="sibTrans" cxnId="{1BE4BFA4-E18E-4226-BEF4-E0E11CAFE4B4}">
      <dgm:prSet/>
      <dgm:spPr/>
      <dgm:t>
        <a:bodyPr/>
        <a:lstStyle/>
        <a:p>
          <a:endParaRPr lang="en-US"/>
        </a:p>
      </dgm:t>
    </dgm:pt>
    <dgm:pt modelId="{C81A7B52-1E50-45B9-AEB0-A62D37A4ABD6}">
      <dgm:prSet/>
      <dgm:spPr/>
      <dgm:t>
        <a:bodyPr/>
        <a:lstStyle/>
        <a:p>
          <a:r>
            <a:rPr lang="en-US"/>
            <a:t>Batch size: 32</a:t>
          </a:r>
        </a:p>
      </dgm:t>
    </dgm:pt>
    <dgm:pt modelId="{8CA0CF31-5EBA-47B7-916B-A4DADE06CF9B}" type="parTrans" cxnId="{5EB981A9-0D90-4FC2-9D1B-D66E52583B0E}">
      <dgm:prSet/>
      <dgm:spPr/>
      <dgm:t>
        <a:bodyPr/>
        <a:lstStyle/>
        <a:p>
          <a:endParaRPr lang="en-US"/>
        </a:p>
      </dgm:t>
    </dgm:pt>
    <dgm:pt modelId="{708CFF72-A456-4A6D-A1D4-9EE549B506BE}" type="sibTrans" cxnId="{5EB981A9-0D90-4FC2-9D1B-D66E52583B0E}">
      <dgm:prSet/>
      <dgm:spPr/>
      <dgm:t>
        <a:bodyPr/>
        <a:lstStyle/>
        <a:p>
          <a:endParaRPr lang="en-US"/>
        </a:p>
      </dgm:t>
    </dgm:pt>
    <dgm:pt modelId="{D41FA8E6-7A84-4A67-8C55-1163D46E0F26}">
      <dgm:prSet/>
      <dgm:spPr/>
      <dgm:t>
        <a:bodyPr/>
        <a:lstStyle/>
        <a:p>
          <a:r>
            <a:rPr lang="en-US"/>
            <a:t>loss: “categorical crossentropy”, since we have categorical output values</a:t>
          </a:r>
        </a:p>
      </dgm:t>
    </dgm:pt>
    <dgm:pt modelId="{BC20406E-7591-49C9-BBDF-D1612B398F88}" type="parTrans" cxnId="{77218F23-8341-49B7-A6FE-0B0E9BA347DE}">
      <dgm:prSet/>
      <dgm:spPr/>
      <dgm:t>
        <a:bodyPr/>
        <a:lstStyle/>
        <a:p>
          <a:endParaRPr lang="en-US"/>
        </a:p>
      </dgm:t>
    </dgm:pt>
    <dgm:pt modelId="{D1CCB66F-F7D5-451A-956E-E514E76550EA}" type="sibTrans" cxnId="{77218F23-8341-49B7-A6FE-0B0E9BA347DE}">
      <dgm:prSet/>
      <dgm:spPr/>
      <dgm:t>
        <a:bodyPr/>
        <a:lstStyle/>
        <a:p>
          <a:endParaRPr lang="en-US"/>
        </a:p>
      </dgm:t>
    </dgm:pt>
    <dgm:pt modelId="{C5172879-3967-46F4-93DC-A3BFF3AC3231}">
      <dgm:prSet/>
      <dgm:spPr/>
      <dgm:t>
        <a:bodyPr/>
        <a:lstStyle/>
        <a:p>
          <a:r>
            <a:rPr lang="en-US"/>
            <a:t>optimizer: “adam”</a:t>
          </a:r>
        </a:p>
      </dgm:t>
    </dgm:pt>
    <dgm:pt modelId="{6EBA0B72-43CA-4599-A03B-AB9504AE3691}" type="parTrans" cxnId="{906A39F0-D4BB-4F8A-A91D-F6C0CE66C88E}">
      <dgm:prSet/>
      <dgm:spPr/>
      <dgm:t>
        <a:bodyPr/>
        <a:lstStyle/>
        <a:p>
          <a:endParaRPr lang="en-US"/>
        </a:p>
      </dgm:t>
    </dgm:pt>
    <dgm:pt modelId="{D79AA1D2-7A4C-4349-9EFE-076596C934AC}" type="sibTrans" cxnId="{906A39F0-D4BB-4F8A-A91D-F6C0CE66C88E}">
      <dgm:prSet/>
      <dgm:spPr/>
      <dgm:t>
        <a:bodyPr/>
        <a:lstStyle/>
        <a:p>
          <a:endParaRPr lang="en-US"/>
        </a:p>
      </dgm:t>
    </dgm:pt>
    <dgm:pt modelId="{0A9B3BBA-9AD5-4E17-B13A-F427F7E0A128}">
      <dgm:prSet/>
      <dgm:spPr/>
      <dgm:t>
        <a:bodyPr/>
        <a:lstStyle/>
        <a:p>
          <a:r>
            <a:rPr lang="en-US"/>
            <a:t>metrics: “categorical accuracy” &amp; “Mean absolute error”</a:t>
          </a:r>
        </a:p>
      </dgm:t>
    </dgm:pt>
    <dgm:pt modelId="{D03CC899-454F-4225-8E91-ACD117128972}" type="parTrans" cxnId="{6DB0C233-42C3-4F27-A8B9-273C81285019}">
      <dgm:prSet/>
      <dgm:spPr/>
      <dgm:t>
        <a:bodyPr/>
        <a:lstStyle/>
        <a:p>
          <a:endParaRPr lang="en-US"/>
        </a:p>
      </dgm:t>
    </dgm:pt>
    <dgm:pt modelId="{23B2540C-29FB-4075-BA99-6E7C823729BB}" type="sibTrans" cxnId="{6DB0C233-42C3-4F27-A8B9-273C81285019}">
      <dgm:prSet/>
      <dgm:spPr/>
      <dgm:t>
        <a:bodyPr/>
        <a:lstStyle/>
        <a:p>
          <a:endParaRPr lang="en-US"/>
        </a:p>
      </dgm:t>
    </dgm:pt>
    <dgm:pt modelId="{6D012C4E-AE7F-4777-8DD8-0E11C63019DE}">
      <dgm:prSet/>
      <dgm:spPr/>
      <dgm:t>
        <a:bodyPr/>
        <a:lstStyle/>
        <a:p>
          <a:r>
            <a:rPr lang="en-US" b="1"/>
            <a:t>Regularization techniques:</a:t>
          </a:r>
          <a:endParaRPr lang="en-US"/>
        </a:p>
      </dgm:t>
    </dgm:pt>
    <dgm:pt modelId="{B86FB6A2-A0C5-4409-A8FA-E9E4322F7400}" type="parTrans" cxnId="{A8407082-A334-49A4-A7CF-69C7FB919112}">
      <dgm:prSet/>
      <dgm:spPr/>
      <dgm:t>
        <a:bodyPr/>
        <a:lstStyle/>
        <a:p>
          <a:endParaRPr lang="en-US"/>
        </a:p>
      </dgm:t>
    </dgm:pt>
    <dgm:pt modelId="{0D5117FD-F9F2-4135-B260-24241FEBF843}" type="sibTrans" cxnId="{A8407082-A334-49A4-A7CF-69C7FB919112}">
      <dgm:prSet/>
      <dgm:spPr/>
      <dgm:t>
        <a:bodyPr/>
        <a:lstStyle/>
        <a:p>
          <a:endParaRPr lang="en-US"/>
        </a:p>
      </dgm:t>
    </dgm:pt>
    <dgm:pt modelId="{409FC4BB-333A-4487-9F39-9020D3050226}">
      <dgm:prSet/>
      <dgm:spPr/>
      <dgm:t>
        <a:bodyPr/>
        <a:lstStyle/>
        <a:p>
          <a:r>
            <a:rPr lang="en-US"/>
            <a:t>Dropout rate: 0.5</a:t>
          </a:r>
        </a:p>
      </dgm:t>
    </dgm:pt>
    <dgm:pt modelId="{188AB382-AD36-492F-A486-96785B9867AC}" type="parTrans" cxnId="{42189C78-7A05-4B37-A891-C9AEC10DC195}">
      <dgm:prSet/>
      <dgm:spPr/>
      <dgm:t>
        <a:bodyPr/>
        <a:lstStyle/>
        <a:p>
          <a:endParaRPr lang="en-US"/>
        </a:p>
      </dgm:t>
    </dgm:pt>
    <dgm:pt modelId="{9C5A7D4F-CA7F-4A90-B64F-A3EE0B1D9F38}" type="sibTrans" cxnId="{42189C78-7A05-4B37-A891-C9AEC10DC195}">
      <dgm:prSet/>
      <dgm:spPr/>
      <dgm:t>
        <a:bodyPr/>
        <a:lstStyle/>
        <a:p>
          <a:endParaRPr lang="en-US"/>
        </a:p>
      </dgm:t>
    </dgm:pt>
    <dgm:pt modelId="{589976EA-3D5E-4A42-B1D8-D257FF2FC780}">
      <dgm:prSet/>
      <dgm:spPr/>
      <dgm:t>
        <a:bodyPr/>
        <a:lstStyle/>
        <a:p>
          <a:r>
            <a:rPr lang="en-US"/>
            <a:t>Batch Normalization: Before the activation function of the 1st layer and after the activation function of the 2nd layer </a:t>
          </a:r>
        </a:p>
      </dgm:t>
    </dgm:pt>
    <dgm:pt modelId="{0F6BEAD0-1589-4519-AD47-2F6A4519F546}" type="parTrans" cxnId="{347BE428-4A11-4F4F-B1A4-8DB4050BFF09}">
      <dgm:prSet/>
      <dgm:spPr/>
      <dgm:t>
        <a:bodyPr/>
        <a:lstStyle/>
        <a:p>
          <a:endParaRPr lang="en-US"/>
        </a:p>
      </dgm:t>
    </dgm:pt>
    <dgm:pt modelId="{ABD09D43-7810-4DE3-AF25-C0CFEF156184}" type="sibTrans" cxnId="{347BE428-4A11-4F4F-B1A4-8DB4050BFF09}">
      <dgm:prSet/>
      <dgm:spPr/>
      <dgm:t>
        <a:bodyPr/>
        <a:lstStyle/>
        <a:p>
          <a:endParaRPr lang="en-US"/>
        </a:p>
      </dgm:t>
    </dgm:pt>
    <dgm:pt modelId="{1702ABA6-9AEC-43D0-A5A5-2D232A1CAE42}">
      <dgm:prSet/>
      <dgm:spPr/>
      <dgm:t>
        <a:bodyPr/>
        <a:lstStyle/>
        <a:p>
          <a:r>
            <a:rPr lang="en-US"/>
            <a:t>Early Stopping: 5 patience</a:t>
          </a:r>
        </a:p>
      </dgm:t>
    </dgm:pt>
    <dgm:pt modelId="{EF6661E7-A92E-4F30-A73D-F7F6AE51454C}" type="parTrans" cxnId="{7EB51EDE-8E52-40FC-BE37-754F725665B5}">
      <dgm:prSet/>
      <dgm:spPr/>
      <dgm:t>
        <a:bodyPr/>
        <a:lstStyle/>
        <a:p>
          <a:endParaRPr lang="en-US"/>
        </a:p>
      </dgm:t>
    </dgm:pt>
    <dgm:pt modelId="{B8028C92-3026-4A7A-A434-D42AA194EB87}" type="sibTrans" cxnId="{7EB51EDE-8E52-40FC-BE37-754F725665B5}">
      <dgm:prSet/>
      <dgm:spPr/>
      <dgm:t>
        <a:bodyPr/>
        <a:lstStyle/>
        <a:p>
          <a:endParaRPr lang="en-US"/>
        </a:p>
      </dgm:t>
    </dgm:pt>
    <dgm:pt modelId="{B4932AC8-6FCB-4344-9683-D6936BD1564B}">
      <dgm:prSet/>
      <dgm:spPr/>
      <dgm:t>
        <a:bodyPr/>
        <a:lstStyle/>
        <a:p>
          <a:r>
            <a:rPr lang="en-US"/>
            <a:t>Class weights</a:t>
          </a:r>
        </a:p>
      </dgm:t>
    </dgm:pt>
    <dgm:pt modelId="{1D5C8E0F-626E-488F-A308-13575E8BA860}" type="parTrans" cxnId="{303A0765-0A30-4BDD-A3E4-DEF4E49044DA}">
      <dgm:prSet/>
      <dgm:spPr/>
      <dgm:t>
        <a:bodyPr/>
        <a:lstStyle/>
        <a:p>
          <a:endParaRPr lang="en-US"/>
        </a:p>
      </dgm:t>
    </dgm:pt>
    <dgm:pt modelId="{4528EDB1-BB3A-40E5-BB3D-058F378319D9}" type="sibTrans" cxnId="{303A0765-0A30-4BDD-A3E4-DEF4E49044DA}">
      <dgm:prSet/>
      <dgm:spPr/>
      <dgm:t>
        <a:bodyPr/>
        <a:lstStyle/>
        <a:p>
          <a:endParaRPr lang="en-US"/>
        </a:p>
      </dgm:t>
    </dgm:pt>
    <dgm:pt modelId="{B93846CE-2589-46D3-B4E6-DE74BC479F8B}" type="pres">
      <dgm:prSet presAssocID="{98BCD199-E67E-4A1F-8E60-3968106C078B}" presName="linear" presStyleCnt="0">
        <dgm:presLayoutVars>
          <dgm:animLvl val="lvl"/>
          <dgm:resizeHandles val="exact"/>
        </dgm:presLayoutVars>
      </dgm:prSet>
      <dgm:spPr/>
    </dgm:pt>
    <dgm:pt modelId="{F27FC1F1-FDE4-4FF8-A2F3-C31E3BB4F2FB}" type="pres">
      <dgm:prSet presAssocID="{0C4675E4-0F0F-4C82-AE9B-C1DE923C1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75B23-880C-4714-B6A9-8996857A5868}" type="pres">
      <dgm:prSet presAssocID="{0C4675E4-0F0F-4C82-AE9B-C1DE923C13A9}" presName="childText" presStyleLbl="revTx" presStyleIdx="0" presStyleCnt="2">
        <dgm:presLayoutVars>
          <dgm:bulletEnabled val="1"/>
        </dgm:presLayoutVars>
      </dgm:prSet>
      <dgm:spPr/>
    </dgm:pt>
    <dgm:pt modelId="{F68284F7-B66C-4931-A1C2-FEE4133B128E}" type="pres">
      <dgm:prSet presAssocID="{6D012C4E-AE7F-4777-8DD8-0E11C63019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880E67-6ABD-4E0F-969D-7DF42D23707A}" type="pres">
      <dgm:prSet presAssocID="{6D012C4E-AE7F-4777-8DD8-0E11C63019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0D6B1B-3047-4616-8C4D-3D332BD1F1AF}" type="presOf" srcId="{1702ABA6-9AEC-43D0-A5A5-2D232A1CAE42}" destId="{3E880E67-6ABD-4E0F-969D-7DF42D23707A}" srcOrd="0" destOrd="2" presId="urn:microsoft.com/office/officeart/2005/8/layout/vList2"/>
    <dgm:cxn modelId="{77218F23-8341-49B7-A6FE-0B0E9BA347DE}" srcId="{0C4675E4-0F0F-4C82-AE9B-C1DE923C13A9}" destId="{D41FA8E6-7A84-4A67-8C55-1163D46E0F26}" srcOrd="4" destOrd="0" parTransId="{BC20406E-7591-49C9-BBDF-D1612B398F88}" sibTransId="{D1CCB66F-F7D5-451A-956E-E514E76550EA}"/>
    <dgm:cxn modelId="{C9903426-DC30-478E-8BCB-AB22F76D51CD}" type="presOf" srcId="{0A9B3BBA-9AD5-4E17-B13A-F427F7E0A128}" destId="{D9A75B23-880C-4714-B6A9-8996857A5868}" srcOrd="0" destOrd="6" presId="urn:microsoft.com/office/officeart/2005/8/layout/vList2"/>
    <dgm:cxn modelId="{347BE428-4A11-4F4F-B1A4-8DB4050BFF09}" srcId="{6D012C4E-AE7F-4777-8DD8-0E11C63019DE}" destId="{589976EA-3D5E-4A42-B1D8-D257FF2FC780}" srcOrd="1" destOrd="0" parTransId="{0F6BEAD0-1589-4519-AD47-2F6A4519F546}" sibTransId="{ABD09D43-7810-4DE3-AF25-C0CFEF156184}"/>
    <dgm:cxn modelId="{490BEE31-0BDD-4CED-BEF5-FEF4D1D0341A}" type="presOf" srcId="{589976EA-3D5E-4A42-B1D8-D257FF2FC780}" destId="{3E880E67-6ABD-4E0F-969D-7DF42D23707A}" srcOrd="0" destOrd="1" presId="urn:microsoft.com/office/officeart/2005/8/layout/vList2"/>
    <dgm:cxn modelId="{6DB0C233-42C3-4F27-A8B9-273C81285019}" srcId="{0C4675E4-0F0F-4C82-AE9B-C1DE923C13A9}" destId="{0A9B3BBA-9AD5-4E17-B13A-F427F7E0A128}" srcOrd="6" destOrd="0" parTransId="{D03CC899-454F-4225-8E91-ACD117128972}" sibTransId="{23B2540C-29FB-4075-BA99-6E7C823729BB}"/>
    <dgm:cxn modelId="{BEFF2D5C-B806-4B19-AA28-FA45917CA9F9}" type="presOf" srcId="{E0DFA461-6EDB-4165-BBC6-CE76334CE1C0}" destId="{D9A75B23-880C-4714-B6A9-8996857A5868}" srcOrd="0" destOrd="2" presId="urn:microsoft.com/office/officeart/2005/8/layout/vList2"/>
    <dgm:cxn modelId="{598A7C42-5603-40BC-976C-428CCCB7A4EA}" type="presOf" srcId="{AB0F9CA2-EFC5-47E9-942C-A6409B693378}" destId="{D9A75B23-880C-4714-B6A9-8996857A5868}" srcOrd="0" destOrd="0" presId="urn:microsoft.com/office/officeart/2005/8/layout/vList2"/>
    <dgm:cxn modelId="{303A0765-0A30-4BDD-A3E4-DEF4E49044DA}" srcId="{6D012C4E-AE7F-4777-8DD8-0E11C63019DE}" destId="{B4932AC8-6FCB-4344-9683-D6936BD1564B}" srcOrd="3" destOrd="0" parTransId="{1D5C8E0F-626E-488F-A308-13575E8BA860}" sibTransId="{4528EDB1-BB3A-40E5-BB3D-058F378319D9}"/>
    <dgm:cxn modelId="{DD8CC248-865E-406B-B4CA-AE3DB59B6708}" type="presOf" srcId="{D41FA8E6-7A84-4A67-8C55-1163D46E0F26}" destId="{D9A75B23-880C-4714-B6A9-8996857A5868}" srcOrd="0" destOrd="4" presId="urn:microsoft.com/office/officeart/2005/8/layout/vList2"/>
    <dgm:cxn modelId="{D0230369-0CE3-4479-95D1-786FEFDF8FB3}" type="presOf" srcId="{409FC4BB-333A-4487-9F39-9020D3050226}" destId="{3E880E67-6ABD-4E0F-969D-7DF42D23707A}" srcOrd="0" destOrd="0" presId="urn:microsoft.com/office/officeart/2005/8/layout/vList2"/>
    <dgm:cxn modelId="{42189C78-7A05-4B37-A891-C9AEC10DC195}" srcId="{6D012C4E-AE7F-4777-8DD8-0E11C63019DE}" destId="{409FC4BB-333A-4487-9F39-9020D3050226}" srcOrd="0" destOrd="0" parTransId="{188AB382-AD36-492F-A486-96785B9867AC}" sibTransId="{9C5A7D4F-CA7F-4A90-B64F-A3EE0B1D9F38}"/>
    <dgm:cxn modelId="{A8407082-A334-49A4-A7CF-69C7FB919112}" srcId="{98BCD199-E67E-4A1F-8E60-3968106C078B}" destId="{6D012C4E-AE7F-4777-8DD8-0E11C63019DE}" srcOrd="1" destOrd="0" parTransId="{B86FB6A2-A0C5-4409-A8FA-E9E4322F7400}" sibTransId="{0D5117FD-F9F2-4135-B260-24241FEBF843}"/>
    <dgm:cxn modelId="{1F984285-7EF5-4C54-8355-4D232C9B305F}" type="presOf" srcId="{B4932AC8-6FCB-4344-9683-D6936BD1564B}" destId="{3E880E67-6ABD-4E0F-969D-7DF42D23707A}" srcOrd="0" destOrd="3" presId="urn:microsoft.com/office/officeart/2005/8/layout/vList2"/>
    <dgm:cxn modelId="{C8F7EE90-8C0C-4664-A891-937FAEA8B29D}" srcId="{0C4675E4-0F0F-4C82-AE9B-C1DE923C13A9}" destId="{363A4143-2ACC-4CB0-AA97-4D6C82584258}" srcOrd="1" destOrd="0" parTransId="{468BDB80-697B-4C85-A2D8-CEA70E9854F0}" sibTransId="{D4A51054-3909-4FE0-A624-9597BEE5FC88}"/>
    <dgm:cxn modelId="{1BE4BFA4-E18E-4226-BEF4-E0E11CAFE4B4}" srcId="{0C4675E4-0F0F-4C82-AE9B-C1DE923C13A9}" destId="{E0DFA461-6EDB-4165-BBC6-CE76334CE1C0}" srcOrd="2" destOrd="0" parTransId="{50477B9A-E58B-40B0-938C-3DE05003D250}" sibTransId="{3854A0C7-9D45-46A0-A061-48543FDD4F01}"/>
    <dgm:cxn modelId="{5EB981A9-0D90-4FC2-9D1B-D66E52583B0E}" srcId="{0C4675E4-0F0F-4C82-AE9B-C1DE923C13A9}" destId="{C81A7B52-1E50-45B9-AEB0-A62D37A4ABD6}" srcOrd="3" destOrd="0" parTransId="{8CA0CF31-5EBA-47B7-916B-A4DADE06CF9B}" sibTransId="{708CFF72-A456-4A6D-A1D4-9EE549B506BE}"/>
    <dgm:cxn modelId="{E327F6B3-E692-4719-8E1A-D200C67F3999}" type="presOf" srcId="{C81A7B52-1E50-45B9-AEB0-A62D37A4ABD6}" destId="{D9A75B23-880C-4714-B6A9-8996857A5868}" srcOrd="0" destOrd="3" presId="urn:microsoft.com/office/officeart/2005/8/layout/vList2"/>
    <dgm:cxn modelId="{6C16BEB8-F3EC-4D52-96B1-5F21ECB003F9}" type="presOf" srcId="{0C4675E4-0F0F-4C82-AE9B-C1DE923C13A9}" destId="{F27FC1F1-FDE4-4FF8-A2F3-C31E3BB4F2FB}" srcOrd="0" destOrd="0" presId="urn:microsoft.com/office/officeart/2005/8/layout/vList2"/>
    <dgm:cxn modelId="{AA30F6BD-BED9-43EE-907C-57050DE88D95}" srcId="{98BCD199-E67E-4A1F-8E60-3968106C078B}" destId="{0C4675E4-0F0F-4C82-AE9B-C1DE923C13A9}" srcOrd="0" destOrd="0" parTransId="{0BDE9E52-6FE4-47E8-BF96-768D36FE4C79}" sibTransId="{B57EACCB-E2AA-4BB8-8716-E9925AEF6297}"/>
    <dgm:cxn modelId="{279358CC-6E72-457E-8AB9-AF616336E0A5}" type="presOf" srcId="{C5172879-3967-46F4-93DC-A3BFF3AC3231}" destId="{D9A75B23-880C-4714-B6A9-8996857A5868}" srcOrd="0" destOrd="5" presId="urn:microsoft.com/office/officeart/2005/8/layout/vList2"/>
    <dgm:cxn modelId="{E204CDD8-4CD1-42FB-BB1F-048BBC9F2D10}" type="presOf" srcId="{363A4143-2ACC-4CB0-AA97-4D6C82584258}" destId="{D9A75B23-880C-4714-B6A9-8996857A5868}" srcOrd="0" destOrd="1" presId="urn:microsoft.com/office/officeart/2005/8/layout/vList2"/>
    <dgm:cxn modelId="{03C1DADD-4DFD-4E1A-8E5A-091D1AE950DB}" type="presOf" srcId="{98BCD199-E67E-4A1F-8E60-3968106C078B}" destId="{B93846CE-2589-46D3-B4E6-DE74BC479F8B}" srcOrd="0" destOrd="0" presId="urn:microsoft.com/office/officeart/2005/8/layout/vList2"/>
    <dgm:cxn modelId="{7EB51EDE-8E52-40FC-BE37-754F725665B5}" srcId="{6D012C4E-AE7F-4777-8DD8-0E11C63019DE}" destId="{1702ABA6-9AEC-43D0-A5A5-2D232A1CAE42}" srcOrd="2" destOrd="0" parTransId="{EF6661E7-A92E-4F30-A73D-F7F6AE51454C}" sibTransId="{B8028C92-3026-4A7A-A434-D42AA194EB87}"/>
    <dgm:cxn modelId="{C2AB90E0-E653-44AE-BCAB-6A48C5CE0E79}" srcId="{0C4675E4-0F0F-4C82-AE9B-C1DE923C13A9}" destId="{AB0F9CA2-EFC5-47E9-942C-A6409B693378}" srcOrd="0" destOrd="0" parTransId="{85D2D02C-1196-460E-A93A-8C080B46F94F}" sibTransId="{6DD09B94-5AF8-43B3-8A89-042F8809EB84}"/>
    <dgm:cxn modelId="{906A39F0-D4BB-4F8A-A91D-F6C0CE66C88E}" srcId="{0C4675E4-0F0F-4C82-AE9B-C1DE923C13A9}" destId="{C5172879-3967-46F4-93DC-A3BFF3AC3231}" srcOrd="5" destOrd="0" parTransId="{6EBA0B72-43CA-4599-A03B-AB9504AE3691}" sibTransId="{D79AA1D2-7A4C-4349-9EFE-076596C934AC}"/>
    <dgm:cxn modelId="{DC4C59F7-3F99-4B4C-8E29-3CB0DDA6CFCA}" type="presOf" srcId="{6D012C4E-AE7F-4777-8DD8-0E11C63019DE}" destId="{F68284F7-B66C-4931-A1C2-FEE4133B128E}" srcOrd="0" destOrd="0" presId="urn:microsoft.com/office/officeart/2005/8/layout/vList2"/>
    <dgm:cxn modelId="{082B3561-BBEB-4D51-A364-6C4F23E77BF5}" type="presParOf" srcId="{B93846CE-2589-46D3-B4E6-DE74BC479F8B}" destId="{F27FC1F1-FDE4-4FF8-A2F3-C31E3BB4F2FB}" srcOrd="0" destOrd="0" presId="urn:microsoft.com/office/officeart/2005/8/layout/vList2"/>
    <dgm:cxn modelId="{96FFA521-C083-464F-B3B5-676B0E998A12}" type="presParOf" srcId="{B93846CE-2589-46D3-B4E6-DE74BC479F8B}" destId="{D9A75B23-880C-4714-B6A9-8996857A5868}" srcOrd="1" destOrd="0" presId="urn:microsoft.com/office/officeart/2005/8/layout/vList2"/>
    <dgm:cxn modelId="{096B7485-7755-4777-B904-594A17412EC5}" type="presParOf" srcId="{B93846CE-2589-46D3-B4E6-DE74BC479F8B}" destId="{F68284F7-B66C-4931-A1C2-FEE4133B128E}" srcOrd="2" destOrd="0" presId="urn:microsoft.com/office/officeart/2005/8/layout/vList2"/>
    <dgm:cxn modelId="{43E92523-7EDA-4267-9806-7FAC27B3D723}" type="presParOf" srcId="{B93846CE-2589-46D3-B4E6-DE74BC479F8B}" destId="{3E880E67-6ABD-4E0F-969D-7DF42D237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BCD199-E67E-4A1F-8E60-3968106C0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675E4-0F0F-4C82-AE9B-C1DE923C13A9}">
      <dgm:prSet/>
      <dgm:spPr/>
      <dgm:t>
        <a:bodyPr/>
        <a:lstStyle/>
        <a:p>
          <a:r>
            <a:rPr lang="en-US" b="1"/>
            <a:t>Parameters Tuning:</a:t>
          </a:r>
          <a:endParaRPr lang="en-US"/>
        </a:p>
      </dgm:t>
    </dgm:pt>
    <dgm:pt modelId="{0BDE9E52-6FE4-47E8-BF96-768D36FE4C79}" type="parTrans" cxnId="{AA30F6BD-BED9-43EE-907C-57050DE88D95}">
      <dgm:prSet/>
      <dgm:spPr/>
      <dgm:t>
        <a:bodyPr/>
        <a:lstStyle/>
        <a:p>
          <a:endParaRPr lang="en-US"/>
        </a:p>
      </dgm:t>
    </dgm:pt>
    <dgm:pt modelId="{B57EACCB-E2AA-4BB8-8716-E9925AEF6297}" type="sibTrans" cxnId="{AA30F6BD-BED9-43EE-907C-57050DE88D95}">
      <dgm:prSet/>
      <dgm:spPr/>
      <dgm:t>
        <a:bodyPr/>
        <a:lstStyle/>
        <a:p>
          <a:endParaRPr lang="en-US"/>
        </a:p>
      </dgm:t>
    </dgm:pt>
    <dgm:pt modelId="{AB0F9CA2-EFC5-47E9-942C-A6409B693378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Max len: 38 (90</a:t>
          </a:r>
          <a:r>
            <a:rPr lang="en-US" baseline="30000">
              <a:latin typeface="Calibri" panose="020F0502020204030204" pitchFamily="34" charset="0"/>
            </a:rPr>
            <a:t>th</a:t>
          </a:r>
          <a:r>
            <a:rPr lang="en-US">
              <a:latin typeface="Calibri" panose="020F0502020204030204" pitchFamily="34" charset="0"/>
            </a:rPr>
            <a:t> percentile of all lengths of our sentences)</a:t>
          </a:r>
          <a:endParaRPr lang="en-US" dirty="0"/>
        </a:p>
      </dgm:t>
    </dgm:pt>
    <dgm:pt modelId="{85D2D02C-1196-460E-A93A-8C080B46F94F}" type="parTrans" cxnId="{C2AB90E0-E653-44AE-BCAB-6A48C5CE0E79}">
      <dgm:prSet/>
      <dgm:spPr/>
      <dgm:t>
        <a:bodyPr/>
        <a:lstStyle/>
        <a:p>
          <a:endParaRPr lang="en-US"/>
        </a:p>
      </dgm:t>
    </dgm:pt>
    <dgm:pt modelId="{6DD09B94-5AF8-43B3-8A89-042F8809EB84}" type="sibTrans" cxnId="{C2AB90E0-E653-44AE-BCAB-6A48C5CE0E79}">
      <dgm:prSet/>
      <dgm:spPr/>
      <dgm:t>
        <a:bodyPr/>
        <a:lstStyle/>
        <a:p>
          <a:endParaRPr lang="en-US"/>
        </a:p>
      </dgm:t>
    </dgm:pt>
    <dgm:pt modelId="{6D012C4E-AE7F-4777-8DD8-0E11C63019DE}">
      <dgm:prSet/>
      <dgm:spPr/>
      <dgm:t>
        <a:bodyPr/>
        <a:lstStyle/>
        <a:p>
          <a:r>
            <a:rPr lang="en-US" b="1"/>
            <a:t>Regularization techniques:</a:t>
          </a:r>
          <a:endParaRPr lang="en-US"/>
        </a:p>
      </dgm:t>
    </dgm:pt>
    <dgm:pt modelId="{B86FB6A2-A0C5-4409-A8FA-E9E4322F7400}" type="parTrans" cxnId="{A8407082-A334-49A4-A7CF-69C7FB919112}">
      <dgm:prSet/>
      <dgm:spPr/>
      <dgm:t>
        <a:bodyPr/>
        <a:lstStyle/>
        <a:p>
          <a:endParaRPr lang="en-US"/>
        </a:p>
      </dgm:t>
    </dgm:pt>
    <dgm:pt modelId="{0D5117FD-F9F2-4135-B260-24241FEBF843}" type="sibTrans" cxnId="{A8407082-A334-49A4-A7CF-69C7FB919112}">
      <dgm:prSet/>
      <dgm:spPr/>
      <dgm:t>
        <a:bodyPr/>
        <a:lstStyle/>
        <a:p>
          <a:endParaRPr lang="en-US"/>
        </a:p>
      </dgm:t>
    </dgm:pt>
    <dgm:pt modelId="{409FC4BB-333A-4487-9F39-9020D3050226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Dropout rate: 0.5</a:t>
          </a:r>
          <a:endParaRPr lang="en-US" dirty="0"/>
        </a:p>
      </dgm:t>
    </dgm:pt>
    <dgm:pt modelId="{188AB382-AD36-492F-A486-96785B9867AC}" type="parTrans" cxnId="{42189C78-7A05-4B37-A891-C9AEC10DC195}">
      <dgm:prSet/>
      <dgm:spPr/>
      <dgm:t>
        <a:bodyPr/>
        <a:lstStyle/>
        <a:p>
          <a:endParaRPr lang="en-US"/>
        </a:p>
      </dgm:t>
    </dgm:pt>
    <dgm:pt modelId="{9C5A7D4F-CA7F-4A90-B64F-A3EE0B1D9F38}" type="sibTrans" cxnId="{42189C78-7A05-4B37-A891-C9AEC10DC195}">
      <dgm:prSet/>
      <dgm:spPr/>
      <dgm:t>
        <a:bodyPr/>
        <a:lstStyle/>
        <a:p>
          <a:endParaRPr lang="en-US"/>
        </a:p>
      </dgm:t>
    </dgm:pt>
    <dgm:pt modelId="{FFB4755C-7500-43B4-962B-DDAD86EE3EE8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Embedding dimensions: 50</a:t>
          </a:r>
          <a:endParaRPr lang="en-US" dirty="0">
            <a:latin typeface="Calibri" panose="020F0502020204030204" pitchFamily="34" charset="0"/>
          </a:endParaRPr>
        </a:p>
      </dgm:t>
    </dgm:pt>
    <dgm:pt modelId="{4F470439-C038-49BB-91F7-5BFCBE7694C1}" type="parTrans" cxnId="{627F866C-759E-4F08-99D4-18FC03FF1070}">
      <dgm:prSet/>
      <dgm:spPr/>
      <dgm:t>
        <a:bodyPr/>
        <a:lstStyle/>
        <a:p>
          <a:endParaRPr lang="en-US"/>
        </a:p>
      </dgm:t>
    </dgm:pt>
    <dgm:pt modelId="{6068BBAB-B2D6-4A29-9FEB-7F1D903E811D}" type="sibTrans" cxnId="{627F866C-759E-4F08-99D4-18FC03FF1070}">
      <dgm:prSet/>
      <dgm:spPr/>
      <dgm:t>
        <a:bodyPr/>
        <a:lstStyle/>
        <a:p>
          <a:endParaRPr lang="en-US"/>
        </a:p>
      </dgm:t>
    </dgm:pt>
    <dgm:pt modelId="{4A7522D4-A3BF-43A2-AE06-06A7D85B7C80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filters: 25</a:t>
          </a:r>
          <a:endParaRPr lang="en-US" dirty="0">
            <a:latin typeface="Calibri" panose="020F0502020204030204" pitchFamily="34" charset="0"/>
          </a:endParaRPr>
        </a:p>
      </dgm:t>
    </dgm:pt>
    <dgm:pt modelId="{CCF72A4E-8591-4D9B-A928-DF79933471DF}" type="parTrans" cxnId="{A4B4B3F9-C9DB-4ED6-B532-CC61B985584C}">
      <dgm:prSet/>
      <dgm:spPr/>
      <dgm:t>
        <a:bodyPr/>
        <a:lstStyle/>
        <a:p>
          <a:endParaRPr lang="en-US"/>
        </a:p>
      </dgm:t>
    </dgm:pt>
    <dgm:pt modelId="{36C9B090-E495-4884-AFB4-0082A978650C}" type="sibTrans" cxnId="{A4B4B3F9-C9DB-4ED6-B532-CC61B985584C}">
      <dgm:prSet/>
      <dgm:spPr/>
      <dgm:t>
        <a:bodyPr/>
        <a:lstStyle/>
        <a:p>
          <a:endParaRPr lang="en-US"/>
        </a:p>
      </dgm:t>
    </dgm:pt>
    <dgm:pt modelId="{037D4398-A360-4CE6-9B08-385808F2FC17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Kernel size: 3</a:t>
          </a:r>
          <a:endParaRPr lang="en-US" dirty="0">
            <a:latin typeface="Calibri" panose="020F0502020204030204" pitchFamily="34" charset="0"/>
          </a:endParaRPr>
        </a:p>
      </dgm:t>
    </dgm:pt>
    <dgm:pt modelId="{2D44AF5E-9F95-4AEF-AF91-D60AD304919A}" type="parTrans" cxnId="{4AA5B387-1B17-425B-A696-CCC9BD664A6B}">
      <dgm:prSet/>
      <dgm:spPr/>
      <dgm:t>
        <a:bodyPr/>
        <a:lstStyle/>
        <a:p>
          <a:endParaRPr lang="en-US"/>
        </a:p>
      </dgm:t>
    </dgm:pt>
    <dgm:pt modelId="{7184F4C8-9DFB-464F-9B5C-08BF8D98E80A}" type="sibTrans" cxnId="{4AA5B387-1B17-425B-A696-CCC9BD664A6B}">
      <dgm:prSet/>
      <dgm:spPr/>
      <dgm:t>
        <a:bodyPr/>
        <a:lstStyle/>
        <a:p>
          <a:endParaRPr lang="en-US"/>
        </a:p>
      </dgm:t>
    </dgm:pt>
    <dgm:pt modelId="{5CA460E2-9A57-49F2-AE45-AEA1BF749B5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Hidden dimensions: 50</a:t>
          </a:r>
          <a:endParaRPr lang="en-US" dirty="0">
            <a:latin typeface="Calibri" panose="020F0502020204030204" pitchFamily="34" charset="0"/>
          </a:endParaRPr>
        </a:p>
      </dgm:t>
    </dgm:pt>
    <dgm:pt modelId="{5578E487-5511-4033-9968-98A9A03ADEDC}" type="parTrans" cxnId="{901F4AC0-324A-40B6-9BD4-177B27A111BB}">
      <dgm:prSet/>
      <dgm:spPr/>
      <dgm:t>
        <a:bodyPr/>
        <a:lstStyle/>
        <a:p>
          <a:endParaRPr lang="en-US"/>
        </a:p>
      </dgm:t>
    </dgm:pt>
    <dgm:pt modelId="{A446DB4A-5745-43BD-9596-EE57C0A2A855}" type="sibTrans" cxnId="{901F4AC0-324A-40B6-9BD4-177B27A111BB}">
      <dgm:prSet/>
      <dgm:spPr/>
      <dgm:t>
        <a:bodyPr/>
        <a:lstStyle/>
        <a:p>
          <a:endParaRPr lang="en-US"/>
        </a:p>
      </dgm:t>
    </dgm:pt>
    <dgm:pt modelId="{ABA4B559-91B8-4EEB-8F32-4AEABA557FF4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classes: 3</a:t>
          </a:r>
          <a:endParaRPr lang="en-US" dirty="0">
            <a:latin typeface="Calibri" panose="020F0502020204030204" pitchFamily="34" charset="0"/>
          </a:endParaRPr>
        </a:p>
      </dgm:t>
    </dgm:pt>
    <dgm:pt modelId="{5C03C240-7A07-461A-B39D-1A0E553F6998}" type="parTrans" cxnId="{6C92A889-902A-41E1-AE8F-C7B7D05025CF}">
      <dgm:prSet/>
      <dgm:spPr/>
      <dgm:t>
        <a:bodyPr/>
        <a:lstStyle/>
        <a:p>
          <a:endParaRPr lang="en-US"/>
        </a:p>
      </dgm:t>
    </dgm:pt>
    <dgm:pt modelId="{E0830B47-CED6-4A7B-A369-68B597581016}" type="sibTrans" cxnId="{6C92A889-902A-41E1-AE8F-C7B7D05025CF}">
      <dgm:prSet/>
      <dgm:spPr/>
      <dgm:t>
        <a:bodyPr/>
        <a:lstStyle/>
        <a:p>
          <a:endParaRPr lang="en-US"/>
        </a:p>
      </dgm:t>
    </dgm:pt>
    <dgm:pt modelId="{9943DE9F-B1E9-483F-8A86-3ECE6D056555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Number of epochs: 100</a:t>
          </a:r>
          <a:endParaRPr lang="en-US" dirty="0">
            <a:latin typeface="Calibri" panose="020F0502020204030204" pitchFamily="34" charset="0"/>
          </a:endParaRPr>
        </a:p>
      </dgm:t>
    </dgm:pt>
    <dgm:pt modelId="{CFF5664A-0759-441A-A773-D3B50A2E89CE}" type="parTrans" cxnId="{125BB711-AFC9-4723-B841-FCB55C65DE7B}">
      <dgm:prSet/>
      <dgm:spPr/>
      <dgm:t>
        <a:bodyPr/>
        <a:lstStyle/>
        <a:p>
          <a:endParaRPr lang="en-US"/>
        </a:p>
      </dgm:t>
    </dgm:pt>
    <dgm:pt modelId="{2DD23F4B-0270-4AD1-97F9-10FA4DAC000D}" type="sibTrans" cxnId="{125BB711-AFC9-4723-B841-FCB55C65DE7B}">
      <dgm:prSet/>
      <dgm:spPr/>
      <dgm:t>
        <a:bodyPr/>
        <a:lstStyle/>
        <a:p>
          <a:endParaRPr lang="en-US"/>
        </a:p>
      </dgm:t>
    </dgm:pt>
    <dgm:pt modelId="{07DE8859-8DDE-4802-B529-A059CF71D714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Batch size: 128</a:t>
          </a:r>
          <a:endParaRPr lang="en-US" dirty="0">
            <a:latin typeface="Calibri" panose="020F0502020204030204" pitchFamily="34" charset="0"/>
          </a:endParaRPr>
        </a:p>
      </dgm:t>
    </dgm:pt>
    <dgm:pt modelId="{3662B61B-7478-4486-BE09-94A6E7B0D265}" type="parTrans" cxnId="{37928871-A60F-4E0C-A97F-9449DE154B4A}">
      <dgm:prSet/>
      <dgm:spPr/>
      <dgm:t>
        <a:bodyPr/>
        <a:lstStyle/>
        <a:p>
          <a:endParaRPr lang="en-US"/>
        </a:p>
      </dgm:t>
    </dgm:pt>
    <dgm:pt modelId="{1E0EC421-CC64-4126-B26F-089C8BCFC5BE}" type="sibTrans" cxnId="{37928871-A60F-4E0C-A97F-9449DE154B4A}">
      <dgm:prSet/>
      <dgm:spPr/>
      <dgm:t>
        <a:bodyPr/>
        <a:lstStyle/>
        <a:p>
          <a:endParaRPr lang="en-US"/>
        </a:p>
      </dgm:t>
    </dgm:pt>
    <dgm:pt modelId="{05F84449-9B79-425B-BE8F-98F95632FBE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loss: “sparse categorical crossentropy”, since we have sparse categorical output values</a:t>
          </a:r>
          <a:endParaRPr lang="en-US" dirty="0">
            <a:latin typeface="Calibri" panose="020F0502020204030204" pitchFamily="34" charset="0"/>
          </a:endParaRPr>
        </a:p>
      </dgm:t>
    </dgm:pt>
    <dgm:pt modelId="{96A47DC7-4D82-4A4A-827A-386B25B1F68A}" type="parTrans" cxnId="{5EFAF104-1EE0-49D9-B4EA-66181A20F10A}">
      <dgm:prSet/>
      <dgm:spPr/>
      <dgm:t>
        <a:bodyPr/>
        <a:lstStyle/>
        <a:p>
          <a:endParaRPr lang="en-US"/>
        </a:p>
      </dgm:t>
    </dgm:pt>
    <dgm:pt modelId="{5618CE08-BBEB-47A4-A34A-F29B59552BE4}" type="sibTrans" cxnId="{5EFAF104-1EE0-49D9-B4EA-66181A20F10A}">
      <dgm:prSet/>
      <dgm:spPr/>
      <dgm:t>
        <a:bodyPr/>
        <a:lstStyle/>
        <a:p>
          <a:endParaRPr lang="en-US"/>
        </a:p>
      </dgm:t>
    </dgm:pt>
    <dgm:pt modelId="{0A2F43D1-498A-4DD5-B6C0-CC6B61DE53A6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optimizer: “adam”</a:t>
          </a:r>
          <a:endParaRPr lang="en-US" dirty="0">
            <a:latin typeface="Calibri" panose="020F0502020204030204" pitchFamily="34" charset="0"/>
          </a:endParaRPr>
        </a:p>
      </dgm:t>
    </dgm:pt>
    <dgm:pt modelId="{C903A0EE-E470-4273-86E1-8FFA41313350}" type="parTrans" cxnId="{0978589F-1896-4054-8EA4-91BB3E6A7D0D}">
      <dgm:prSet/>
      <dgm:spPr/>
      <dgm:t>
        <a:bodyPr/>
        <a:lstStyle/>
        <a:p>
          <a:endParaRPr lang="en-US"/>
        </a:p>
      </dgm:t>
    </dgm:pt>
    <dgm:pt modelId="{A722F37A-19A5-4DE5-80AE-9E9CB5F697CF}" type="sibTrans" cxnId="{0978589F-1896-4054-8EA4-91BB3E6A7D0D}">
      <dgm:prSet/>
      <dgm:spPr/>
      <dgm:t>
        <a:bodyPr/>
        <a:lstStyle/>
        <a:p>
          <a:endParaRPr lang="en-US"/>
        </a:p>
      </dgm:t>
    </dgm:pt>
    <dgm:pt modelId="{B1B7EFC1-C571-4B12-81E6-D44748C3275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metrics: “accuracy”</a:t>
          </a:r>
        </a:p>
      </dgm:t>
    </dgm:pt>
    <dgm:pt modelId="{3104F4F5-FC11-4719-B171-2E7593295A65}" type="parTrans" cxnId="{4DEDDE01-6564-4B78-9996-C774C125347A}">
      <dgm:prSet/>
      <dgm:spPr/>
      <dgm:t>
        <a:bodyPr/>
        <a:lstStyle/>
        <a:p>
          <a:endParaRPr lang="en-US"/>
        </a:p>
      </dgm:t>
    </dgm:pt>
    <dgm:pt modelId="{40209C49-7CC1-40EE-872F-EB27599D95F1}" type="sibTrans" cxnId="{4DEDDE01-6564-4B78-9996-C774C125347A}">
      <dgm:prSet/>
      <dgm:spPr/>
      <dgm:t>
        <a:bodyPr/>
        <a:lstStyle/>
        <a:p>
          <a:endParaRPr lang="en-US"/>
        </a:p>
      </dgm:t>
    </dgm:pt>
    <dgm:pt modelId="{D8FE7F0D-0ABA-4C88-8690-F0C6CFEC2BAD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Batch Normalization: Before the activation function of the 1</a:t>
          </a:r>
          <a:r>
            <a:rPr lang="en-US" baseline="30000">
              <a:latin typeface="Calibri" panose="020F0502020204030204" pitchFamily="34" charset="0"/>
            </a:rPr>
            <a:t>st</a:t>
          </a:r>
          <a:r>
            <a:rPr lang="en-US">
              <a:latin typeface="Calibri" panose="020F0502020204030204" pitchFamily="34" charset="0"/>
            </a:rPr>
            <a:t> layer and after the activation function of the 2</a:t>
          </a:r>
          <a:r>
            <a:rPr lang="en-US" baseline="30000">
              <a:latin typeface="Calibri" panose="020F0502020204030204" pitchFamily="34" charset="0"/>
            </a:rPr>
            <a:t>nd</a:t>
          </a:r>
          <a:r>
            <a:rPr lang="en-US">
              <a:latin typeface="Calibri" panose="020F0502020204030204" pitchFamily="34" charset="0"/>
            </a:rPr>
            <a:t> layer </a:t>
          </a:r>
          <a:endParaRPr lang="en-US" dirty="0">
            <a:latin typeface="Calibri" panose="020F0502020204030204" pitchFamily="34" charset="0"/>
          </a:endParaRPr>
        </a:p>
      </dgm:t>
    </dgm:pt>
    <dgm:pt modelId="{A24B9BDE-A136-4EC5-8315-9AB1A7DB72D7}" type="parTrans" cxnId="{EA5D6A5F-0207-4D8B-931B-2E48B1B0D117}">
      <dgm:prSet/>
      <dgm:spPr/>
      <dgm:t>
        <a:bodyPr/>
        <a:lstStyle/>
        <a:p>
          <a:endParaRPr lang="en-US"/>
        </a:p>
      </dgm:t>
    </dgm:pt>
    <dgm:pt modelId="{FD4BD637-F2F3-418B-8BDC-8386C7CC83E9}" type="sibTrans" cxnId="{EA5D6A5F-0207-4D8B-931B-2E48B1B0D117}">
      <dgm:prSet/>
      <dgm:spPr/>
      <dgm:t>
        <a:bodyPr/>
        <a:lstStyle/>
        <a:p>
          <a:endParaRPr lang="en-US"/>
        </a:p>
      </dgm:t>
    </dgm:pt>
    <dgm:pt modelId="{F04E1BA8-EE08-4DD5-B359-8395B744A07E}">
      <dgm:prSet/>
      <dgm:spPr/>
      <dgm:t>
        <a:bodyPr/>
        <a:lstStyle/>
        <a:p>
          <a:r>
            <a:rPr lang="en-US">
              <a:latin typeface="Calibri" panose="020F0502020204030204" pitchFamily="34" charset="0"/>
            </a:rPr>
            <a:t>Early Stopping: 5 patience</a:t>
          </a:r>
          <a:endParaRPr lang="en-US" dirty="0">
            <a:latin typeface="Calibri" panose="020F0502020204030204" pitchFamily="34" charset="0"/>
          </a:endParaRPr>
        </a:p>
      </dgm:t>
    </dgm:pt>
    <dgm:pt modelId="{AFC6F78F-D6D0-4647-B618-8CFB49E1CAFF}" type="parTrans" cxnId="{5B9DBFF2-CCD0-49C5-952F-BBF06D320065}">
      <dgm:prSet/>
      <dgm:spPr/>
      <dgm:t>
        <a:bodyPr/>
        <a:lstStyle/>
        <a:p>
          <a:endParaRPr lang="en-US"/>
        </a:p>
      </dgm:t>
    </dgm:pt>
    <dgm:pt modelId="{41529542-7049-4347-8FB5-6F01ADB8706F}" type="sibTrans" cxnId="{5B9DBFF2-CCD0-49C5-952F-BBF06D320065}">
      <dgm:prSet/>
      <dgm:spPr/>
      <dgm:t>
        <a:bodyPr/>
        <a:lstStyle/>
        <a:p>
          <a:endParaRPr lang="en-US"/>
        </a:p>
      </dgm:t>
    </dgm:pt>
    <dgm:pt modelId="{225BB59E-C294-4961-9190-4E345684D283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</a:rPr>
            <a:t>Class weights</a:t>
          </a:r>
          <a:endParaRPr lang="el-GR" b="1" dirty="0">
            <a:latin typeface="Calibri" panose="020F0502020204030204" pitchFamily="34" charset="0"/>
          </a:endParaRPr>
        </a:p>
      </dgm:t>
    </dgm:pt>
    <dgm:pt modelId="{2AA0D917-0F00-48DE-921D-2F4A27F21CD5}" type="parTrans" cxnId="{51EAB31B-1BEB-46C8-AB18-958EC0A5A2D3}">
      <dgm:prSet/>
      <dgm:spPr/>
      <dgm:t>
        <a:bodyPr/>
        <a:lstStyle/>
        <a:p>
          <a:endParaRPr lang="en-US"/>
        </a:p>
      </dgm:t>
    </dgm:pt>
    <dgm:pt modelId="{87FAC599-0936-42D7-9888-03BB443A4FC6}" type="sibTrans" cxnId="{51EAB31B-1BEB-46C8-AB18-958EC0A5A2D3}">
      <dgm:prSet/>
      <dgm:spPr/>
      <dgm:t>
        <a:bodyPr/>
        <a:lstStyle/>
        <a:p>
          <a:endParaRPr lang="en-US"/>
        </a:p>
      </dgm:t>
    </dgm:pt>
    <dgm:pt modelId="{B93846CE-2589-46D3-B4E6-DE74BC479F8B}" type="pres">
      <dgm:prSet presAssocID="{98BCD199-E67E-4A1F-8E60-3968106C078B}" presName="linear" presStyleCnt="0">
        <dgm:presLayoutVars>
          <dgm:animLvl val="lvl"/>
          <dgm:resizeHandles val="exact"/>
        </dgm:presLayoutVars>
      </dgm:prSet>
      <dgm:spPr/>
    </dgm:pt>
    <dgm:pt modelId="{F27FC1F1-FDE4-4FF8-A2F3-C31E3BB4F2FB}" type="pres">
      <dgm:prSet presAssocID="{0C4675E4-0F0F-4C82-AE9B-C1DE923C1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75B23-880C-4714-B6A9-8996857A5868}" type="pres">
      <dgm:prSet presAssocID="{0C4675E4-0F0F-4C82-AE9B-C1DE923C13A9}" presName="childText" presStyleLbl="revTx" presStyleIdx="0" presStyleCnt="2">
        <dgm:presLayoutVars>
          <dgm:bulletEnabled val="1"/>
        </dgm:presLayoutVars>
      </dgm:prSet>
      <dgm:spPr/>
    </dgm:pt>
    <dgm:pt modelId="{F68284F7-B66C-4931-A1C2-FEE4133B128E}" type="pres">
      <dgm:prSet presAssocID="{6D012C4E-AE7F-4777-8DD8-0E11C63019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880E67-6ABD-4E0F-969D-7DF42D23707A}" type="pres">
      <dgm:prSet presAssocID="{6D012C4E-AE7F-4777-8DD8-0E11C63019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DEDDE01-6564-4B78-9996-C774C125347A}" srcId="{0C4675E4-0F0F-4C82-AE9B-C1DE923C13A9}" destId="{B1B7EFC1-C571-4B12-81E6-D44748C3275E}" srcOrd="10" destOrd="0" parTransId="{3104F4F5-FC11-4719-B171-2E7593295A65}" sibTransId="{40209C49-7CC1-40EE-872F-EB27599D95F1}"/>
    <dgm:cxn modelId="{5EFAF104-1EE0-49D9-B4EA-66181A20F10A}" srcId="{0C4675E4-0F0F-4C82-AE9B-C1DE923C13A9}" destId="{05F84449-9B79-425B-BE8F-98F95632FBEE}" srcOrd="8" destOrd="0" parTransId="{96A47DC7-4D82-4A4A-827A-386B25B1F68A}" sibTransId="{5618CE08-BBEB-47A4-A34A-F29B59552BE4}"/>
    <dgm:cxn modelId="{CC19E80C-4F1A-4714-B0D6-F7A746BBB7CB}" type="presOf" srcId="{FFB4755C-7500-43B4-962B-DDAD86EE3EE8}" destId="{D9A75B23-880C-4714-B6A9-8996857A5868}" srcOrd="0" destOrd="1" presId="urn:microsoft.com/office/officeart/2005/8/layout/vList2"/>
    <dgm:cxn modelId="{3D849610-F3C4-4ACB-8BF7-6F1A3256C9EA}" type="presOf" srcId="{409FC4BB-333A-4487-9F39-9020D3050226}" destId="{3E880E67-6ABD-4E0F-969D-7DF42D23707A}" srcOrd="0" destOrd="0" presId="urn:microsoft.com/office/officeart/2005/8/layout/vList2"/>
    <dgm:cxn modelId="{125BB711-AFC9-4723-B841-FCB55C65DE7B}" srcId="{0C4675E4-0F0F-4C82-AE9B-C1DE923C13A9}" destId="{9943DE9F-B1E9-483F-8A86-3ECE6D056555}" srcOrd="6" destOrd="0" parTransId="{CFF5664A-0759-441A-A773-D3B50A2E89CE}" sibTransId="{2DD23F4B-0270-4AD1-97F9-10FA4DAC000D}"/>
    <dgm:cxn modelId="{51EAB31B-1BEB-46C8-AB18-958EC0A5A2D3}" srcId="{6D012C4E-AE7F-4777-8DD8-0E11C63019DE}" destId="{225BB59E-C294-4961-9190-4E345684D283}" srcOrd="3" destOrd="0" parTransId="{2AA0D917-0F00-48DE-921D-2F4A27F21CD5}" sibTransId="{87FAC599-0936-42D7-9888-03BB443A4FC6}"/>
    <dgm:cxn modelId="{0A76C42D-8E26-4835-BF8C-E1BF80960060}" type="presOf" srcId="{225BB59E-C294-4961-9190-4E345684D283}" destId="{3E880E67-6ABD-4E0F-969D-7DF42D23707A}" srcOrd="0" destOrd="3" presId="urn:microsoft.com/office/officeart/2005/8/layout/vList2"/>
    <dgm:cxn modelId="{8E16163C-7429-44D2-83D0-2FDA35F7BA86}" type="presOf" srcId="{5CA460E2-9A57-49F2-AE45-AEA1BF749B5E}" destId="{D9A75B23-880C-4714-B6A9-8996857A5868}" srcOrd="0" destOrd="4" presId="urn:microsoft.com/office/officeart/2005/8/layout/vList2"/>
    <dgm:cxn modelId="{DE0E0D3F-FA22-47B9-8898-B354AD2352FC}" type="presOf" srcId="{0C4675E4-0F0F-4C82-AE9B-C1DE923C13A9}" destId="{F27FC1F1-FDE4-4FF8-A2F3-C31E3BB4F2FB}" srcOrd="0" destOrd="0" presId="urn:microsoft.com/office/officeart/2005/8/layout/vList2"/>
    <dgm:cxn modelId="{EA5D6A5F-0207-4D8B-931B-2E48B1B0D117}" srcId="{6D012C4E-AE7F-4777-8DD8-0E11C63019DE}" destId="{D8FE7F0D-0ABA-4C88-8690-F0C6CFEC2BAD}" srcOrd="1" destOrd="0" parTransId="{A24B9BDE-A136-4EC5-8315-9AB1A7DB72D7}" sibTransId="{FD4BD637-F2F3-418B-8BDC-8386C7CC83E9}"/>
    <dgm:cxn modelId="{627F866C-759E-4F08-99D4-18FC03FF1070}" srcId="{0C4675E4-0F0F-4C82-AE9B-C1DE923C13A9}" destId="{FFB4755C-7500-43B4-962B-DDAD86EE3EE8}" srcOrd="1" destOrd="0" parTransId="{4F470439-C038-49BB-91F7-5BFCBE7694C1}" sibTransId="{6068BBAB-B2D6-4A29-9FEB-7F1D903E811D}"/>
    <dgm:cxn modelId="{37928871-A60F-4E0C-A97F-9449DE154B4A}" srcId="{0C4675E4-0F0F-4C82-AE9B-C1DE923C13A9}" destId="{07DE8859-8DDE-4802-B529-A059CF71D714}" srcOrd="7" destOrd="0" parTransId="{3662B61B-7478-4486-BE09-94A6E7B0D265}" sibTransId="{1E0EC421-CC64-4126-B26F-089C8BCFC5BE}"/>
    <dgm:cxn modelId="{C6745275-ED0A-441E-A9B5-C6698538ECE4}" type="presOf" srcId="{6D012C4E-AE7F-4777-8DD8-0E11C63019DE}" destId="{F68284F7-B66C-4931-A1C2-FEE4133B128E}" srcOrd="0" destOrd="0" presId="urn:microsoft.com/office/officeart/2005/8/layout/vList2"/>
    <dgm:cxn modelId="{42189C78-7A05-4B37-A891-C9AEC10DC195}" srcId="{6D012C4E-AE7F-4777-8DD8-0E11C63019DE}" destId="{409FC4BB-333A-4487-9F39-9020D3050226}" srcOrd="0" destOrd="0" parTransId="{188AB382-AD36-492F-A486-96785B9867AC}" sibTransId="{9C5A7D4F-CA7F-4A90-B64F-A3EE0B1D9F38}"/>
    <dgm:cxn modelId="{A8407082-A334-49A4-A7CF-69C7FB919112}" srcId="{98BCD199-E67E-4A1F-8E60-3968106C078B}" destId="{6D012C4E-AE7F-4777-8DD8-0E11C63019DE}" srcOrd="1" destOrd="0" parTransId="{B86FB6A2-A0C5-4409-A8FA-E9E4322F7400}" sibTransId="{0D5117FD-F9F2-4135-B260-24241FEBF843}"/>
    <dgm:cxn modelId="{4AA5B387-1B17-425B-A696-CCC9BD664A6B}" srcId="{0C4675E4-0F0F-4C82-AE9B-C1DE923C13A9}" destId="{037D4398-A360-4CE6-9B08-385808F2FC17}" srcOrd="3" destOrd="0" parTransId="{2D44AF5E-9F95-4AEF-AF91-D60AD304919A}" sibTransId="{7184F4C8-9DFB-464F-9B5C-08BF8D98E80A}"/>
    <dgm:cxn modelId="{6C92A889-902A-41E1-AE8F-C7B7D05025CF}" srcId="{0C4675E4-0F0F-4C82-AE9B-C1DE923C13A9}" destId="{ABA4B559-91B8-4EEB-8F32-4AEABA557FF4}" srcOrd="5" destOrd="0" parTransId="{5C03C240-7A07-461A-B39D-1A0E553F6998}" sibTransId="{E0830B47-CED6-4A7B-A369-68B597581016}"/>
    <dgm:cxn modelId="{5A6A508B-0F1C-4DE3-9A71-A92A11F24333}" type="presOf" srcId="{05F84449-9B79-425B-BE8F-98F95632FBEE}" destId="{D9A75B23-880C-4714-B6A9-8996857A5868}" srcOrd="0" destOrd="8" presId="urn:microsoft.com/office/officeart/2005/8/layout/vList2"/>
    <dgm:cxn modelId="{F896868E-F11B-4F0E-9291-30EA61F0D092}" type="presOf" srcId="{D8FE7F0D-0ABA-4C88-8690-F0C6CFEC2BAD}" destId="{3E880E67-6ABD-4E0F-969D-7DF42D23707A}" srcOrd="0" destOrd="1" presId="urn:microsoft.com/office/officeart/2005/8/layout/vList2"/>
    <dgm:cxn modelId="{95217F9D-4E32-4B04-B702-C6F83EA72399}" type="presOf" srcId="{F04E1BA8-EE08-4DD5-B359-8395B744A07E}" destId="{3E880E67-6ABD-4E0F-969D-7DF42D23707A}" srcOrd="0" destOrd="2" presId="urn:microsoft.com/office/officeart/2005/8/layout/vList2"/>
    <dgm:cxn modelId="{0978589F-1896-4054-8EA4-91BB3E6A7D0D}" srcId="{0C4675E4-0F0F-4C82-AE9B-C1DE923C13A9}" destId="{0A2F43D1-498A-4DD5-B6C0-CC6B61DE53A6}" srcOrd="9" destOrd="0" parTransId="{C903A0EE-E470-4273-86E1-8FFA41313350}" sibTransId="{A722F37A-19A5-4DE5-80AE-9E9CB5F697CF}"/>
    <dgm:cxn modelId="{696E7AA3-582C-4F31-AF6C-AD5788908C7A}" type="presOf" srcId="{9943DE9F-B1E9-483F-8A86-3ECE6D056555}" destId="{D9A75B23-880C-4714-B6A9-8996857A5868}" srcOrd="0" destOrd="6" presId="urn:microsoft.com/office/officeart/2005/8/layout/vList2"/>
    <dgm:cxn modelId="{E76A68A4-0F80-493A-B09F-5F4B6D42017B}" type="presOf" srcId="{037D4398-A360-4CE6-9B08-385808F2FC17}" destId="{D9A75B23-880C-4714-B6A9-8996857A5868}" srcOrd="0" destOrd="3" presId="urn:microsoft.com/office/officeart/2005/8/layout/vList2"/>
    <dgm:cxn modelId="{034334A8-3FD8-4E8E-A2BC-37CC4E796EA1}" type="presOf" srcId="{ABA4B559-91B8-4EEB-8F32-4AEABA557FF4}" destId="{D9A75B23-880C-4714-B6A9-8996857A5868}" srcOrd="0" destOrd="5" presId="urn:microsoft.com/office/officeart/2005/8/layout/vList2"/>
    <dgm:cxn modelId="{7918CAB7-F451-4295-9EF8-759FFF3EA78B}" type="presOf" srcId="{98BCD199-E67E-4A1F-8E60-3968106C078B}" destId="{B93846CE-2589-46D3-B4E6-DE74BC479F8B}" srcOrd="0" destOrd="0" presId="urn:microsoft.com/office/officeart/2005/8/layout/vList2"/>
    <dgm:cxn modelId="{AA30F6BD-BED9-43EE-907C-57050DE88D95}" srcId="{98BCD199-E67E-4A1F-8E60-3968106C078B}" destId="{0C4675E4-0F0F-4C82-AE9B-C1DE923C13A9}" srcOrd="0" destOrd="0" parTransId="{0BDE9E52-6FE4-47E8-BF96-768D36FE4C79}" sibTransId="{B57EACCB-E2AA-4BB8-8716-E9925AEF6297}"/>
    <dgm:cxn modelId="{901F4AC0-324A-40B6-9BD4-177B27A111BB}" srcId="{0C4675E4-0F0F-4C82-AE9B-C1DE923C13A9}" destId="{5CA460E2-9A57-49F2-AE45-AEA1BF749B5E}" srcOrd="4" destOrd="0" parTransId="{5578E487-5511-4033-9968-98A9A03ADEDC}" sibTransId="{A446DB4A-5745-43BD-9596-EE57C0A2A855}"/>
    <dgm:cxn modelId="{66D0C9CB-278C-434B-A0B1-22AB8AE67668}" type="presOf" srcId="{07DE8859-8DDE-4802-B529-A059CF71D714}" destId="{D9A75B23-880C-4714-B6A9-8996857A5868}" srcOrd="0" destOrd="7" presId="urn:microsoft.com/office/officeart/2005/8/layout/vList2"/>
    <dgm:cxn modelId="{4A9E9FD8-6098-45BC-ACA1-1F3322FE25BB}" type="presOf" srcId="{B1B7EFC1-C571-4B12-81E6-D44748C3275E}" destId="{D9A75B23-880C-4714-B6A9-8996857A5868}" srcOrd="0" destOrd="10" presId="urn:microsoft.com/office/officeart/2005/8/layout/vList2"/>
    <dgm:cxn modelId="{B1A2E9D8-B982-4E91-8028-23D63BCCCC57}" type="presOf" srcId="{4A7522D4-A3BF-43A2-AE06-06A7D85B7C80}" destId="{D9A75B23-880C-4714-B6A9-8996857A5868}" srcOrd="0" destOrd="2" presId="urn:microsoft.com/office/officeart/2005/8/layout/vList2"/>
    <dgm:cxn modelId="{472E02DC-785F-422A-8D1F-6EB0048CE78F}" type="presOf" srcId="{0A2F43D1-498A-4DD5-B6C0-CC6B61DE53A6}" destId="{D9A75B23-880C-4714-B6A9-8996857A5868}" srcOrd="0" destOrd="9" presId="urn:microsoft.com/office/officeart/2005/8/layout/vList2"/>
    <dgm:cxn modelId="{C2AB90E0-E653-44AE-BCAB-6A48C5CE0E79}" srcId="{0C4675E4-0F0F-4C82-AE9B-C1DE923C13A9}" destId="{AB0F9CA2-EFC5-47E9-942C-A6409B693378}" srcOrd="0" destOrd="0" parTransId="{85D2D02C-1196-460E-A93A-8C080B46F94F}" sibTransId="{6DD09B94-5AF8-43B3-8A89-042F8809EB84}"/>
    <dgm:cxn modelId="{5B9DBFF2-CCD0-49C5-952F-BBF06D320065}" srcId="{6D012C4E-AE7F-4777-8DD8-0E11C63019DE}" destId="{F04E1BA8-EE08-4DD5-B359-8395B744A07E}" srcOrd="2" destOrd="0" parTransId="{AFC6F78F-D6D0-4647-B618-8CFB49E1CAFF}" sibTransId="{41529542-7049-4347-8FB5-6F01ADB8706F}"/>
    <dgm:cxn modelId="{BDD8ADF5-14C7-4D62-A991-A197D085618A}" type="presOf" srcId="{AB0F9CA2-EFC5-47E9-942C-A6409B693378}" destId="{D9A75B23-880C-4714-B6A9-8996857A5868}" srcOrd="0" destOrd="0" presId="urn:microsoft.com/office/officeart/2005/8/layout/vList2"/>
    <dgm:cxn modelId="{A4B4B3F9-C9DB-4ED6-B532-CC61B985584C}" srcId="{0C4675E4-0F0F-4C82-AE9B-C1DE923C13A9}" destId="{4A7522D4-A3BF-43A2-AE06-06A7D85B7C80}" srcOrd="2" destOrd="0" parTransId="{CCF72A4E-8591-4D9B-A928-DF79933471DF}" sibTransId="{36C9B090-E495-4884-AFB4-0082A978650C}"/>
    <dgm:cxn modelId="{A44A7565-544E-4753-AF6F-5CEF3FD25A0A}" type="presParOf" srcId="{B93846CE-2589-46D3-B4E6-DE74BC479F8B}" destId="{F27FC1F1-FDE4-4FF8-A2F3-C31E3BB4F2FB}" srcOrd="0" destOrd="0" presId="urn:microsoft.com/office/officeart/2005/8/layout/vList2"/>
    <dgm:cxn modelId="{8FD3DD99-4785-49B5-940A-9AB5007664F7}" type="presParOf" srcId="{B93846CE-2589-46D3-B4E6-DE74BC479F8B}" destId="{D9A75B23-880C-4714-B6A9-8996857A5868}" srcOrd="1" destOrd="0" presId="urn:microsoft.com/office/officeart/2005/8/layout/vList2"/>
    <dgm:cxn modelId="{0B06B48F-470D-4C71-9EF0-2CA4DABFD914}" type="presParOf" srcId="{B93846CE-2589-46D3-B4E6-DE74BC479F8B}" destId="{F68284F7-B66C-4931-A1C2-FEE4133B128E}" srcOrd="2" destOrd="0" presId="urn:microsoft.com/office/officeart/2005/8/layout/vList2"/>
    <dgm:cxn modelId="{C4A80B44-265C-423E-8B1F-885F4233B604}" type="presParOf" srcId="{B93846CE-2589-46D3-B4E6-DE74BC479F8B}" destId="{3E880E67-6ABD-4E0F-969D-7DF42D237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0A7B47-8EFD-4DF6-BE45-794F78F3E6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A26A56-6C09-4FBA-9035-BE2ED436B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algorithm was used</a:t>
          </a:r>
        </a:p>
      </dgm:t>
    </dgm:pt>
    <dgm:pt modelId="{A4B26281-949B-480F-A7F1-0AC6E1B9C6FB}" type="parTrans" cxnId="{49F96C18-9BB1-45B2-BE4C-86CFC75BF2D3}">
      <dgm:prSet/>
      <dgm:spPr/>
      <dgm:t>
        <a:bodyPr/>
        <a:lstStyle/>
        <a:p>
          <a:endParaRPr lang="en-US"/>
        </a:p>
      </dgm:t>
    </dgm:pt>
    <dgm:pt modelId="{D91C0B70-E83E-40EA-AA7A-1439C83862E3}" type="sibTrans" cxnId="{49F96C18-9BB1-45B2-BE4C-86CFC75BF2D3}">
      <dgm:prSet/>
      <dgm:spPr/>
      <dgm:t>
        <a:bodyPr/>
        <a:lstStyle/>
        <a:p>
          <a:endParaRPr lang="en-US"/>
        </a:p>
      </dgm:t>
    </dgm:pt>
    <dgm:pt modelId="{7562C8BC-8931-422B-A00E-93A9B7199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phase procedure: clustering with one feature (sentence), clustering with two features (sentences, EU_call), clustering with three features (sentences, EU_call, argument embeddings) </a:t>
          </a:r>
        </a:p>
      </dgm:t>
    </dgm:pt>
    <dgm:pt modelId="{55DE0EA2-A953-4B51-8437-6EA6B1FDBFFD}" type="parTrans" cxnId="{BB15935A-CB52-4763-A481-79B53A397BFD}">
      <dgm:prSet/>
      <dgm:spPr/>
      <dgm:t>
        <a:bodyPr/>
        <a:lstStyle/>
        <a:p>
          <a:endParaRPr lang="en-US"/>
        </a:p>
      </dgm:t>
    </dgm:pt>
    <dgm:pt modelId="{9CE6F7E4-7CE7-47BF-B32A-F6C3F744D26F}" type="sibTrans" cxnId="{BB15935A-CB52-4763-A481-79B53A397BFD}">
      <dgm:prSet/>
      <dgm:spPr/>
      <dgm:t>
        <a:bodyPr/>
        <a:lstStyle/>
        <a:p>
          <a:endParaRPr lang="en-US"/>
        </a:p>
      </dgm:t>
    </dgm:pt>
    <dgm:pt modelId="{CEBF72C7-87DD-45B0-A4C5-DA33FD99B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cluster numbers were tried (best results were with n = 6)</a:t>
          </a:r>
        </a:p>
      </dgm:t>
    </dgm:pt>
    <dgm:pt modelId="{60EF372A-12E8-4E61-8353-5A143E98A5C5}" type="parTrans" cxnId="{EE6DF358-E216-4B3C-B45A-C0C14A1F303B}">
      <dgm:prSet/>
      <dgm:spPr/>
      <dgm:t>
        <a:bodyPr/>
        <a:lstStyle/>
        <a:p>
          <a:endParaRPr lang="en-US"/>
        </a:p>
      </dgm:t>
    </dgm:pt>
    <dgm:pt modelId="{63A214CD-4529-47F1-8625-A17DC1FF1196}" type="sibTrans" cxnId="{EE6DF358-E216-4B3C-B45A-C0C14A1F303B}">
      <dgm:prSet/>
      <dgm:spPr/>
      <dgm:t>
        <a:bodyPr/>
        <a:lstStyle/>
        <a:p>
          <a:endParaRPr lang="en-US"/>
        </a:p>
      </dgm:t>
    </dgm:pt>
    <dgm:pt modelId="{AF3D67AE-2C08-43CD-BF75-760B5FA51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the top words for each cluster</a:t>
          </a:r>
        </a:p>
      </dgm:t>
    </dgm:pt>
    <dgm:pt modelId="{482718FC-BFFA-4518-8CF2-4B48E16F7BFF}" type="parTrans" cxnId="{04848011-318F-4337-B2AC-BD657FF539DC}">
      <dgm:prSet/>
      <dgm:spPr/>
      <dgm:t>
        <a:bodyPr/>
        <a:lstStyle/>
        <a:p>
          <a:endParaRPr lang="en-US"/>
        </a:p>
      </dgm:t>
    </dgm:pt>
    <dgm:pt modelId="{DDB1E01C-7681-4C28-842C-1CD8A4E9C2F1}" type="sibTrans" cxnId="{04848011-318F-4337-B2AC-BD657FF539DC}">
      <dgm:prSet/>
      <dgm:spPr/>
      <dgm:t>
        <a:bodyPr/>
        <a:lstStyle/>
        <a:p>
          <a:endParaRPr lang="en-US"/>
        </a:p>
      </dgm:t>
    </dgm:pt>
    <dgm:pt modelId="{62F38924-BBB1-48E5-B276-CA507CEC405A}" type="pres">
      <dgm:prSet presAssocID="{420A7B47-8EFD-4DF6-BE45-794F78F3E6C5}" presName="root" presStyleCnt="0">
        <dgm:presLayoutVars>
          <dgm:dir/>
          <dgm:resizeHandles val="exact"/>
        </dgm:presLayoutVars>
      </dgm:prSet>
      <dgm:spPr/>
    </dgm:pt>
    <dgm:pt modelId="{B334671C-3CDA-4A91-AA78-29FB9206F432}" type="pres">
      <dgm:prSet presAssocID="{00A26A56-6C09-4FBA-9035-BE2ED436B4D8}" presName="compNode" presStyleCnt="0"/>
      <dgm:spPr/>
    </dgm:pt>
    <dgm:pt modelId="{874C9BA2-86CD-493B-9AAD-9DD9A95EA82F}" type="pres">
      <dgm:prSet presAssocID="{00A26A56-6C09-4FBA-9035-BE2ED436B4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CCF64F-E84F-4746-B05E-F39C5BB9C074}" type="pres">
      <dgm:prSet presAssocID="{00A26A56-6C09-4FBA-9035-BE2ED436B4D8}" presName="spaceRect" presStyleCnt="0"/>
      <dgm:spPr/>
    </dgm:pt>
    <dgm:pt modelId="{DB3ADB28-30D1-4E10-B5B9-23CEB5C65EA0}" type="pres">
      <dgm:prSet presAssocID="{00A26A56-6C09-4FBA-9035-BE2ED436B4D8}" presName="textRect" presStyleLbl="revTx" presStyleIdx="0" presStyleCnt="4">
        <dgm:presLayoutVars>
          <dgm:chMax val="1"/>
          <dgm:chPref val="1"/>
        </dgm:presLayoutVars>
      </dgm:prSet>
      <dgm:spPr/>
    </dgm:pt>
    <dgm:pt modelId="{E62D0CC8-6D5A-40BA-8547-8C4B83328CDD}" type="pres">
      <dgm:prSet presAssocID="{D91C0B70-E83E-40EA-AA7A-1439C83862E3}" presName="sibTrans" presStyleCnt="0"/>
      <dgm:spPr/>
    </dgm:pt>
    <dgm:pt modelId="{34AD839A-E3F7-4D49-B320-157F6144AE29}" type="pres">
      <dgm:prSet presAssocID="{7562C8BC-8931-422B-A00E-93A9B7199017}" presName="compNode" presStyleCnt="0"/>
      <dgm:spPr/>
    </dgm:pt>
    <dgm:pt modelId="{2FFBCCEB-21E0-445E-9588-3A11C2E1387A}" type="pres">
      <dgm:prSet presAssocID="{7562C8BC-8931-422B-A00E-93A9B71990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80D42F4-4408-4C25-8EC9-227BD8F5BED5}" type="pres">
      <dgm:prSet presAssocID="{7562C8BC-8931-422B-A00E-93A9B7199017}" presName="spaceRect" presStyleCnt="0"/>
      <dgm:spPr/>
    </dgm:pt>
    <dgm:pt modelId="{537254FF-9819-4CA4-8313-CA66636F279D}" type="pres">
      <dgm:prSet presAssocID="{7562C8BC-8931-422B-A00E-93A9B7199017}" presName="textRect" presStyleLbl="revTx" presStyleIdx="1" presStyleCnt="4">
        <dgm:presLayoutVars>
          <dgm:chMax val="1"/>
          <dgm:chPref val="1"/>
        </dgm:presLayoutVars>
      </dgm:prSet>
      <dgm:spPr/>
    </dgm:pt>
    <dgm:pt modelId="{3CB62A6C-08A9-4EFF-8DF0-C01951D7A56E}" type="pres">
      <dgm:prSet presAssocID="{9CE6F7E4-7CE7-47BF-B32A-F6C3F744D26F}" presName="sibTrans" presStyleCnt="0"/>
      <dgm:spPr/>
    </dgm:pt>
    <dgm:pt modelId="{B46B7653-6E95-4292-900F-DFF6A4349900}" type="pres">
      <dgm:prSet presAssocID="{CEBF72C7-87DD-45B0-A4C5-DA33FD99BEA8}" presName="compNode" presStyleCnt="0"/>
      <dgm:spPr/>
    </dgm:pt>
    <dgm:pt modelId="{6173D278-4513-468F-A5BD-C573273B129C}" type="pres">
      <dgm:prSet presAssocID="{CEBF72C7-87DD-45B0-A4C5-DA33FD99BE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F1EE2AC-831D-4F1E-B6B8-041D720E4A10}" type="pres">
      <dgm:prSet presAssocID="{CEBF72C7-87DD-45B0-A4C5-DA33FD99BEA8}" presName="spaceRect" presStyleCnt="0"/>
      <dgm:spPr/>
    </dgm:pt>
    <dgm:pt modelId="{891A18B5-A610-4098-8597-8026F1A1D490}" type="pres">
      <dgm:prSet presAssocID="{CEBF72C7-87DD-45B0-A4C5-DA33FD99BEA8}" presName="textRect" presStyleLbl="revTx" presStyleIdx="2" presStyleCnt="4">
        <dgm:presLayoutVars>
          <dgm:chMax val="1"/>
          <dgm:chPref val="1"/>
        </dgm:presLayoutVars>
      </dgm:prSet>
      <dgm:spPr/>
    </dgm:pt>
    <dgm:pt modelId="{CB4E6833-992C-4ABF-B647-A41BA8066F39}" type="pres">
      <dgm:prSet presAssocID="{63A214CD-4529-47F1-8625-A17DC1FF1196}" presName="sibTrans" presStyleCnt="0"/>
      <dgm:spPr/>
    </dgm:pt>
    <dgm:pt modelId="{B7B281E8-1065-4B9A-B37D-D322D258F490}" type="pres">
      <dgm:prSet presAssocID="{AF3D67AE-2C08-43CD-BF75-760B5FA51726}" presName="compNode" presStyleCnt="0"/>
      <dgm:spPr/>
    </dgm:pt>
    <dgm:pt modelId="{E2B34718-8048-4D02-90F4-D77EEEB3148A}" type="pres">
      <dgm:prSet presAssocID="{AF3D67AE-2C08-43CD-BF75-760B5FA51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204093-7CF6-4A67-A64E-36FB6A3BB85E}" type="pres">
      <dgm:prSet presAssocID="{AF3D67AE-2C08-43CD-BF75-760B5FA51726}" presName="spaceRect" presStyleCnt="0"/>
      <dgm:spPr/>
    </dgm:pt>
    <dgm:pt modelId="{981C2180-8F5E-48E5-BEEA-2984A7EE767E}" type="pres">
      <dgm:prSet presAssocID="{AF3D67AE-2C08-43CD-BF75-760B5FA517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848011-318F-4337-B2AC-BD657FF539DC}" srcId="{420A7B47-8EFD-4DF6-BE45-794F78F3E6C5}" destId="{AF3D67AE-2C08-43CD-BF75-760B5FA51726}" srcOrd="3" destOrd="0" parTransId="{482718FC-BFFA-4518-8CF2-4B48E16F7BFF}" sibTransId="{DDB1E01C-7681-4C28-842C-1CD8A4E9C2F1}"/>
    <dgm:cxn modelId="{49F96C18-9BB1-45B2-BE4C-86CFC75BF2D3}" srcId="{420A7B47-8EFD-4DF6-BE45-794F78F3E6C5}" destId="{00A26A56-6C09-4FBA-9035-BE2ED436B4D8}" srcOrd="0" destOrd="0" parTransId="{A4B26281-949B-480F-A7F1-0AC6E1B9C6FB}" sibTransId="{D91C0B70-E83E-40EA-AA7A-1439C83862E3}"/>
    <dgm:cxn modelId="{1B1B6160-C8CE-43B9-923F-AB5C8CE386BC}" type="presOf" srcId="{AF3D67AE-2C08-43CD-BF75-760B5FA51726}" destId="{981C2180-8F5E-48E5-BEEA-2984A7EE767E}" srcOrd="0" destOrd="0" presId="urn:microsoft.com/office/officeart/2018/2/layout/IconLabelList"/>
    <dgm:cxn modelId="{76A15551-5DAC-4A5F-9E61-B1C573893102}" type="presOf" srcId="{7562C8BC-8931-422B-A00E-93A9B7199017}" destId="{537254FF-9819-4CA4-8313-CA66636F279D}" srcOrd="0" destOrd="0" presId="urn:microsoft.com/office/officeart/2018/2/layout/IconLabelList"/>
    <dgm:cxn modelId="{EE6DF358-E216-4B3C-B45A-C0C14A1F303B}" srcId="{420A7B47-8EFD-4DF6-BE45-794F78F3E6C5}" destId="{CEBF72C7-87DD-45B0-A4C5-DA33FD99BEA8}" srcOrd="2" destOrd="0" parTransId="{60EF372A-12E8-4E61-8353-5A143E98A5C5}" sibTransId="{63A214CD-4529-47F1-8625-A17DC1FF1196}"/>
    <dgm:cxn modelId="{BB15935A-CB52-4763-A481-79B53A397BFD}" srcId="{420A7B47-8EFD-4DF6-BE45-794F78F3E6C5}" destId="{7562C8BC-8931-422B-A00E-93A9B7199017}" srcOrd="1" destOrd="0" parTransId="{55DE0EA2-A953-4B51-8437-6EA6B1FDBFFD}" sibTransId="{9CE6F7E4-7CE7-47BF-B32A-F6C3F744D26F}"/>
    <dgm:cxn modelId="{4475CE83-8BDC-4138-A5B6-F3505B91FB88}" type="presOf" srcId="{420A7B47-8EFD-4DF6-BE45-794F78F3E6C5}" destId="{62F38924-BBB1-48E5-B276-CA507CEC405A}" srcOrd="0" destOrd="0" presId="urn:microsoft.com/office/officeart/2018/2/layout/IconLabelList"/>
    <dgm:cxn modelId="{F07BD7CD-1F86-4650-872E-9774926DA9B4}" type="presOf" srcId="{CEBF72C7-87DD-45B0-A4C5-DA33FD99BEA8}" destId="{891A18B5-A610-4098-8597-8026F1A1D490}" srcOrd="0" destOrd="0" presId="urn:microsoft.com/office/officeart/2018/2/layout/IconLabelList"/>
    <dgm:cxn modelId="{F22CC8DA-7CB5-4A6D-A316-8606062E537F}" type="presOf" srcId="{00A26A56-6C09-4FBA-9035-BE2ED436B4D8}" destId="{DB3ADB28-30D1-4E10-B5B9-23CEB5C65EA0}" srcOrd="0" destOrd="0" presId="urn:microsoft.com/office/officeart/2018/2/layout/IconLabelList"/>
    <dgm:cxn modelId="{80F18A51-2F0E-4464-B145-DEA53DB7ECE7}" type="presParOf" srcId="{62F38924-BBB1-48E5-B276-CA507CEC405A}" destId="{B334671C-3CDA-4A91-AA78-29FB9206F432}" srcOrd="0" destOrd="0" presId="urn:microsoft.com/office/officeart/2018/2/layout/IconLabelList"/>
    <dgm:cxn modelId="{372041F3-C4DB-4213-80DF-5079F0CEA732}" type="presParOf" srcId="{B334671C-3CDA-4A91-AA78-29FB9206F432}" destId="{874C9BA2-86CD-493B-9AAD-9DD9A95EA82F}" srcOrd="0" destOrd="0" presId="urn:microsoft.com/office/officeart/2018/2/layout/IconLabelList"/>
    <dgm:cxn modelId="{145C827D-81EA-4253-BE60-DF18579F98BC}" type="presParOf" srcId="{B334671C-3CDA-4A91-AA78-29FB9206F432}" destId="{6CCCF64F-E84F-4746-B05E-F39C5BB9C074}" srcOrd="1" destOrd="0" presId="urn:microsoft.com/office/officeart/2018/2/layout/IconLabelList"/>
    <dgm:cxn modelId="{2146ED28-98C3-4C10-B515-AE4403D59B61}" type="presParOf" srcId="{B334671C-3CDA-4A91-AA78-29FB9206F432}" destId="{DB3ADB28-30D1-4E10-B5B9-23CEB5C65EA0}" srcOrd="2" destOrd="0" presId="urn:microsoft.com/office/officeart/2018/2/layout/IconLabelList"/>
    <dgm:cxn modelId="{B79166C3-46F8-49B2-AD2F-2FA4AAC93CA5}" type="presParOf" srcId="{62F38924-BBB1-48E5-B276-CA507CEC405A}" destId="{E62D0CC8-6D5A-40BA-8547-8C4B83328CDD}" srcOrd="1" destOrd="0" presId="urn:microsoft.com/office/officeart/2018/2/layout/IconLabelList"/>
    <dgm:cxn modelId="{B524862B-A61C-4B4A-AF11-158F5BC5FBE4}" type="presParOf" srcId="{62F38924-BBB1-48E5-B276-CA507CEC405A}" destId="{34AD839A-E3F7-4D49-B320-157F6144AE29}" srcOrd="2" destOrd="0" presId="urn:microsoft.com/office/officeart/2018/2/layout/IconLabelList"/>
    <dgm:cxn modelId="{1B25AABD-33E4-4E08-BE46-25B35635738D}" type="presParOf" srcId="{34AD839A-E3F7-4D49-B320-157F6144AE29}" destId="{2FFBCCEB-21E0-445E-9588-3A11C2E1387A}" srcOrd="0" destOrd="0" presId="urn:microsoft.com/office/officeart/2018/2/layout/IconLabelList"/>
    <dgm:cxn modelId="{7329E1BD-D8EC-48BB-9BA2-B0375519749A}" type="presParOf" srcId="{34AD839A-E3F7-4D49-B320-157F6144AE29}" destId="{380D42F4-4408-4C25-8EC9-227BD8F5BED5}" srcOrd="1" destOrd="0" presId="urn:microsoft.com/office/officeart/2018/2/layout/IconLabelList"/>
    <dgm:cxn modelId="{EADC36C9-F734-4065-AF86-D52754EF23D5}" type="presParOf" srcId="{34AD839A-E3F7-4D49-B320-157F6144AE29}" destId="{537254FF-9819-4CA4-8313-CA66636F279D}" srcOrd="2" destOrd="0" presId="urn:microsoft.com/office/officeart/2018/2/layout/IconLabelList"/>
    <dgm:cxn modelId="{31036A93-D686-4AA5-A4A8-A95663940325}" type="presParOf" srcId="{62F38924-BBB1-48E5-B276-CA507CEC405A}" destId="{3CB62A6C-08A9-4EFF-8DF0-C01951D7A56E}" srcOrd="3" destOrd="0" presId="urn:microsoft.com/office/officeart/2018/2/layout/IconLabelList"/>
    <dgm:cxn modelId="{0FB9D912-3A96-448F-A165-C44C6CC47367}" type="presParOf" srcId="{62F38924-BBB1-48E5-B276-CA507CEC405A}" destId="{B46B7653-6E95-4292-900F-DFF6A4349900}" srcOrd="4" destOrd="0" presId="urn:microsoft.com/office/officeart/2018/2/layout/IconLabelList"/>
    <dgm:cxn modelId="{7317BDC4-9BC8-4BE0-A48B-7DF48176B615}" type="presParOf" srcId="{B46B7653-6E95-4292-900F-DFF6A4349900}" destId="{6173D278-4513-468F-A5BD-C573273B129C}" srcOrd="0" destOrd="0" presId="urn:microsoft.com/office/officeart/2018/2/layout/IconLabelList"/>
    <dgm:cxn modelId="{CB112A8C-CF66-4ED7-B6BA-4115C702751D}" type="presParOf" srcId="{B46B7653-6E95-4292-900F-DFF6A4349900}" destId="{5F1EE2AC-831D-4F1E-B6B8-041D720E4A10}" srcOrd="1" destOrd="0" presId="urn:microsoft.com/office/officeart/2018/2/layout/IconLabelList"/>
    <dgm:cxn modelId="{4BA53C0D-D623-4D34-B709-2322537C3F44}" type="presParOf" srcId="{B46B7653-6E95-4292-900F-DFF6A4349900}" destId="{891A18B5-A610-4098-8597-8026F1A1D490}" srcOrd="2" destOrd="0" presId="urn:microsoft.com/office/officeart/2018/2/layout/IconLabelList"/>
    <dgm:cxn modelId="{A45F4C05-4824-4CB3-8306-109240740A86}" type="presParOf" srcId="{62F38924-BBB1-48E5-B276-CA507CEC405A}" destId="{CB4E6833-992C-4ABF-B647-A41BA8066F39}" srcOrd="5" destOrd="0" presId="urn:microsoft.com/office/officeart/2018/2/layout/IconLabelList"/>
    <dgm:cxn modelId="{EA235984-0A78-4CF8-A0DF-8F65DB0A621B}" type="presParOf" srcId="{62F38924-BBB1-48E5-B276-CA507CEC405A}" destId="{B7B281E8-1065-4B9A-B37D-D322D258F490}" srcOrd="6" destOrd="0" presId="urn:microsoft.com/office/officeart/2018/2/layout/IconLabelList"/>
    <dgm:cxn modelId="{CA3503EB-4485-4DF1-A856-101CA77F4404}" type="presParOf" srcId="{B7B281E8-1065-4B9A-B37D-D322D258F490}" destId="{E2B34718-8048-4D02-90F4-D77EEEB3148A}" srcOrd="0" destOrd="0" presId="urn:microsoft.com/office/officeart/2018/2/layout/IconLabelList"/>
    <dgm:cxn modelId="{A3ECD1BE-5E4A-4248-B017-725FD85929D2}" type="presParOf" srcId="{B7B281E8-1065-4B9A-B37D-D322D258F490}" destId="{28204093-7CF6-4A67-A64E-36FB6A3BB85E}" srcOrd="1" destOrd="0" presId="urn:microsoft.com/office/officeart/2018/2/layout/IconLabelList"/>
    <dgm:cxn modelId="{7FA29D34-4EE6-4B14-BB1E-AD62BF92E246}" type="presParOf" srcId="{B7B281E8-1065-4B9A-B37D-D322D258F490}" destId="{981C2180-8F5E-48E5-BEEA-2984A7EE7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987AA-BCF8-4BD2-91A7-79373C49CE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2BE670-3F03-4099-BCC4-A6C7D4E15C83}">
      <dgm:prSet/>
      <dgm:spPr/>
      <dgm:t>
        <a:bodyPr/>
        <a:lstStyle/>
        <a:p>
          <a:r>
            <a:rPr lang="en-US" b="1" i="0"/>
            <a:t>George: </a:t>
          </a:r>
          <a:r>
            <a:rPr lang="en-US" i="0"/>
            <a:t>Computer Science</a:t>
          </a:r>
          <a:endParaRPr lang="en-US"/>
        </a:p>
      </dgm:t>
    </dgm:pt>
    <dgm:pt modelId="{C339EBE2-BA4D-4F33-917C-24C9CF36EF36}" type="parTrans" cxnId="{AE11FEDE-A37F-4FDF-B0E6-9293FF879E9D}">
      <dgm:prSet/>
      <dgm:spPr/>
      <dgm:t>
        <a:bodyPr/>
        <a:lstStyle/>
        <a:p>
          <a:endParaRPr lang="en-US"/>
        </a:p>
      </dgm:t>
    </dgm:pt>
    <dgm:pt modelId="{4A920FC2-6D4A-48C1-BDA6-B2890E713738}" type="sibTrans" cxnId="{AE11FEDE-A37F-4FDF-B0E6-9293FF879E9D}">
      <dgm:prSet/>
      <dgm:spPr/>
      <dgm:t>
        <a:bodyPr/>
        <a:lstStyle/>
        <a:p>
          <a:endParaRPr lang="en-US"/>
        </a:p>
      </dgm:t>
    </dgm:pt>
    <dgm:pt modelId="{3769E3F2-53D5-4D9C-8CD9-921E02CF1B98}">
      <dgm:prSet/>
      <dgm:spPr/>
      <dgm:t>
        <a:bodyPr/>
        <a:lstStyle/>
        <a:p>
          <a:r>
            <a:rPr lang="en-US" b="1" i="0"/>
            <a:t>Thanos</a:t>
          </a:r>
          <a:r>
            <a:rPr lang="en-US"/>
            <a:t>: Marketing &amp; Communication</a:t>
          </a:r>
        </a:p>
      </dgm:t>
    </dgm:pt>
    <dgm:pt modelId="{3EE87EFA-93D7-4F8E-8FDA-4893A5C0FB28}" type="parTrans" cxnId="{5E3769F2-97C8-41B4-AC5F-9825EC822513}">
      <dgm:prSet/>
      <dgm:spPr/>
      <dgm:t>
        <a:bodyPr/>
        <a:lstStyle/>
        <a:p>
          <a:endParaRPr lang="en-US"/>
        </a:p>
      </dgm:t>
    </dgm:pt>
    <dgm:pt modelId="{A1DD61BE-8B34-4C3B-B834-565CAE029C51}" type="sibTrans" cxnId="{5E3769F2-97C8-41B4-AC5F-9825EC822513}">
      <dgm:prSet/>
      <dgm:spPr/>
      <dgm:t>
        <a:bodyPr/>
        <a:lstStyle/>
        <a:p>
          <a:endParaRPr lang="en-US"/>
        </a:p>
      </dgm:t>
    </dgm:pt>
    <dgm:pt modelId="{BECA1F00-0B4A-4175-95EF-CE5E4195B45A}">
      <dgm:prSet/>
      <dgm:spPr/>
      <dgm:t>
        <a:bodyPr/>
        <a:lstStyle/>
        <a:p>
          <a:r>
            <a:rPr lang="en-US" b="1" i="0"/>
            <a:t>Christos: </a:t>
          </a:r>
          <a:r>
            <a:rPr lang="en-US" i="0"/>
            <a:t>Economics Science</a:t>
          </a:r>
          <a:endParaRPr lang="en-US"/>
        </a:p>
      </dgm:t>
    </dgm:pt>
    <dgm:pt modelId="{F908437A-629C-4C0B-BBBD-E23C11437F2D}" type="parTrans" cxnId="{7001256D-E769-4002-996B-3D952826E251}">
      <dgm:prSet/>
      <dgm:spPr/>
      <dgm:t>
        <a:bodyPr/>
        <a:lstStyle/>
        <a:p>
          <a:endParaRPr lang="en-US"/>
        </a:p>
      </dgm:t>
    </dgm:pt>
    <dgm:pt modelId="{D99E7DC1-2985-40AC-B752-DAD5E357C2E8}" type="sibTrans" cxnId="{7001256D-E769-4002-996B-3D952826E251}">
      <dgm:prSet/>
      <dgm:spPr/>
      <dgm:t>
        <a:bodyPr/>
        <a:lstStyle/>
        <a:p>
          <a:endParaRPr lang="en-US"/>
        </a:p>
      </dgm:t>
    </dgm:pt>
    <dgm:pt modelId="{3F5FB14F-19EB-45A2-8F4D-6CB690DDA155}" type="pres">
      <dgm:prSet presAssocID="{664987AA-BCF8-4BD2-91A7-79373C49CEE7}" presName="root" presStyleCnt="0">
        <dgm:presLayoutVars>
          <dgm:dir/>
          <dgm:resizeHandles val="exact"/>
        </dgm:presLayoutVars>
      </dgm:prSet>
      <dgm:spPr/>
    </dgm:pt>
    <dgm:pt modelId="{5529B63D-08CB-4DBA-8135-BD933BBF2026}" type="pres">
      <dgm:prSet presAssocID="{5F2BE670-3F03-4099-BCC4-A6C7D4E15C83}" presName="compNode" presStyleCnt="0"/>
      <dgm:spPr/>
    </dgm:pt>
    <dgm:pt modelId="{21E24FDD-4F77-4C30-B7E3-C6B77939EF00}" type="pres">
      <dgm:prSet presAssocID="{5F2BE670-3F03-4099-BCC4-A6C7D4E15C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25D724-C546-42AA-8DC9-6E889624642D}" type="pres">
      <dgm:prSet presAssocID="{5F2BE670-3F03-4099-BCC4-A6C7D4E15C83}" presName="spaceRect" presStyleCnt="0"/>
      <dgm:spPr/>
    </dgm:pt>
    <dgm:pt modelId="{A3BD28CE-8696-429B-B9B5-FDE3972BCCE9}" type="pres">
      <dgm:prSet presAssocID="{5F2BE670-3F03-4099-BCC4-A6C7D4E15C83}" presName="textRect" presStyleLbl="revTx" presStyleIdx="0" presStyleCnt="3">
        <dgm:presLayoutVars>
          <dgm:chMax val="1"/>
          <dgm:chPref val="1"/>
        </dgm:presLayoutVars>
      </dgm:prSet>
      <dgm:spPr/>
    </dgm:pt>
    <dgm:pt modelId="{64100534-4DA0-4BEE-99F5-7724397386C3}" type="pres">
      <dgm:prSet presAssocID="{4A920FC2-6D4A-48C1-BDA6-B2890E713738}" presName="sibTrans" presStyleCnt="0"/>
      <dgm:spPr/>
    </dgm:pt>
    <dgm:pt modelId="{9964071A-9AC0-4BB5-A594-83FA90CB0CA7}" type="pres">
      <dgm:prSet presAssocID="{3769E3F2-53D5-4D9C-8CD9-921E02CF1B98}" presName="compNode" presStyleCnt="0"/>
      <dgm:spPr/>
    </dgm:pt>
    <dgm:pt modelId="{38C8E5A1-CE2D-4C55-AADE-F2DB0EED8A1B}" type="pres">
      <dgm:prSet presAssocID="{3769E3F2-53D5-4D9C-8CD9-921E02CF1B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BBE1BC0-A1DF-4AB4-9AA6-A544DF071407}" type="pres">
      <dgm:prSet presAssocID="{3769E3F2-53D5-4D9C-8CD9-921E02CF1B98}" presName="spaceRect" presStyleCnt="0"/>
      <dgm:spPr/>
    </dgm:pt>
    <dgm:pt modelId="{BED14349-3256-4258-A7C9-129AD0591191}" type="pres">
      <dgm:prSet presAssocID="{3769E3F2-53D5-4D9C-8CD9-921E02CF1B98}" presName="textRect" presStyleLbl="revTx" presStyleIdx="1" presStyleCnt="3">
        <dgm:presLayoutVars>
          <dgm:chMax val="1"/>
          <dgm:chPref val="1"/>
        </dgm:presLayoutVars>
      </dgm:prSet>
      <dgm:spPr/>
    </dgm:pt>
    <dgm:pt modelId="{D96C2762-0293-4E61-AD9A-57E9AC9745DB}" type="pres">
      <dgm:prSet presAssocID="{A1DD61BE-8B34-4C3B-B834-565CAE029C51}" presName="sibTrans" presStyleCnt="0"/>
      <dgm:spPr/>
    </dgm:pt>
    <dgm:pt modelId="{3CB5CDFB-9796-48D8-991A-FAE4B631181C}" type="pres">
      <dgm:prSet presAssocID="{BECA1F00-0B4A-4175-95EF-CE5E4195B45A}" presName="compNode" presStyleCnt="0"/>
      <dgm:spPr/>
    </dgm:pt>
    <dgm:pt modelId="{86C32D3A-8ABE-4F13-8BCA-B870899BF7AF}" type="pres">
      <dgm:prSet presAssocID="{BECA1F00-0B4A-4175-95EF-CE5E4195B4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262BEB5-7E01-430A-9471-9F3FC00CD1DA}" type="pres">
      <dgm:prSet presAssocID="{BECA1F00-0B4A-4175-95EF-CE5E4195B45A}" presName="spaceRect" presStyleCnt="0"/>
      <dgm:spPr/>
    </dgm:pt>
    <dgm:pt modelId="{414E050A-15A6-4DC2-9888-8D4CC2ADDC42}" type="pres">
      <dgm:prSet presAssocID="{BECA1F00-0B4A-4175-95EF-CE5E4195B4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96E406-FD1B-48B4-8772-DEF9223A5096}" type="presOf" srcId="{5F2BE670-3F03-4099-BCC4-A6C7D4E15C83}" destId="{A3BD28CE-8696-429B-B9B5-FDE3972BCCE9}" srcOrd="0" destOrd="0" presId="urn:microsoft.com/office/officeart/2018/2/layout/IconLabelList"/>
    <dgm:cxn modelId="{1F135F1A-6319-4A39-A016-5B92F4932FAB}" type="presOf" srcId="{BECA1F00-0B4A-4175-95EF-CE5E4195B45A}" destId="{414E050A-15A6-4DC2-9888-8D4CC2ADDC42}" srcOrd="0" destOrd="0" presId="urn:microsoft.com/office/officeart/2018/2/layout/IconLabelList"/>
    <dgm:cxn modelId="{B873843B-1D88-4C63-A804-0D37EC3E16A4}" type="presOf" srcId="{3769E3F2-53D5-4D9C-8CD9-921E02CF1B98}" destId="{BED14349-3256-4258-A7C9-129AD0591191}" srcOrd="0" destOrd="0" presId="urn:microsoft.com/office/officeart/2018/2/layout/IconLabelList"/>
    <dgm:cxn modelId="{1742726A-0FB9-4B26-B13E-01E4C9B0A91F}" type="presOf" srcId="{664987AA-BCF8-4BD2-91A7-79373C49CEE7}" destId="{3F5FB14F-19EB-45A2-8F4D-6CB690DDA155}" srcOrd="0" destOrd="0" presId="urn:microsoft.com/office/officeart/2018/2/layout/IconLabelList"/>
    <dgm:cxn modelId="{7001256D-E769-4002-996B-3D952826E251}" srcId="{664987AA-BCF8-4BD2-91A7-79373C49CEE7}" destId="{BECA1F00-0B4A-4175-95EF-CE5E4195B45A}" srcOrd="2" destOrd="0" parTransId="{F908437A-629C-4C0B-BBBD-E23C11437F2D}" sibTransId="{D99E7DC1-2985-40AC-B752-DAD5E357C2E8}"/>
    <dgm:cxn modelId="{AE11FEDE-A37F-4FDF-B0E6-9293FF879E9D}" srcId="{664987AA-BCF8-4BD2-91A7-79373C49CEE7}" destId="{5F2BE670-3F03-4099-BCC4-A6C7D4E15C83}" srcOrd="0" destOrd="0" parTransId="{C339EBE2-BA4D-4F33-917C-24C9CF36EF36}" sibTransId="{4A920FC2-6D4A-48C1-BDA6-B2890E713738}"/>
    <dgm:cxn modelId="{5E3769F2-97C8-41B4-AC5F-9825EC822513}" srcId="{664987AA-BCF8-4BD2-91A7-79373C49CEE7}" destId="{3769E3F2-53D5-4D9C-8CD9-921E02CF1B98}" srcOrd="1" destOrd="0" parTransId="{3EE87EFA-93D7-4F8E-8FDA-4893A5C0FB28}" sibTransId="{A1DD61BE-8B34-4C3B-B834-565CAE029C51}"/>
    <dgm:cxn modelId="{A39A10CA-1E0D-4AA6-9F95-DEFC86E661E5}" type="presParOf" srcId="{3F5FB14F-19EB-45A2-8F4D-6CB690DDA155}" destId="{5529B63D-08CB-4DBA-8135-BD933BBF2026}" srcOrd="0" destOrd="0" presId="urn:microsoft.com/office/officeart/2018/2/layout/IconLabelList"/>
    <dgm:cxn modelId="{85B29521-7DC5-4E27-AF7B-548FC7796128}" type="presParOf" srcId="{5529B63D-08CB-4DBA-8135-BD933BBF2026}" destId="{21E24FDD-4F77-4C30-B7E3-C6B77939EF00}" srcOrd="0" destOrd="0" presId="urn:microsoft.com/office/officeart/2018/2/layout/IconLabelList"/>
    <dgm:cxn modelId="{B81E904E-58C8-47C1-9E70-2F91CC07FE1D}" type="presParOf" srcId="{5529B63D-08CB-4DBA-8135-BD933BBF2026}" destId="{9B25D724-C546-42AA-8DC9-6E889624642D}" srcOrd="1" destOrd="0" presId="urn:microsoft.com/office/officeart/2018/2/layout/IconLabelList"/>
    <dgm:cxn modelId="{CE1E6F83-5A47-4CA8-A544-1806ECC043FA}" type="presParOf" srcId="{5529B63D-08CB-4DBA-8135-BD933BBF2026}" destId="{A3BD28CE-8696-429B-B9B5-FDE3972BCCE9}" srcOrd="2" destOrd="0" presId="urn:microsoft.com/office/officeart/2018/2/layout/IconLabelList"/>
    <dgm:cxn modelId="{436D4116-6D4D-4A79-ADDE-5E4E2FBEEE0C}" type="presParOf" srcId="{3F5FB14F-19EB-45A2-8F4D-6CB690DDA155}" destId="{64100534-4DA0-4BEE-99F5-7724397386C3}" srcOrd="1" destOrd="0" presId="urn:microsoft.com/office/officeart/2018/2/layout/IconLabelList"/>
    <dgm:cxn modelId="{5B068F01-CB42-4E2D-B819-87E50B2448C9}" type="presParOf" srcId="{3F5FB14F-19EB-45A2-8F4D-6CB690DDA155}" destId="{9964071A-9AC0-4BB5-A594-83FA90CB0CA7}" srcOrd="2" destOrd="0" presId="urn:microsoft.com/office/officeart/2018/2/layout/IconLabelList"/>
    <dgm:cxn modelId="{B27B74CC-4F3A-4BE8-903E-9FA91B66DEE8}" type="presParOf" srcId="{9964071A-9AC0-4BB5-A594-83FA90CB0CA7}" destId="{38C8E5A1-CE2D-4C55-AADE-F2DB0EED8A1B}" srcOrd="0" destOrd="0" presId="urn:microsoft.com/office/officeart/2018/2/layout/IconLabelList"/>
    <dgm:cxn modelId="{FACC9B2F-8983-4C13-B517-9967B63EBD4B}" type="presParOf" srcId="{9964071A-9AC0-4BB5-A594-83FA90CB0CA7}" destId="{FBBE1BC0-A1DF-4AB4-9AA6-A544DF071407}" srcOrd="1" destOrd="0" presId="urn:microsoft.com/office/officeart/2018/2/layout/IconLabelList"/>
    <dgm:cxn modelId="{294810EB-7C34-40C2-9BF0-AD55AC12C0F3}" type="presParOf" srcId="{9964071A-9AC0-4BB5-A594-83FA90CB0CA7}" destId="{BED14349-3256-4258-A7C9-129AD0591191}" srcOrd="2" destOrd="0" presId="urn:microsoft.com/office/officeart/2018/2/layout/IconLabelList"/>
    <dgm:cxn modelId="{68FB53FA-4669-49C6-BF23-030A85D56A5F}" type="presParOf" srcId="{3F5FB14F-19EB-45A2-8F4D-6CB690DDA155}" destId="{D96C2762-0293-4E61-AD9A-57E9AC9745DB}" srcOrd="3" destOrd="0" presId="urn:microsoft.com/office/officeart/2018/2/layout/IconLabelList"/>
    <dgm:cxn modelId="{FCA347A4-EB74-4FAA-9616-71A693B79842}" type="presParOf" srcId="{3F5FB14F-19EB-45A2-8F4D-6CB690DDA155}" destId="{3CB5CDFB-9796-48D8-991A-FAE4B631181C}" srcOrd="4" destOrd="0" presId="urn:microsoft.com/office/officeart/2018/2/layout/IconLabelList"/>
    <dgm:cxn modelId="{50A357E2-E86B-435F-8831-8952E63DFDF6}" type="presParOf" srcId="{3CB5CDFB-9796-48D8-991A-FAE4B631181C}" destId="{86C32D3A-8ABE-4F13-8BCA-B870899BF7AF}" srcOrd="0" destOrd="0" presId="urn:microsoft.com/office/officeart/2018/2/layout/IconLabelList"/>
    <dgm:cxn modelId="{151EF6B6-31BC-4954-9D39-1A06A348F5ED}" type="presParOf" srcId="{3CB5CDFB-9796-48D8-991A-FAE4B631181C}" destId="{5262BEB5-7E01-430A-9471-9F3FC00CD1DA}" srcOrd="1" destOrd="0" presId="urn:microsoft.com/office/officeart/2018/2/layout/IconLabelList"/>
    <dgm:cxn modelId="{E83F893C-A87C-41F9-B584-70F6104002E3}" type="presParOf" srcId="{3CB5CDFB-9796-48D8-991A-FAE4B631181C}" destId="{414E050A-15A6-4DC2-9888-8D4CC2ADD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2DE0-6CD9-42BB-9DD9-C44D93B38A14}">
      <dsp:nvSpPr>
        <dsp:cNvPr id="0" name=""/>
        <dsp:cNvSpPr/>
      </dsp:nvSpPr>
      <dsp:spPr>
        <a:xfrm>
          <a:off x="621222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CD5EA-F1D1-480C-8D71-8546A6D8942F}">
      <dsp:nvSpPr>
        <dsp:cNvPr id="0" name=""/>
        <dsp:cNvSpPr/>
      </dsp:nvSpPr>
      <dsp:spPr>
        <a:xfrm>
          <a:off x="79489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E5AC3-7A30-42C2-8DEA-C45664C4BC28}">
      <dsp:nvSpPr>
        <dsp:cNvPr id="0" name=""/>
        <dsp:cNvSpPr/>
      </dsp:nvSpPr>
      <dsp:spPr>
        <a:xfrm>
          <a:off x="36071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/>
              <a:ea typeface="Times New Roman"/>
              <a:cs typeface="Times New Roman"/>
              <a:sym typeface="Times New Roman"/>
            </a:rPr>
            <a:t>Project</a:t>
          </a:r>
          <a:r>
            <a:rPr lang="en-US" sz="1200" kern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200" kern="1200" dirty="0">
              <a:latin typeface="Times New Roman"/>
              <a:ea typeface="Times New Roman"/>
              <a:cs typeface="Times New Roman"/>
              <a:sym typeface="Times New Roman"/>
            </a:rPr>
            <a:t>Goals</a:t>
          </a:r>
          <a:endParaRPr lang="en-US" sz="1200" kern="1200" dirty="0"/>
        </a:p>
      </dsp:txBody>
      <dsp:txXfrm>
        <a:off x="360714" y="1069488"/>
        <a:ext cx="1335937" cy="534375"/>
      </dsp:txXfrm>
    </dsp:sp>
    <dsp:sp modelId="{1273A08F-FBDB-4D9A-9525-A60D4CF0EFF6}">
      <dsp:nvSpPr>
        <dsp:cNvPr id="0" name=""/>
        <dsp:cNvSpPr/>
      </dsp:nvSpPr>
      <dsp:spPr>
        <a:xfrm>
          <a:off x="2190949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3D525-D302-4C74-A499-E65B0712C650}">
      <dsp:nvSpPr>
        <dsp:cNvPr id="0" name=""/>
        <dsp:cNvSpPr/>
      </dsp:nvSpPr>
      <dsp:spPr>
        <a:xfrm>
          <a:off x="2364621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05774-69F0-416C-B8B8-EBB28B78FF73}">
      <dsp:nvSpPr>
        <dsp:cNvPr id="0" name=""/>
        <dsp:cNvSpPr/>
      </dsp:nvSpPr>
      <dsp:spPr>
        <a:xfrm>
          <a:off x="193044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Collection</a:t>
          </a:r>
        </a:p>
      </dsp:txBody>
      <dsp:txXfrm>
        <a:off x="1930441" y="1069488"/>
        <a:ext cx="1335937" cy="534375"/>
      </dsp:txXfrm>
    </dsp:sp>
    <dsp:sp modelId="{DC4C1936-E988-4FAA-8FEE-D91C3EC2E25F}">
      <dsp:nvSpPr>
        <dsp:cNvPr id="0" name=""/>
        <dsp:cNvSpPr/>
      </dsp:nvSpPr>
      <dsp:spPr>
        <a:xfrm>
          <a:off x="3760675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36723-B7CC-4044-A59E-909F9C2BB604}">
      <dsp:nvSpPr>
        <dsp:cNvPr id="0" name=""/>
        <dsp:cNvSpPr/>
      </dsp:nvSpPr>
      <dsp:spPr>
        <a:xfrm>
          <a:off x="393434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909CD-E641-4393-909A-2EE82402F413}">
      <dsp:nvSpPr>
        <dsp:cNvPr id="0" name=""/>
        <dsp:cNvSpPr/>
      </dsp:nvSpPr>
      <dsp:spPr>
        <a:xfrm>
          <a:off x="350016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Explorative Analysis</a:t>
          </a:r>
        </a:p>
      </dsp:txBody>
      <dsp:txXfrm>
        <a:off x="3500167" y="1069488"/>
        <a:ext cx="1335937" cy="534375"/>
      </dsp:txXfrm>
    </dsp:sp>
    <dsp:sp modelId="{F3C27882-A749-46EA-9B0B-82B76CE969BE}">
      <dsp:nvSpPr>
        <dsp:cNvPr id="0" name=""/>
        <dsp:cNvSpPr/>
      </dsp:nvSpPr>
      <dsp:spPr>
        <a:xfrm>
          <a:off x="5330402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F81AF-BC65-4CEC-964B-B3D1817CF8A3}">
      <dsp:nvSpPr>
        <dsp:cNvPr id="0" name=""/>
        <dsp:cNvSpPr/>
      </dsp:nvSpPr>
      <dsp:spPr>
        <a:xfrm>
          <a:off x="5504074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2799-F270-45A5-A7BC-A05A67536A81}">
      <dsp:nvSpPr>
        <dsp:cNvPr id="0" name=""/>
        <dsp:cNvSpPr/>
      </dsp:nvSpPr>
      <dsp:spPr>
        <a:xfrm>
          <a:off x="5069894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preprocessing</a:t>
          </a:r>
        </a:p>
      </dsp:txBody>
      <dsp:txXfrm>
        <a:off x="5069894" y="1069488"/>
        <a:ext cx="1335937" cy="534375"/>
      </dsp:txXfrm>
    </dsp:sp>
    <dsp:sp modelId="{9CF2BFF8-95C2-4E0E-B259-8D07B9FB27F7}">
      <dsp:nvSpPr>
        <dsp:cNvPr id="0" name=""/>
        <dsp:cNvSpPr/>
      </dsp:nvSpPr>
      <dsp:spPr>
        <a:xfrm>
          <a:off x="6900128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0B652-72F5-46CA-867F-C1ADCF9A2E6A}">
      <dsp:nvSpPr>
        <dsp:cNvPr id="0" name=""/>
        <dsp:cNvSpPr/>
      </dsp:nvSpPr>
      <dsp:spPr>
        <a:xfrm>
          <a:off x="7073800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1A07D-D417-4451-88FC-80F8CE9B2014}">
      <dsp:nvSpPr>
        <dsp:cNvPr id="0" name=""/>
        <dsp:cNvSpPr/>
      </dsp:nvSpPr>
      <dsp:spPr>
        <a:xfrm>
          <a:off x="6639621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architecture &amp; Evaluation</a:t>
          </a:r>
        </a:p>
      </dsp:txBody>
      <dsp:txXfrm>
        <a:off x="6639621" y="1069488"/>
        <a:ext cx="1335937" cy="534375"/>
      </dsp:txXfrm>
    </dsp:sp>
    <dsp:sp modelId="{10AFF037-2EB4-4302-841C-03D9AFCD533F}">
      <dsp:nvSpPr>
        <dsp:cNvPr id="0" name=""/>
        <dsp:cNvSpPr/>
      </dsp:nvSpPr>
      <dsp:spPr>
        <a:xfrm>
          <a:off x="8469855" y="73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40665-B47D-4BAD-8490-A461A21BFD95}">
      <dsp:nvSpPr>
        <dsp:cNvPr id="0" name=""/>
        <dsp:cNvSpPr/>
      </dsp:nvSpPr>
      <dsp:spPr>
        <a:xfrm>
          <a:off x="8643527" y="174410"/>
          <a:ext cx="467578" cy="467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F092E-8FC1-4BDA-8E0B-02B41AE5FB81}">
      <dsp:nvSpPr>
        <dsp:cNvPr id="0" name=""/>
        <dsp:cNvSpPr/>
      </dsp:nvSpPr>
      <dsp:spPr>
        <a:xfrm>
          <a:off x="8209347" y="106948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Model Comparison</a:t>
          </a:r>
        </a:p>
      </dsp:txBody>
      <dsp:txXfrm>
        <a:off x="8209347" y="1069488"/>
        <a:ext cx="1335937" cy="534375"/>
      </dsp:txXfrm>
    </dsp:sp>
    <dsp:sp modelId="{954CC565-AC18-4155-8CFC-59CD7F68856D}">
      <dsp:nvSpPr>
        <dsp:cNvPr id="0" name=""/>
        <dsp:cNvSpPr/>
      </dsp:nvSpPr>
      <dsp:spPr>
        <a:xfrm>
          <a:off x="4545539" y="1937848"/>
          <a:ext cx="814921" cy="8149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639C6-FD1F-48B6-BF83-FAEEBDD7776D}">
      <dsp:nvSpPr>
        <dsp:cNvPr id="0" name=""/>
        <dsp:cNvSpPr/>
      </dsp:nvSpPr>
      <dsp:spPr>
        <a:xfrm>
          <a:off x="4719210" y="2111520"/>
          <a:ext cx="467578" cy="4675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5529B-C21B-4CC1-B6B0-9375CFE0CF5C}">
      <dsp:nvSpPr>
        <dsp:cNvPr id="0" name=""/>
        <dsp:cNvSpPr/>
      </dsp:nvSpPr>
      <dsp:spPr>
        <a:xfrm>
          <a:off x="4285031" y="3006598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Clustering</a:t>
          </a:r>
        </a:p>
      </dsp:txBody>
      <dsp:txXfrm>
        <a:off x="4285031" y="3006598"/>
        <a:ext cx="1335937" cy="53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09ABA-CCA1-40DE-8D9A-1D30C5D5F225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Creation of a heuristic classifier with lexicon</a:t>
          </a:r>
        </a:p>
      </dsp:txBody>
      <dsp:txXfrm>
        <a:off x="23099" y="23099"/>
        <a:ext cx="7007124" cy="742469"/>
      </dsp:txXfrm>
    </dsp:sp>
    <dsp:sp modelId="{A2C74F67-69DA-4676-8DB1-02EF28E5D851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argumentation mining classifiers (fastText, MLP, CNN)</a:t>
          </a:r>
        </a:p>
      </dsp:txBody>
      <dsp:txXfrm>
        <a:off x="686800" y="955160"/>
        <a:ext cx="6702265" cy="742469"/>
      </dsp:txXfrm>
    </dsp:sp>
    <dsp:sp modelId="{08FDF159-DAE0-4B82-BF46-96F5A7A1506C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 the procedure of arguments (Evidence/Claim) &amp; Structure (Background, Objective, Method, Results &amp; Conclusion) label prediction</a:t>
          </a:r>
        </a:p>
      </dsp:txBody>
      <dsp:txXfrm>
        <a:off x="1340596" y="1887221"/>
        <a:ext cx="6712171" cy="742468"/>
      </dsp:txXfrm>
    </dsp:sp>
    <dsp:sp modelId="{045BD239-DBCD-4EDA-93B3-6559CC4D94B7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Abstracts </a:t>
          </a:r>
        </a:p>
      </dsp:txBody>
      <dsp:txXfrm>
        <a:off x="2004298" y="2819282"/>
        <a:ext cx="6702265" cy="742468"/>
      </dsp:txXfrm>
    </dsp:sp>
    <dsp:sp modelId="{B1069C04-7B14-4352-9704-B40515977E3A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08C5911A-35DF-4F3D-A638-1B41E93CB3A8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728C7E4A-587D-4220-9002-12DB3BA306FD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11FE-A87D-442D-86C9-14007E091B70}">
      <dsp:nvSpPr>
        <dsp:cNvPr id="0" name=""/>
        <dsp:cNvSpPr/>
      </dsp:nvSpPr>
      <dsp:spPr>
        <a:xfrm>
          <a:off x="1087338" y="935"/>
          <a:ext cx="2416038" cy="1449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Tokenization of words</a:t>
          </a:r>
        </a:p>
      </dsp:txBody>
      <dsp:txXfrm>
        <a:off x="1087338" y="935"/>
        <a:ext cx="2416038" cy="1449623"/>
      </dsp:txXfrm>
    </dsp:sp>
    <dsp:sp modelId="{FE08098D-17BA-4B8E-BD31-7AB9CBB88679}">
      <dsp:nvSpPr>
        <dsp:cNvPr id="0" name=""/>
        <dsp:cNvSpPr/>
      </dsp:nvSpPr>
      <dsp:spPr>
        <a:xfrm>
          <a:off x="3744980" y="935"/>
          <a:ext cx="2416038" cy="14496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Removal of English stopwords</a:t>
          </a:r>
        </a:p>
      </dsp:txBody>
      <dsp:txXfrm>
        <a:off x="3744980" y="935"/>
        <a:ext cx="2416038" cy="1449623"/>
      </dsp:txXfrm>
    </dsp:sp>
    <dsp:sp modelId="{C89AFFE2-D82E-452B-9D2F-78ED34F02B9C}">
      <dsp:nvSpPr>
        <dsp:cNvPr id="0" name=""/>
        <dsp:cNvSpPr/>
      </dsp:nvSpPr>
      <dsp:spPr>
        <a:xfrm>
          <a:off x="6402623" y="935"/>
          <a:ext cx="2416038" cy="1449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Lemmatization of words</a:t>
          </a:r>
        </a:p>
      </dsp:txBody>
      <dsp:txXfrm>
        <a:off x="6402623" y="935"/>
        <a:ext cx="2416038" cy="1449623"/>
      </dsp:txXfrm>
    </dsp:sp>
    <dsp:sp modelId="{52584D1E-7B4A-4BAE-B498-0F923234297F}">
      <dsp:nvSpPr>
        <dsp:cNvPr id="0" name=""/>
        <dsp:cNvSpPr/>
      </dsp:nvSpPr>
      <dsp:spPr>
        <a:xfrm>
          <a:off x="1087338" y="1692162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 for cleaning the text (symbols, punctuations, shorthand of words)</a:t>
          </a:r>
        </a:p>
      </dsp:txBody>
      <dsp:txXfrm>
        <a:off x="1087338" y="1692162"/>
        <a:ext cx="2416038" cy="1449623"/>
      </dsp:txXfrm>
    </dsp:sp>
    <dsp:sp modelId="{5C129607-C01F-4C32-BB15-BC9D328B5CE4}">
      <dsp:nvSpPr>
        <dsp:cNvPr id="0" name=""/>
        <dsp:cNvSpPr/>
      </dsp:nvSpPr>
      <dsp:spPr>
        <a:xfrm>
          <a:off x="3744980" y="1692162"/>
          <a:ext cx="2416038" cy="14496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Split into training (80%) and validation (20%) </a:t>
          </a:r>
        </a:p>
      </dsp:txBody>
      <dsp:txXfrm>
        <a:off x="3744980" y="1692162"/>
        <a:ext cx="2416038" cy="1449623"/>
      </dsp:txXfrm>
    </dsp:sp>
    <dsp:sp modelId="{3FD63DDD-301F-45FB-ADCD-2CD58544847A}">
      <dsp:nvSpPr>
        <dsp:cNvPr id="0" name=""/>
        <dsp:cNvSpPr/>
      </dsp:nvSpPr>
      <dsp:spPr>
        <a:xfrm>
          <a:off x="6402623" y="1692162"/>
          <a:ext cx="2416038" cy="1449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Stratification method was used (equality of all three labels)</a:t>
          </a:r>
        </a:p>
      </dsp:txBody>
      <dsp:txXfrm>
        <a:off x="6402623" y="1692162"/>
        <a:ext cx="2416038" cy="144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C1F1-FDE4-4FF8-A2F3-C31E3BB4F2FB}">
      <dsp:nvSpPr>
        <dsp:cNvPr id="0" name=""/>
        <dsp:cNvSpPr/>
      </dsp:nvSpPr>
      <dsp:spPr>
        <a:xfrm>
          <a:off x="0" y="15913"/>
          <a:ext cx="6096626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Parameters Tuning:</a:t>
          </a:r>
          <a:endParaRPr lang="en-US" sz="1800" kern="1200"/>
        </a:p>
      </dsp:txBody>
      <dsp:txXfrm>
        <a:off x="20047" y="35960"/>
        <a:ext cx="6056532" cy="370575"/>
      </dsp:txXfrm>
    </dsp:sp>
    <dsp:sp modelId="{D9A75B23-880C-4714-B6A9-8996857A5868}">
      <dsp:nvSpPr>
        <dsp:cNvPr id="0" name=""/>
        <dsp:cNvSpPr/>
      </dsp:nvSpPr>
      <dsp:spPr>
        <a:xfrm>
          <a:off x="0" y="426583"/>
          <a:ext cx="6096626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Max words: 10.000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classes: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epochs: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Batch size: 32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loss: “categorical crossentropy”, since we have categorical output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optimizer: “adam”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metrics: “categorical accuracy” &amp; “Mean absolute error”</a:t>
          </a:r>
        </a:p>
      </dsp:txBody>
      <dsp:txXfrm>
        <a:off x="0" y="426583"/>
        <a:ext cx="6096626" cy="1527660"/>
      </dsp:txXfrm>
    </dsp:sp>
    <dsp:sp modelId="{F68284F7-B66C-4931-A1C2-FEE4133B128E}">
      <dsp:nvSpPr>
        <dsp:cNvPr id="0" name=""/>
        <dsp:cNvSpPr/>
      </dsp:nvSpPr>
      <dsp:spPr>
        <a:xfrm>
          <a:off x="0" y="1954243"/>
          <a:ext cx="6096626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Regularization techniques:</a:t>
          </a:r>
          <a:endParaRPr lang="en-US" sz="1800" kern="1200"/>
        </a:p>
      </dsp:txBody>
      <dsp:txXfrm>
        <a:off x="20047" y="1974290"/>
        <a:ext cx="6056532" cy="370575"/>
      </dsp:txXfrm>
    </dsp:sp>
    <dsp:sp modelId="{3E880E67-6ABD-4E0F-969D-7DF42D23707A}">
      <dsp:nvSpPr>
        <dsp:cNvPr id="0" name=""/>
        <dsp:cNvSpPr/>
      </dsp:nvSpPr>
      <dsp:spPr>
        <a:xfrm>
          <a:off x="0" y="2364913"/>
          <a:ext cx="6096626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Dropout rate: 0.5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Batch Normalization: Before the activation function of the 1st layer and after the activation function of the 2nd layer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Early Stopping: 5 patience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Class weights</a:t>
          </a:r>
        </a:p>
      </dsp:txBody>
      <dsp:txXfrm>
        <a:off x="0" y="2364913"/>
        <a:ext cx="6096626" cy="10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C1F1-FDE4-4FF8-A2F3-C31E3BB4F2FB}">
      <dsp:nvSpPr>
        <dsp:cNvPr id="0" name=""/>
        <dsp:cNvSpPr/>
      </dsp:nvSpPr>
      <dsp:spPr>
        <a:xfrm>
          <a:off x="0" y="56503"/>
          <a:ext cx="6096626" cy="29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Parameters Tuning:</a:t>
          </a:r>
          <a:endParaRPr lang="en-US" sz="1300" kern="1200"/>
        </a:p>
      </dsp:txBody>
      <dsp:txXfrm>
        <a:off x="14479" y="70982"/>
        <a:ext cx="6067668" cy="267637"/>
      </dsp:txXfrm>
    </dsp:sp>
    <dsp:sp modelId="{D9A75B23-880C-4714-B6A9-8996857A5868}">
      <dsp:nvSpPr>
        <dsp:cNvPr id="0" name=""/>
        <dsp:cNvSpPr/>
      </dsp:nvSpPr>
      <dsp:spPr>
        <a:xfrm>
          <a:off x="0" y="353098"/>
          <a:ext cx="6096626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Max len: 38 (90</a:t>
          </a:r>
          <a:r>
            <a:rPr lang="en-US" sz="1000" kern="1200" baseline="30000">
              <a:latin typeface="Calibri" panose="020F0502020204030204" pitchFamily="34" charset="0"/>
            </a:rPr>
            <a:t>th</a:t>
          </a:r>
          <a:r>
            <a:rPr lang="en-US" sz="1000" kern="1200">
              <a:latin typeface="Calibri" panose="020F0502020204030204" pitchFamily="34" charset="0"/>
            </a:rPr>
            <a:t> percentile of all lengths of our sentences)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Embedding dimensions: 50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filters: 25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Kernel size: 3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Hidden dimensions: 50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classes: 3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Number of epochs: 100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Batch size: 128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loss: “sparse categorical crossentropy”, since we have sparse categorical output values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optimizer: “adam”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</a:rPr>
            <a:t>metrics: “accuracy”</a:t>
          </a:r>
        </a:p>
      </dsp:txBody>
      <dsp:txXfrm>
        <a:off x="0" y="353098"/>
        <a:ext cx="6096626" cy="1883700"/>
      </dsp:txXfrm>
    </dsp:sp>
    <dsp:sp modelId="{F68284F7-B66C-4931-A1C2-FEE4133B128E}">
      <dsp:nvSpPr>
        <dsp:cNvPr id="0" name=""/>
        <dsp:cNvSpPr/>
      </dsp:nvSpPr>
      <dsp:spPr>
        <a:xfrm>
          <a:off x="0" y="2236798"/>
          <a:ext cx="6096626" cy="29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Regularization techniques:</a:t>
          </a:r>
          <a:endParaRPr lang="en-US" sz="1300" kern="1200"/>
        </a:p>
      </dsp:txBody>
      <dsp:txXfrm>
        <a:off x="14479" y="2251277"/>
        <a:ext cx="6067668" cy="267637"/>
      </dsp:txXfrm>
    </dsp:sp>
    <dsp:sp modelId="{3E880E67-6ABD-4E0F-969D-7DF42D23707A}">
      <dsp:nvSpPr>
        <dsp:cNvPr id="0" name=""/>
        <dsp:cNvSpPr/>
      </dsp:nvSpPr>
      <dsp:spPr>
        <a:xfrm>
          <a:off x="0" y="2533393"/>
          <a:ext cx="609662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6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Dropout rate: 0.5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Batch Normalization: Before the activation function of the 1</a:t>
          </a:r>
          <a:r>
            <a:rPr lang="en-US" sz="1000" kern="1200" baseline="30000">
              <a:latin typeface="Calibri" panose="020F0502020204030204" pitchFamily="34" charset="0"/>
            </a:rPr>
            <a:t>st</a:t>
          </a:r>
          <a:r>
            <a:rPr lang="en-US" sz="1000" kern="1200">
              <a:latin typeface="Calibri" panose="020F0502020204030204" pitchFamily="34" charset="0"/>
            </a:rPr>
            <a:t> layer and after the activation function of the 2</a:t>
          </a:r>
          <a:r>
            <a:rPr lang="en-US" sz="1000" kern="1200" baseline="30000">
              <a:latin typeface="Calibri" panose="020F0502020204030204" pitchFamily="34" charset="0"/>
            </a:rPr>
            <a:t>nd</a:t>
          </a:r>
          <a:r>
            <a:rPr lang="en-US" sz="1000" kern="1200">
              <a:latin typeface="Calibri" panose="020F0502020204030204" pitchFamily="34" charset="0"/>
            </a:rPr>
            <a:t> layer 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>
              <a:latin typeface="Calibri" panose="020F0502020204030204" pitchFamily="34" charset="0"/>
            </a:rPr>
            <a:t>Early Stopping: 5 patience</a:t>
          </a:r>
          <a:endParaRPr lang="en-US" sz="1000" kern="1200" dirty="0">
            <a:latin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>
              <a:latin typeface="Calibri" panose="020F0502020204030204" pitchFamily="34" charset="0"/>
            </a:rPr>
            <a:t>Class weights</a:t>
          </a:r>
          <a:endParaRPr lang="el-GR" sz="1000" b="1" kern="1200" dirty="0">
            <a:latin typeface="Calibri" panose="020F0502020204030204" pitchFamily="34" charset="0"/>
          </a:endParaRPr>
        </a:p>
      </dsp:txBody>
      <dsp:txXfrm>
        <a:off x="0" y="2533393"/>
        <a:ext cx="6096626" cy="834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9BA2-86CD-493B-9AAD-9DD9A95EA82F}">
      <dsp:nvSpPr>
        <dsp:cNvPr id="0" name=""/>
        <dsp:cNvSpPr/>
      </dsp:nvSpPr>
      <dsp:spPr>
        <a:xfrm>
          <a:off x="872041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ADB28-30D1-4E10-B5B9-23CEB5C65EA0}">
      <dsp:nvSpPr>
        <dsp:cNvPr id="0" name=""/>
        <dsp:cNvSpPr/>
      </dsp:nvSpPr>
      <dsp:spPr>
        <a:xfrm>
          <a:off x="307380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K-means algorithm was used</a:t>
          </a:r>
        </a:p>
      </dsp:txBody>
      <dsp:txXfrm>
        <a:off x="307380" y="1735184"/>
        <a:ext cx="2053312" cy="922500"/>
      </dsp:txXfrm>
    </dsp:sp>
    <dsp:sp modelId="{2FFBCCEB-21E0-445E-9588-3A11C2E1387A}">
      <dsp:nvSpPr>
        <dsp:cNvPr id="0" name=""/>
        <dsp:cNvSpPr/>
      </dsp:nvSpPr>
      <dsp:spPr>
        <a:xfrm>
          <a:off x="3284683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254FF-9819-4CA4-8313-CA66636F279D}">
      <dsp:nvSpPr>
        <dsp:cNvPr id="0" name=""/>
        <dsp:cNvSpPr/>
      </dsp:nvSpPr>
      <dsp:spPr>
        <a:xfrm>
          <a:off x="2720022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Three phase procedure: clustering with one feature (sentence), clustering with two features (sentences, EU_call), clustering with three features (sentences, EU_call, argument embeddings) </a:t>
          </a:r>
        </a:p>
      </dsp:txBody>
      <dsp:txXfrm>
        <a:off x="2720022" y="1735184"/>
        <a:ext cx="2053312" cy="922500"/>
      </dsp:txXfrm>
    </dsp:sp>
    <dsp:sp modelId="{6173D278-4513-468F-A5BD-C573273B129C}">
      <dsp:nvSpPr>
        <dsp:cNvPr id="0" name=""/>
        <dsp:cNvSpPr/>
      </dsp:nvSpPr>
      <dsp:spPr>
        <a:xfrm>
          <a:off x="5697325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A18B5-A610-4098-8597-8026F1A1D490}">
      <dsp:nvSpPr>
        <dsp:cNvPr id="0" name=""/>
        <dsp:cNvSpPr/>
      </dsp:nvSpPr>
      <dsp:spPr>
        <a:xfrm>
          <a:off x="5132664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Different cluster numbers were tried (best results were with n = 6)</a:t>
          </a:r>
        </a:p>
      </dsp:txBody>
      <dsp:txXfrm>
        <a:off x="5132664" y="1735184"/>
        <a:ext cx="2053312" cy="922500"/>
      </dsp:txXfrm>
    </dsp:sp>
    <dsp:sp modelId="{E2B34718-8048-4D02-90F4-D77EEEB3148A}">
      <dsp:nvSpPr>
        <dsp:cNvPr id="0" name=""/>
        <dsp:cNvSpPr/>
      </dsp:nvSpPr>
      <dsp:spPr>
        <a:xfrm>
          <a:off x="8109967" y="485036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C2180-8F5E-48E5-BEEA-2984A7EE767E}">
      <dsp:nvSpPr>
        <dsp:cNvPr id="0" name=""/>
        <dsp:cNvSpPr/>
      </dsp:nvSpPr>
      <dsp:spPr>
        <a:xfrm>
          <a:off x="7545307" y="1735184"/>
          <a:ext cx="205331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Found the top words for each cluster</a:t>
          </a:r>
        </a:p>
      </dsp:txBody>
      <dsp:txXfrm>
        <a:off x="7545307" y="1735184"/>
        <a:ext cx="2053312" cy="92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4FDD-4F77-4C30-B7E3-C6B77939EF00}">
      <dsp:nvSpPr>
        <dsp:cNvPr id="0" name=""/>
        <dsp:cNvSpPr/>
      </dsp:nvSpPr>
      <dsp:spPr>
        <a:xfrm>
          <a:off x="1014450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28CE-8696-429B-B9B5-FDE3972BCCE9}">
      <dsp:nvSpPr>
        <dsp:cNvPr id="0" name=""/>
        <dsp:cNvSpPr/>
      </dsp:nvSpPr>
      <dsp:spPr>
        <a:xfrm>
          <a:off x="240806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George: </a:t>
          </a:r>
          <a:r>
            <a:rPr lang="en-US" sz="2800" i="0" kern="1200"/>
            <a:t>Computer Science</a:t>
          </a:r>
          <a:endParaRPr lang="en-US" sz="2800" kern="1200"/>
        </a:p>
      </dsp:txBody>
      <dsp:txXfrm>
        <a:off x="240806" y="2219089"/>
        <a:ext cx="2813250" cy="720000"/>
      </dsp:txXfrm>
    </dsp:sp>
    <dsp:sp modelId="{38C8E5A1-CE2D-4C55-AADE-F2DB0EED8A1B}">
      <dsp:nvSpPr>
        <dsp:cNvPr id="0" name=""/>
        <dsp:cNvSpPr/>
      </dsp:nvSpPr>
      <dsp:spPr>
        <a:xfrm>
          <a:off x="4320018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14349-3256-4258-A7C9-129AD0591191}">
      <dsp:nvSpPr>
        <dsp:cNvPr id="0" name=""/>
        <dsp:cNvSpPr/>
      </dsp:nvSpPr>
      <dsp:spPr>
        <a:xfrm>
          <a:off x="3546375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Thanos</a:t>
          </a:r>
          <a:r>
            <a:rPr lang="en-US" sz="2800" kern="1200"/>
            <a:t>: Marketing &amp; Communication</a:t>
          </a:r>
        </a:p>
      </dsp:txBody>
      <dsp:txXfrm>
        <a:off x="3546375" y="2219089"/>
        <a:ext cx="2813250" cy="720000"/>
      </dsp:txXfrm>
    </dsp:sp>
    <dsp:sp modelId="{86C32D3A-8ABE-4F13-8BCA-B870899BF7AF}">
      <dsp:nvSpPr>
        <dsp:cNvPr id="0" name=""/>
        <dsp:cNvSpPr/>
      </dsp:nvSpPr>
      <dsp:spPr>
        <a:xfrm>
          <a:off x="7625587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050A-15A6-4DC2-9888-8D4CC2ADDC42}">
      <dsp:nvSpPr>
        <dsp:cNvPr id="0" name=""/>
        <dsp:cNvSpPr/>
      </dsp:nvSpPr>
      <dsp:spPr>
        <a:xfrm>
          <a:off x="6851943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Christos: </a:t>
          </a:r>
          <a:r>
            <a:rPr lang="en-US" sz="2800" i="0" kern="1200"/>
            <a:t>Economics Science</a:t>
          </a:r>
          <a:endParaRPr lang="en-US" sz="2800" kern="1200"/>
        </a:p>
      </dsp:txBody>
      <dsp:txXfrm>
        <a:off x="6851943" y="2219089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EFDED-27F9-4432-9EA0-1EE423BFC69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D7B4-00C5-4B52-A5C6-5F303176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3D2B3-93C5-4651-AFEA-E4903DB1F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58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2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"/>
          <p:cNvSpPr txBox="1">
            <a:spLocks noGrp="1"/>
          </p:cNvSpPr>
          <p:nvPr>
            <p:ph type="title"/>
          </p:nvPr>
        </p:nvSpPr>
        <p:spPr>
          <a:xfrm>
            <a:off x="4211095" y="2437463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ubTitle" idx="1"/>
          </p:nvPr>
        </p:nvSpPr>
        <p:spPr>
          <a:xfrm>
            <a:off x="5079000" y="2507167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subTitle" idx="2"/>
          </p:nvPr>
        </p:nvSpPr>
        <p:spPr>
          <a:xfrm>
            <a:off x="4172673" y="3191971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 idx="3"/>
          </p:nvPr>
        </p:nvSpPr>
        <p:spPr>
          <a:xfrm>
            <a:off x="7735331" y="4500396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ubTitle" idx="4"/>
          </p:nvPr>
        </p:nvSpPr>
        <p:spPr>
          <a:xfrm>
            <a:off x="8603233" y="4570100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ubTitle" idx="5"/>
          </p:nvPr>
        </p:nvSpPr>
        <p:spPr>
          <a:xfrm>
            <a:off x="7697524" y="5254904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title" idx="6"/>
          </p:nvPr>
        </p:nvSpPr>
        <p:spPr>
          <a:xfrm>
            <a:off x="4226336" y="4500429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7"/>
          </p:nvPr>
        </p:nvSpPr>
        <p:spPr>
          <a:xfrm>
            <a:off x="5094233" y="4570133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8"/>
          </p:nvPr>
        </p:nvSpPr>
        <p:spPr>
          <a:xfrm>
            <a:off x="4172655" y="5254937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title" idx="9"/>
          </p:nvPr>
        </p:nvSpPr>
        <p:spPr>
          <a:xfrm>
            <a:off x="7735331" y="2437453"/>
            <a:ext cx="8360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24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7000"/>
              <a:buFont typeface="Oswald"/>
              <a:buNone/>
              <a:defRPr sz="93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ubTitle" idx="13"/>
          </p:nvPr>
        </p:nvSpPr>
        <p:spPr>
          <a:xfrm>
            <a:off x="8603233" y="2507133"/>
            <a:ext cx="260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9C9B"/>
              </a:buClr>
              <a:buSzPts val="14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9C9B"/>
              </a:buClr>
              <a:buSzPts val="1800"/>
              <a:buFont typeface="Oswald"/>
              <a:buNone/>
              <a:defRPr sz="2400">
                <a:solidFill>
                  <a:srgbClr val="8E9C9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ubTitle" idx="14"/>
          </p:nvPr>
        </p:nvSpPr>
        <p:spPr>
          <a:xfrm>
            <a:off x="7697524" y="3191960"/>
            <a:ext cx="315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 sz="1867">
                <a:solidFill>
                  <a:srgbClr val="4948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1A1919"/>
              </a:buClr>
              <a:buSzPts val="1400"/>
              <a:buFont typeface="Roboto"/>
              <a:buNone/>
              <a:defRPr>
                <a:solidFill>
                  <a:srgbClr val="1A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ctrTitle" idx="15"/>
          </p:nvPr>
        </p:nvSpPr>
        <p:spPr>
          <a:xfrm>
            <a:off x="4178157" y="707037"/>
            <a:ext cx="4475600" cy="1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4000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5200"/>
              <a:buFont typeface="Oswald"/>
              <a:buNone/>
              <a:defRPr sz="6933">
                <a:solidFill>
                  <a:srgbClr val="1A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05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BCF-5A57-4DDC-BA34-E17F553E099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860B-7162-4AB2-A857-D09B14F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20A3-FD05-4C5E-9452-A69F0966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466" y="1912171"/>
            <a:ext cx="8161385" cy="12749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/>
              <a:t>Machine Learning &amp; Content Analytics</a:t>
            </a:r>
            <a:br>
              <a:rPr lang="en-US" sz="3200" dirty="0"/>
            </a:br>
            <a:r>
              <a:rPr lang="en-US" sz="2400" dirty="0"/>
              <a:t>Argumentation Mining on Scientific Publications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E6AA-BC5C-4EE6-A0BE-32D55CB0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8480" y="3266981"/>
            <a:ext cx="4700873" cy="26899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D24D4D"/>
              </a:buClr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Team: Data -19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PANTELAKIS GEORGIOS f2822011</a:t>
            </a: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PAPADAKIS ATHANASIOS MARIOS f2822012</a:t>
            </a:r>
          </a:p>
          <a:p>
            <a:pPr algn="ctr">
              <a:buClr>
                <a:srgbClr val="D24D4D"/>
              </a:buClr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PORIKIS CHRISTOS f2822014</a:t>
            </a:r>
          </a:p>
        </p:txBody>
      </p:sp>
      <p:pic>
        <p:nvPicPr>
          <p:cNvPr id="7" name="Picture 6" descr="MSc in Business Analytics | Athens University of Economics and Business">
            <a:extLst>
              <a:ext uri="{FF2B5EF4-FFF2-40B4-BE49-F238E27FC236}">
                <a16:creationId xmlns:a16="http://schemas.microsoft.com/office/drawing/2014/main" id="{D98E6361-E6C8-447B-989E-80D12E70CB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98610"/>
            <a:ext cx="7597384" cy="91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42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58F5A17B-2649-494A-99DB-6088D5EB9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979192"/>
              </p:ext>
            </p:extLst>
          </p:nvPr>
        </p:nvGraphicFramePr>
        <p:xfrm>
          <a:off x="913774" y="2367092"/>
          <a:ext cx="60966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80999C2-B3AC-489D-9117-2B47E8D6D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500" y="2367092"/>
            <a:ext cx="3835866" cy="28953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4A009B-CC77-4B66-BC6C-8A31060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2679"/>
            <a:ext cx="10175758" cy="1151917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Model Architecture</a:t>
            </a:r>
            <a:br>
              <a:rPr lang="en-US" sz="2800" dirty="0"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ea typeface="Times New Roman"/>
                <a:cs typeface="Times New Roman"/>
                <a:sym typeface="Times New Roman"/>
              </a:rPr>
              <a:t>CNN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442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48C316E1-D12D-499B-8EE5-4D81267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D8CFE9B4-1CEA-42F0-AF67-4A7E44E2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6ED5C455-8278-4BF6-A8C6-27206EC6B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F1B20380-E805-4179-BC6F-806EEECD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5A56BB94-3CA0-4ED6-8DD7-68164519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18E54468-3AE4-4A05-9F8E-1AB623E3E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43F2291D-5C37-40EE-AA95-E200574A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23B8E8A7-B09D-4C37-A551-320FC7E88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9EFA564-310C-4EF4-874A-6001C5C7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744A023-1131-4AE7-ADB4-84FB84DCB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60FE0328-9A2B-48D3-A7A3-57CF4C10C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ECE8A752-2387-426C-96FC-7573D1837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5D2CCCE8-3FC2-4FB3-BD8B-A711B9AE3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38D0FDAE-8564-4F16-B65A-938F2ED34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0562BD34-B6B0-4E0F-A2DB-8561A6EC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0A12D88B-018B-4A6B-B022-EB86942A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2AED157D-F159-4800-A6AA-6A1091E4B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9F5985F2-C0CE-4A8C-805C-793879B11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DD1BD296-59A9-4921-87CC-384F5C312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BBAF20E7-9EE2-4064-88CF-F2713143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9FE39585-A51C-4C48-819C-56283F82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E30E8E46-3EC5-4110-BF37-C14F2E8F3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61614453-7A96-4E11-B8D5-F643A152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5C378CE0-ADB7-4677-9049-9C3DDA92E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C24B1E06-7654-4486-B9B8-AB34AA08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30A34863-0317-4C9C-8540-5FD4B2B09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5EB3BDA0-73A0-4672-A86B-892F333E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2DA5CF10-F5C4-4E44-816F-71E497B3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88370F3F-76F9-4D4A-A1B4-905E7B04C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43672A3B-DC1B-4202-A97E-C25EE04C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33">
              <a:extLst>
                <a:ext uri="{FF2B5EF4-FFF2-40B4-BE49-F238E27FC236}">
                  <a16:creationId xmlns:a16="http://schemas.microsoft.com/office/drawing/2014/main" id="{BDF264DF-1AC2-4628-A993-57B3056A8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86733DE3-DBDE-4F9B-B31D-7B1728477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AA5B9878-290B-4949-94AB-6CCD9790C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38E56F17-81A9-481D-95C0-476D0E0F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4F6F4FCA-99E4-4F62-8D11-0E718EB3E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10D6D295-72D3-4B5B-952A-D02061B1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57C349D6-0CE5-45D2-ACAA-DF73572D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5F912B7C-61F6-42C3-BC5F-890036E29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5B5FC0F8-12B6-45AB-86FC-8FE08485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54D19451-5E58-494E-84B6-F57F4CF73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CC247F34-DC50-489C-9F08-D53B671B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5C27A7EE-382B-491E-BE1B-8EB34517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CC844D85-2CEA-437B-9406-C4BB2249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BB595BC8-6017-4A1C-9F7A-BB13003D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A9E47C23-2CDD-41DF-91FC-8AFC17A99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58902058-589E-4020-B06C-CCD578084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B3F1E440-F01D-4525-B720-344EF6AC0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0">
              <a:extLst>
                <a:ext uri="{FF2B5EF4-FFF2-40B4-BE49-F238E27FC236}">
                  <a16:creationId xmlns:a16="http://schemas.microsoft.com/office/drawing/2014/main" id="{638147A0-9DD3-41F5-94F8-B27FC6BD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1">
              <a:extLst>
                <a:ext uri="{FF2B5EF4-FFF2-40B4-BE49-F238E27FC236}">
                  <a16:creationId xmlns:a16="http://schemas.microsoft.com/office/drawing/2014/main" id="{7E16EB90-F32A-4681-A402-7CC6F9B7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2">
              <a:extLst>
                <a:ext uri="{FF2B5EF4-FFF2-40B4-BE49-F238E27FC236}">
                  <a16:creationId xmlns:a16="http://schemas.microsoft.com/office/drawing/2014/main" id="{712B88B5-B06E-421E-8849-D7E263BD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3">
              <a:extLst>
                <a:ext uri="{FF2B5EF4-FFF2-40B4-BE49-F238E27FC236}">
                  <a16:creationId xmlns:a16="http://schemas.microsoft.com/office/drawing/2014/main" id="{B116AE53-1645-4C45-B317-042A70EB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4">
              <a:extLst>
                <a:ext uri="{FF2B5EF4-FFF2-40B4-BE49-F238E27FC236}">
                  <a16:creationId xmlns:a16="http://schemas.microsoft.com/office/drawing/2014/main" id="{084AC6E1-032B-42A5-B94E-B1BA0B0B7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5">
              <a:extLst>
                <a:ext uri="{FF2B5EF4-FFF2-40B4-BE49-F238E27FC236}">
                  <a16:creationId xmlns:a16="http://schemas.microsoft.com/office/drawing/2014/main" id="{EDCE0B98-FD8B-4562-8E01-DD9821C4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D610671D-738A-4E1E-8561-76E5018E0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67F9F68E-A862-43F2-A47D-F05E4973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4DCF9AAB-4FB6-456F-BC9E-A7E4E024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720265" cy="2628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3200" dirty="0">
                <a:sym typeface="Times New Roman"/>
              </a:rPr>
              <a:t>Model Evaluation</a:t>
            </a:r>
            <a:br>
              <a:rPr lang="en-US" sz="3200" dirty="0">
                <a:sym typeface="Times New Roman"/>
              </a:rPr>
            </a:br>
            <a:r>
              <a:rPr lang="en-US" sz="3200" dirty="0">
                <a:sym typeface="Times New Roman"/>
              </a:rPr>
              <a:t>CNN</a:t>
            </a:r>
            <a:endParaRPr lang="en-US" sz="3200" dirty="0"/>
          </a:p>
        </p:txBody>
      </p:sp>
      <p:sp>
        <p:nvSpPr>
          <p:cNvPr id="143" name="Round Single Corner Rectangle 26">
            <a:extLst>
              <a:ext uri="{FF2B5EF4-FFF2-40B4-BE49-F238E27FC236}">
                <a16:creationId xmlns:a16="http://schemas.microsoft.com/office/drawing/2014/main" id="{8821388C-0375-4131-A2D8-CA9BFF158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949" y="808057"/>
            <a:ext cx="3281362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00E1262-438A-4658-AFDC-48ACB7BD3A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4887" y="1024306"/>
            <a:ext cx="2932291" cy="2209917"/>
          </a:xfrm>
          <a:prstGeom prst="rect">
            <a:avLst/>
          </a:prstGeom>
        </p:spPr>
      </p:pic>
      <p:sp>
        <p:nvSpPr>
          <p:cNvPr id="145" name="Round Diagonal Corner Rectangle 25">
            <a:extLst>
              <a:ext uri="{FF2B5EF4-FFF2-40B4-BE49-F238E27FC236}">
                <a16:creationId xmlns:a16="http://schemas.microsoft.com/office/drawing/2014/main" id="{7264F6E8-6F75-48CD-8B7B-135B53526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2176" y="808056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C46373-1DF4-4229-A15A-189E73A565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08288" y="1093787"/>
            <a:ext cx="3004072" cy="2140435"/>
          </a:xfrm>
          <a:prstGeom prst="rect">
            <a:avLst/>
          </a:prstGeom>
        </p:spPr>
      </p:pic>
      <p:sp>
        <p:nvSpPr>
          <p:cNvPr id="147" name="Round Diagonal Corner Rectangle 12">
            <a:extLst>
              <a:ext uri="{FF2B5EF4-FFF2-40B4-BE49-F238E27FC236}">
                <a16:creationId xmlns:a16="http://schemas.microsoft.com/office/drawing/2014/main" id="{EFD11081-9F3E-44F4-AEF7-40CD1D30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26" y="3505685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BC8FDA1-A7CC-4501-B7E6-DCF65C3ABD0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887" y="3742224"/>
            <a:ext cx="2997946" cy="2091470"/>
          </a:xfrm>
          <a:prstGeom prst="rect">
            <a:avLst/>
          </a:prstGeom>
        </p:spPr>
      </p:pic>
      <p:sp>
        <p:nvSpPr>
          <p:cNvPr id="149" name="Round Single Corner Rectangle 27">
            <a:extLst>
              <a:ext uri="{FF2B5EF4-FFF2-40B4-BE49-F238E27FC236}">
                <a16:creationId xmlns:a16="http://schemas.microsoft.com/office/drawing/2014/main" id="{F3FAD580-9D14-4433-91D3-2687FC07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1677" y="3505687"/>
            <a:ext cx="3281238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CEC77132-73FC-430A-A474-F64C0E4B3B1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67945" y="3902075"/>
            <a:ext cx="2884757" cy="16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6ABF-5B85-41A0-B2C7-5BA5C811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03" y="307799"/>
            <a:ext cx="9689344" cy="837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Model Comparison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CE4BD5-6992-4A92-BEB8-E56AA5E4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91785"/>
              </p:ext>
            </p:extLst>
          </p:nvPr>
        </p:nvGraphicFramePr>
        <p:xfrm>
          <a:off x="2031999" y="2687320"/>
          <a:ext cx="81280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35423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8661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4355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36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704004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Predictions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7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2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FastText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118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373753-61AA-4803-89BD-5B03AB5E772F}"/>
              </a:ext>
            </a:extLst>
          </p:cNvPr>
          <p:cNvSpPr txBox="1"/>
          <p:nvPr/>
        </p:nvSpPr>
        <p:spPr>
          <a:xfrm>
            <a:off x="4712442" y="4825970"/>
            <a:ext cx="27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 Model</a:t>
            </a:r>
            <a:r>
              <a:rPr lang="en-US" sz="2400" dirty="0"/>
              <a:t>: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38" y="307433"/>
            <a:ext cx="9653671" cy="672955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Model Evaluation</a:t>
            </a:r>
            <a:br>
              <a:rPr lang="en-US" sz="2800" dirty="0"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ea typeface="Times New Roman"/>
                <a:cs typeface="Times New Roman"/>
                <a:sym typeface="Times New Roman"/>
              </a:rPr>
              <a:t>Transformer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1108-A91F-4CA4-B57C-D5533CCDB512}"/>
              </a:ext>
            </a:extLst>
          </p:cNvPr>
          <p:cNvSpPr txBox="1"/>
          <p:nvPr/>
        </p:nvSpPr>
        <p:spPr>
          <a:xfrm>
            <a:off x="1111738" y="3213297"/>
            <a:ext cx="236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Model: Allenai-Specter</a:t>
            </a:r>
          </a:p>
        </p:txBody>
      </p:sp>
      <p:pic>
        <p:nvPicPr>
          <p:cNvPr id="5" name="Picture 4" descr="Δεν υπάρχει διαθέσιμη περιγραφή.">
            <a:extLst>
              <a:ext uri="{FF2B5EF4-FFF2-40B4-BE49-F238E27FC236}">
                <a16:creationId xmlns:a16="http://schemas.microsoft.com/office/drawing/2014/main" id="{5E43FE15-D115-4D24-8E38-720B769F0E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04" y="3859628"/>
            <a:ext cx="7846246" cy="126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Δεν υπάρχει διαθέσιμη περιγραφή.">
            <a:extLst>
              <a:ext uri="{FF2B5EF4-FFF2-40B4-BE49-F238E27FC236}">
                <a16:creationId xmlns:a16="http://schemas.microsoft.com/office/drawing/2014/main" id="{D2226263-FEA6-4ACF-9DA4-FA66880854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04" y="2153078"/>
            <a:ext cx="7846246" cy="1383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1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253129"/>
            <a:ext cx="9610725" cy="683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Clustering (1)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D1845182-2793-4741-9FAD-0EF314BFA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346427"/>
              </p:ext>
            </p:extLst>
          </p:nvPr>
        </p:nvGraphicFramePr>
        <p:xfrm>
          <a:off x="996950" y="1791255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3043"/>
            <a:ext cx="9652246" cy="571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Clustering (2)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7106C40-712E-46DD-9160-42F0E9597BAE}"/>
              </a:ext>
            </a:extLst>
          </p:cNvPr>
          <p:cNvPicPr/>
          <p:nvPr/>
        </p:nvPicPr>
        <p:blipFill rotWithShape="1">
          <a:blip r:embed="rId2"/>
          <a:srcRect t="2606"/>
          <a:stretch/>
        </p:blipFill>
        <p:spPr bwMode="auto">
          <a:xfrm>
            <a:off x="142043" y="2247640"/>
            <a:ext cx="3657600" cy="2848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3EAAC83-F183-4C77-B3F4-44A73483D4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2039" y="2247640"/>
            <a:ext cx="3876417" cy="284814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830F7FE-65BB-4B0C-B8D0-164C35AED1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5532" y="2247640"/>
            <a:ext cx="4162282" cy="284814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E80338D-795E-4B20-84FA-16170E8549DB}"/>
              </a:ext>
            </a:extLst>
          </p:cNvPr>
          <p:cNvSpPr txBox="1"/>
          <p:nvPr/>
        </p:nvSpPr>
        <p:spPr>
          <a:xfrm>
            <a:off x="204186" y="1783111"/>
            <a:ext cx="11369982" cy="68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</a:rPr>
              <a:t>         Clustering with one feature MSS: 0.037                     Clustering with two features MSS: 0.295                           Clustering with three features MSS: 0.185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24" y="133150"/>
            <a:ext cx="9251552" cy="770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The team</a:t>
            </a:r>
          </a:p>
        </p:txBody>
      </p:sp>
      <p:graphicFrame>
        <p:nvGraphicFramePr>
          <p:cNvPr id="168" name="TextBox 2">
            <a:extLst>
              <a:ext uri="{FF2B5EF4-FFF2-40B4-BE49-F238E27FC236}">
                <a16:creationId xmlns:a16="http://schemas.microsoft.com/office/drawing/2014/main" id="{C519B304-6DA7-4AFD-BA42-B43532D3F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62472"/>
              </p:ext>
            </p:extLst>
          </p:nvPr>
        </p:nvGraphicFramePr>
        <p:xfrm>
          <a:off x="1212849" y="1658143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8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E550D9-993E-4899-8670-D0D49B3E9064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latin typeface="+mj-lt"/>
                <a:ea typeface="+mj-ea"/>
                <a:cs typeface="+mj-cs"/>
              </a:rPr>
              <a:t>Thank you!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estion Mark Background png download - 1000*1000 - Free Transparent  Question Mark png Download. - CleanPNG / KissPNG">
            <a:extLst>
              <a:ext uri="{FF2B5EF4-FFF2-40B4-BE49-F238E27FC236}">
                <a16:creationId xmlns:a16="http://schemas.microsoft.com/office/drawing/2014/main" id="{745A352D-371A-4D78-BAC1-9F093ED8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8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0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2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90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28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3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5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7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3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371" name="Rectangle 37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2"/>
          <p:cNvSpPr txBox="1">
            <a:spLocks noGrp="1"/>
          </p:cNvSpPr>
          <p:nvPr>
            <p:ph type="ctrTitle" idx="15"/>
          </p:nvPr>
        </p:nvSpPr>
        <p:spPr>
          <a:xfrm>
            <a:off x="1149352" y="354503"/>
            <a:ext cx="9905998" cy="1478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Contents</a:t>
            </a:r>
          </a:p>
        </p:txBody>
      </p:sp>
      <p:graphicFrame>
        <p:nvGraphicFramePr>
          <p:cNvPr id="186" name="Google Shape;177;p2">
            <a:extLst>
              <a:ext uri="{FF2B5EF4-FFF2-40B4-BE49-F238E27FC236}">
                <a16:creationId xmlns:a16="http://schemas.microsoft.com/office/drawing/2014/main" id="{29C99792-2766-485E-91DA-DE5E98EA5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71886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6044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83" y="171147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-US" sz="2800" dirty="0">
                <a:sym typeface="Times New Roman"/>
              </a:rPr>
              <a:t>Project Goals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CBE8FB0-4EFD-46C0-BCBA-B305A5F1E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9270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74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6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76638" cy="5641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Data Collection &amp;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734FB-0A31-42C6-9430-6699C93F22BA}"/>
              </a:ext>
            </a:extLst>
          </p:cNvPr>
          <p:cNvSpPr txBox="1"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115 abstracts per team</a:t>
            </a:r>
          </a:p>
          <a:p>
            <a:pPr marL="514350" lvl="1" defTabSz="914400">
              <a:lnSpc>
                <a:spcPct val="120000"/>
              </a:lnSpc>
              <a:spcAft>
                <a:spcPts val="600"/>
              </a:spcAft>
              <a:buSzPct val="125000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Labeling abstracts with Structure (labels background,                    	aim/objective, method, results, conclusion) &amp; 	Arguments (evidence, claim) Labels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Pre-existing data with argument labels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b="1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2" name="Round Diagonal Corner Rectangle 8">
            <a:extLst>
              <a:ext uri="{FF2B5EF4-FFF2-40B4-BE49-F238E27FC236}">
                <a16:creationId xmlns:a16="http://schemas.microsoft.com/office/drawing/2014/main" id="{ACCCF538-8A70-4B32-8376-4C90E2F8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 descr="Chart, pie chart&#10;&#10;Description automatically generated">
            <a:extLst>
              <a:ext uri="{FF2B5EF4-FFF2-40B4-BE49-F238E27FC236}">
                <a16:creationId xmlns:a16="http://schemas.microsoft.com/office/drawing/2014/main" id="{AE071CDC-D8C7-4EC7-A13F-616B1BC02D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99" y="779150"/>
            <a:ext cx="2756419" cy="2425709"/>
          </a:xfrm>
          <a:prstGeom prst="rect">
            <a:avLst/>
          </a:prstGeom>
        </p:spPr>
      </p:pic>
      <p:pic>
        <p:nvPicPr>
          <p:cNvPr id="203" name="Picture 202" descr="Chart, pie chart&#10;&#10;Description automatically generated">
            <a:extLst>
              <a:ext uri="{FF2B5EF4-FFF2-40B4-BE49-F238E27FC236}">
                <a16:creationId xmlns:a16="http://schemas.microsoft.com/office/drawing/2014/main" id="{D784A9C9-6ECC-4066-9BC5-A528FC652C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58" y="3204859"/>
            <a:ext cx="3018360" cy="23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2" y="200965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Aft>
                <a:spcPts val="2133"/>
              </a:spcAft>
              <a:buClr>
                <a:srgbClr val="000000"/>
              </a:buClr>
            </a:pPr>
            <a:r>
              <a:rPr lang="en-US" sz="2800" dirty="0">
                <a:sym typeface="Times New Roman"/>
              </a:rPr>
              <a:t>Data preprocessing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DCBF039-75CE-4A31-BE76-451F808E1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58820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70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30" y="356908"/>
            <a:ext cx="9896701" cy="5232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800" dirty="0">
                <a:sym typeface="Times New Roman"/>
              </a:rPr>
              <a:t>Heuristic Model Evaluation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26929-F2FD-4AFD-ABAC-71D67E9C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33" y="2125786"/>
            <a:ext cx="2889932" cy="1478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DD244-835A-4EFF-9ED4-BF0695F8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23" y="2117826"/>
            <a:ext cx="2967963" cy="150488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D76185-02B3-4CB7-809E-B968979E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72764"/>
              </p:ext>
            </p:extLst>
          </p:nvPr>
        </p:nvGraphicFramePr>
        <p:xfrm>
          <a:off x="3102833" y="4145928"/>
          <a:ext cx="5954652" cy="18110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78152">
                  <a:extLst>
                    <a:ext uri="{9D8B030D-6E8A-4147-A177-3AD203B41FA5}">
                      <a16:colId xmlns:a16="http://schemas.microsoft.com/office/drawing/2014/main" val="646855300"/>
                    </a:ext>
                  </a:extLst>
                </a:gridCol>
                <a:gridCol w="1988250">
                  <a:extLst>
                    <a:ext uri="{9D8B030D-6E8A-4147-A177-3AD203B41FA5}">
                      <a16:colId xmlns:a16="http://schemas.microsoft.com/office/drawing/2014/main" val="1031082592"/>
                    </a:ext>
                  </a:extLst>
                </a:gridCol>
                <a:gridCol w="1988250">
                  <a:extLst>
                    <a:ext uri="{9D8B030D-6E8A-4147-A177-3AD203B41FA5}">
                      <a16:colId xmlns:a16="http://schemas.microsoft.com/office/drawing/2014/main" val="3540253731"/>
                    </a:ext>
                  </a:extLst>
                </a:gridCol>
              </a:tblGrid>
              <a:tr h="476591">
                <a:tc>
                  <a:txBody>
                    <a:bodyPr/>
                    <a:lstStyle/>
                    <a:p>
                      <a:r>
                        <a:rPr lang="en-US" sz="1600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Predicted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9295"/>
                  </a:ext>
                </a:extLst>
              </a:tr>
              <a:tr h="317727">
                <a:tc>
                  <a:txBody>
                    <a:bodyPr/>
                    <a:lstStyle/>
                    <a:p>
                      <a:r>
                        <a:rPr lang="en-US" sz="1400" dirty="0"/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4440"/>
                  </a:ext>
                </a:extLst>
              </a:tr>
              <a:tr h="317727">
                <a:tc>
                  <a:txBody>
                    <a:bodyPr/>
                    <a:lstStyle/>
                    <a:p>
                      <a:r>
                        <a:rPr lang="en-US" sz="1400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59193"/>
                  </a:ext>
                </a:extLst>
              </a:tr>
              <a:tr h="317727">
                <a:tc>
                  <a:txBody>
                    <a:bodyPr/>
                    <a:lstStyle/>
                    <a:p>
                      <a:r>
                        <a:rPr lang="en-US" sz="1400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26865"/>
                  </a:ext>
                </a:extLst>
              </a:tr>
              <a:tr h="3812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742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2B4F14-E6E5-47D3-85CD-2595E395EF49}"/>
              </a:ext>
            </a:extLst>
          </p:cNvPr>
          <p:cNvSpPr txBox="1"/>
          <p:nvPr/>
        </p:nvSpPr>
        <p:spPr>
          <a:xfrm>
            <a:off x="3253753" y="1602566"/>
            <a:ext cx="595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words of Evidence arguments               Top words of Claim arguments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87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1" y="177552"/>
            <a:ext cx="9840156" cy="932157"/>
          </a:xfrm>
        </p:spPr>
        <p:txBody>
          <a:bodyPr>
            <a:norm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800" dirty="0">
                <a:cs typeface="Times New Roman"/>
                <a:sym typeface="Times New Roman"/>
              </a:rPr>
              <a:t>Model Evaluation</a:t>
            </a:r>
            <a:br>
              <a:rPr lang="en-US" sz="2800" dirty="0">
                <a:cs typeface="Times New Roman"/>
                <a:sym typeface="Times New Roman"/>
              </a:rPr>
            </a:br>
            <a:r>
              <a:rPr lang="en-US" sz="2800" dirty="0">
                <a:cs typeface="Times New Roman"/>
                <a:sym typeface="Times New Roman"/>
              </a:rPr>
              <a:t>Fasttext</a:t>
            </a:r>
            <a:endParaRPr lang="en-US" sz="2800" dirty="0">
              <a:cs typeface="Times New Roman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146C75-FE62-49EA-BD36-1ECB4D4E0E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0" y="1866900"/>
            <a:ext cx="4125595" cy="3124200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BFB2EAF-BF59-43F2-8558-CAAF77A49F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11" y="1833832"/>
            <a:ext cx="4125594" cy="3157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CA871-262D-4097-BA5A-79182DA4FD12}"/>
              </a:ext>
            </a:extLst>
          </p:cNvPr>
          <p:cNvSpPr txBox="1"/>
          <p:nvPr/>
        </p:nvSpPr>
        <p:spPr>
          <a:xfrm>
            <a:off x="2267738" y="526155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77.6 %</a:t>
            </a:r>
            <a:endParaRPr lang="en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E0E45-1D93-4FE8-AB98-996A5218DB1B}"/>
              </a:ext>
            </a:extLst>
          </p:cNvPr>
          <p:cNvSpPr txBox="1"/>
          <p:nvPr/>
        </p:nvSpPr>
        <p:spPr>
          <a:xfrm>
            <a:off x="7920361" y="526155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57.7 %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E587F-FF8E-43F2-A0DD-4B2A62DC6633}"/>
              </a:ext>
            </a:extLst>
          </p:cNvPr>
          <p:cNvSpPr txBox="1"/>
          <p:nvPr/>
        </p:nvSpPr>
        <p:spPr>
          <a:xfrm>
            <a:off x="7163308" y="1464500"/>
            <a:ext cx="3973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lr=0.1, epochs=7, wordNgrams=1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4D87E-17B2-46EA-868C-6FB607FC5A3A}"/>
              </a:ext>
            </a:extLst>
          </p:cNvPr>
          <p:cNvSpPr txBox="1"/>
          <p:nvPr/>
        </p:nvSpPr>
        <p:spPr>
          <a:xfrm>
            <a:off x="1726200" y="146450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lr=0.1, epochs=4, wordNgrams=1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2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4634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2800" dirty="0">
                <a:sym typeface="Times New Roman"/>
              </a:rPr>
              <a:t>Model Architecture</a:t>
            </a:r>
            <a:br>
              <a:rPr lang="en-US" sz="2800" dirty="0">
                <a:sym typeface="Times New Roman"/>
              </a:rPr>
            </a:br>
            <a:r>
              <a:rPr lang="en-US" sz="2800" dirty="0">
                <a:sym typeface="Times New Roman"/>
              </a:rPr>
              <a:t>MLP</a:t>
            </a:r>
            <a:endParaRPr lang="en-US" sz="2800" dirty="0"/>
          </a:p>
        </p:txBody>
      </p:sp>
      <p:pic>
        <p:nvPicPr>
          <p:cNvPr id="40" name="Picture 39" descr="Table&#10;&#10;Description automatically generated">
            <a:extLst>
              <a:ext uri="{FF2B5EF4-FFF2-40B4-BE49-F238E27FC236}">
                <a16:creationId xmlns:a16="http://schemas.microsoft.com/office/drawing/2014/main" id="{3A185DCD-CBCF-408B-A1AC-803EA9681662}"/>
              </a:ext>
            </a:extLst>
          </p:cNvPr>
          <p:cNvPicPr/>
          <p:nvPr/>
        </p:nvPicPr>
        <p:blipFill rotWithShape="1">
          <a:blip r:embed="rId2"/>
          <a:srcRect b="8323"/>
          <a:stretch/>
        </p:blipFill>
        <p:spPr>
          <a:xfrm>
            <a:off x="7370064" y="2505456"/>
            <a:ext cx="3494466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6A587288-BD22-46F5-8194-8BFE68B23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28334"/>
              </p:ext>
            </p:extLst>
          </p:nvPr>
        </p:nvGraphicFramePr>
        <p:xfrm>
          <a:off x="913774" y="2367092"/>
          <a:ext cx="60966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74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>
            <a:extLst>
              <a:ext uri="{FF2B5EF4-FFF2-40B4-BE49-F238E27FC236}">
                <a16:creationId xmlns:a16="http://schemas.microsoft.com/office/drawing/2014/main" id="{48C316E1-D12D-499B-8EE5-4D81267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D8CFE9B4-1CEA-42F0-AF67-4A7E44E2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6ED5C455-8278-4BF6-A8C6-27206EC6B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1B20380-E805-4179-BC6F-806EEECD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5A56BB94-3CA0-4ED6-8DD7-68164519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18E54468-3AE4-4A05-9F8E-1AB623E3E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43F2291D-5C37-40EE-AA95-E200574A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23B8E8A7-B09D-4C37-A551-320FC7E88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49EFA564-310C-4EF4-874A-6001C5C7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C744A023-1131-4AE7-ADB4-84FB84DCB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60FE0328-9A2B-48D3-A7A3-57CF4C10C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ECE8A752-2387-426C-96FC-7573D1837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5D2CCCE8-3FC2-4FB3-BD8B-A711B9AE3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38D0FDAE-8564-4F16-B65A-938F2ED34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0562BD34-B6B0-4E0F-A2DB-8561A6EC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0A12D88B-018B-4A6B-B022-EB86942A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2AED157D-F159-4800-A6AA-6A1091E4B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9F5985F2-C0CE-4A8C-805C-793879B11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DD1BD296-59A9-4921-87CC-384F5C312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BBAF20E7-9EE2-4064-88CF-F2713143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9FE39585-A51C-4C48-819C-56283F82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E30E8E46-3EC5-4110-BF37-C14F2E8F3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61614453-7A96-4E11-B8D5-F643A152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5C378CE0-ADB7-4677-9049-9C3DDA92E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C24B1E06-7654-4486-B9B8-AB34AA08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30A34863-0317-4C9C-8540-5FD4B2B09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5EB3BDA0-73A0-4672-A86B-892F333E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2DA5CF10-F5C4-4E44-816F-71E497B3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88370F3F-76F9-4D4A-A1B4-905E7B04C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43672A3B-DC1B-4202-A97E-C25EE04C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BDF264DF-1AC2-4628-A993-57B3056A8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6733DE3-DBDE-4F9B-B31D-7B1728477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A5B9878-290B-4949-94AB-6CCD9790C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38E56F17-81A9-481D-95C0-476D0E0F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4F6F4FCA-99E4-4F62-8D11-0E718EB3E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10D6D295-72D3-4B5B-952A-D02061B1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57C349D6-0CE5-45D2-ACAA-DF73572D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F912B7C-61F6-42C3-BC5F-890036E29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5B5FC0F8-12B6-45AB-86FC-8FE08485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54D19451-5E58-494E-84B6-F57F4CF73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CC247F34-DC50-489C-9F08-D53B671B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5C27A7EE-382B-491E-BE1B-8EB34517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CC844D85-2CEA-437B-9406-C4BB2249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BB595BC8-6017-4A1C-9F7A-BB13003D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A9E47C23-2CDD-41DF-91FC-8AFC17A99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58902058-589E-4020-B06C-CCD578084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B3F1E440-F01D-4525-B720-344EF6AC0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638147A0-9DD3-41F5-94F8-B27FC6BD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7E16EB90-F32A-4681-A402-7CC6F9B7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712B88B5-B06E-421E-8849-D7E263BD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B116AE53-1645-4C45-B317-042A70EB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084AC6E1-032B-42A5-B94E-B1BA0B0B7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EDCE0B98-FD8B-4562-8E01-DD9821C4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D610671D-738A-4E1E-8561-76E5018E0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67F9F68E-A862-43F2-A47D-F05E4973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4DCF9AAB-4FB6-456F-BC9E-A7E4E024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EB744-B64C-4849-943C-6E63119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720265" cy="2693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-US" sz="3200" dirty="0">
                <a:sym typeface="Times New Roman"/>
              </a:rPr>
              <a:t>Model Evaluation</a:t>
            </a:r>
            <a:br>
              <a:rPr lang="en-US" sz="3200" dirty="0">
                <a:sym typeface="Times New Roman"/>
              </a:rPr>
            </a:br>
            <a:r>
              <a:rPr lang="en-US" sz="3200" dirty="0">
                <a:sym typeface="Times New Roman"/>
              </a:rPr>
              <a:t>MLP</a:t>
            </a:r>
            <a:endParaRPr lang="en-US" sz="3200" dirty="0"/>
          </a:p>
        </p:txBody>
      </p:sp>
      <p:sp>
        <p:nvSpPr>
          <p:cNvPr id="140" name="Round Single Corner Rectangle 26">
            <a:extLst>
              <a:ext uri="{FF2B5EF4-FFF2-40B4-BE49-F238E27FC236}">
                <a16:creationId xmlns:a16="http://schemas.microsoft.com/office/drawing/2014/main" id="{8821388C-0375-4131-A2D8-CA9BFF158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949" y="808057"/>
            <a:ext cx="3281362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037F357-FB79-4F4A-BD2D-E8CABE6962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9638" y="1037721"/>
            <a:ext cx="3032498" cy="2098077"/>
          </a:xfrm>
          <a:prstGeom prst="rect">
            <a:avLst/>
          </a:prstGeom>
        </p:spPr>
      </p:pic>
      <p:sp>
        <p:nvSpPr>
          <p:cNvPr id="142" name="Round Diagonal Corner Rectangle 25">
            <a:extLst>
              <a:ext uri="{FF2B5EF4-FFF2-40B4-BE49-F238E27FC236}">
                <a16:creationId xmlns:a16="http://schemas.microsoft.com/office/drawing/2014/main" id="{7264F6E8-6F75-48CD-8B7B-135B53526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2176" y="808056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789AC3E-867F-4E59-93A7-02756DA841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66617" y="1113282"/>
            <a:ext cx="2937359" cy="2022516"/>
          </a:xfrm>
          <a:prstGeom prst="rect">
            <a:avLst/>
          </a:prstGeom>
        </p:spPr>
      </p:pic>
      <p:sp>
        <p:nvSpPr>
          <p:cNvPr id="144" name="Round Diagonal Corner Rectangle 12">
            <a:extLst>
              <a:ext uri="{FF2B5EF4-FFF2-40B4-BE49-F238E27FC236}">
                <a16:creationId xmlns:a16="http://schemas.microsoft.com/office/drawing/2014/main" id="{EFD11081-9F3E-44F4-AEF7-40CD1D30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26" y="3505685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A4455FC-890A-4F6D-9B79-EC775DE140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888" y="3778250"/>
            <a:ext cx="2927478" cy="1966913"/>
          </a:xfrm>
          <a:prstGeom prst="rect">
            <a:avLst/>
          </a:prstGeom>
        </p:spPr>
      </p:pic>
      <p:sp>
        <p:nvSpPr>
          <p:cNvPr id="146" name="Round Single Corner Rectangle 27">
            <a:extLst>
              <a:ext uri="{FF2B5EF4-FFF2-40B4-BE49-F238E27FC236}">
                <a16:creationId xmlns:a16="http://schemas.microsoft.com/office/drawing/2014/main" id="{F3FAD580-9D14-4433-91D3-2687FC07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1677" y="3505687"/>
            <a:ext cx="3281238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8ACA47D-3F69-4182-8011-238A9F8EDB6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83905" y="4031727"/>
            <a:ext cx="2816782" cy="13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733</TotalTime>
  <Words>599</Words>
  <Application>Microsoft Office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Oswald</vt:lpstr>
      <vt:lpstr>Roboto</vt:lpstr>
      <vt:lpstr>Times New Roman</vt:lpstr>
      <vt:lpstr>Tw Cen MT</vt:lpstr>
      <vt:lpstr>Circuit</vt:lpstr>
      <vt:lpstr>Machine Learning &amp; Content Analytics Argumentation Mining on Scientific Publications</vt:lpstr>
      <vt:lpstr>Contents</vt:lpstr>
      <vt:lpstr>Project Goals</vt:lpstr>
      <vt:lpstr>Data Collection &amp; Overview</vt:lpstr>
      <vt:lpstr>Data preprocessing</vt:lpstr>
      <vt:lpstr>Heuristic Model Evaluation</vt:lpstr>
      <vt:lpstr>Model Evaluation Fasttext</vt:lpstr>
      <vt:lpstr>Model Architecture MLP</vt:lpstr>
      <vt:lpstr>Model Evaluation MLP</vt:lpstr>
      <vt:lpstr>Model Architecture CNN</vt:lpstr>
      <vt:lpstr>Model Evaluation CNN</vt:lpstr>
      <vt:lpstr>Model Comparison</vt:lpstr>
      <vt:lpstr>Model Evaluation Transformer</vt:lpstr>
      <vt:lpstr>Clustering (1)</vt:lpstr>
      <vt:lpstr>Clustering (2)</vt:lpstr>
      <vt:lpstr>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Content Analytics Argumentation Mining on Scientific Publications</dc:title>
  <dc:creator>ATHANASIOS MARIOS PAPADAKIS</dc:creator>
  <cp:lastModifiedBy>ATHANASIOS MARIOS PAPADAKIS</cp:lastModifiedBy>
  <cp:revision>52</cp:revision>
  <dcterms:created xsi:type="dcterms:W3CDTF">2021-09-16T15:52:39Z</dcterms:created>
  <dcterms:modified xsi:type="dcterms:W3CDTF">2021-09-19T18:48:17Z</dcterms:modified>
</cp:coreProperties>
</file>