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2860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4" autoAdjust="0"/>
    <p:restoredTop sz="94660"/>
  </p:normalViewPr>
  <p:slideViewPr>
    <p:cSldViewPr snapToGrid="0" snapToObjects="1">
      <p:cViewPr>
        <p:scale>
          <a:sx n="72" d="100"/>
          <a:sy n="72" d="100"/>
        </p:scale>
        <p:origin x="-440" y="72"/>
      </p:cViewPr>
      <p:guideLst>
        <p:guide orient="horz" pos="4320"/>
        <p:guide pos="7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4260851"/>
            <a:ext cx="194310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7772400"/>
            <a:ext cx="160020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0" y="1098550"/>
            <a:ext cx="102870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1098550"/>
            <a:ext cx="304800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783" y="8813801"/>
            <a:ext cx="194310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783" y="5813427"/>
            <a:ext cx="194310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0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6400801"/>
            <a:ext cx="203835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50500" y="6400801"/>
            <a:ext cx="203835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7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49276"/>
            <a:ext cx="205740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70226"/>
            <a:ext cx="1010047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4349750"/>
            <a:ext cx="1010047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12564" y="3070226"/>
            <a:ext cx="10104438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12564" y="4349750"/>
            <a:ext cx="10104438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546100"/>
            <a:ext cx="7520783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25" y="546101"/>
            <a:ext cx="12779375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1" y="2870201"/>
            <a:ext cx="7520783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20" y="9601200"/>
            <a:ext cx="137160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720" y="1225550"/>
            <a:ext cx="137160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20" y="10734676"/>
            <a:ext cx="137160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549276"/>
            <a:ext cx="205740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200401"/>
            <a:ext cx="205740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12712701"/>
            <a:ext cx="53340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0500" y="12712701"/>
            <a:ext cx="72390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3000" y="12712701"/>
            <a:ext cx="53340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206mR_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70" y="1170807"/>
            <a:ext cx="4969838" cy="3727379"/>
          </a:xfrm>
          <a:prstGeom prst="rect">
            <a:avLst/>
          </a:prstGeom>
        </p:spPr>
      </p:pic>
      <p:pic>
        <p:nvPicPr>
          <p:cNvPr id="11" name="Picture 10" descr="D410mR_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48" y="8930884"/>
            <a:ext cx="4969838" cy="3727379"/>
          </a:xfrm>
          <a:prstGeom prst="rect">
            <a:avLst/>
          </a:prstGeom>
        </p:spPr>
      </p:pic>
      <p:pic>
        <p:nvPicPr>
          <p:cNvPr id="12" name="Picture 11" descr="D430mR_pl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92" y="5035281"/>
            <a:ext cx="4983821" cy="373786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97177"/>
              </p:ext>
            </p:extLst>
          </p:nvPr>
        </p:nvGraphicFramePr>
        <p:xfrm>
          <a:off x="753314" y="557359"/>
          <a:ext cx="21449144" cy="12145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328"/>
                <a:gridCol w="5195204"/>
                <a:gridCol w="5195204"/>
                <a:gridCol w="5195204"/>
                <a:gridCol w="5195204"/>
              </a:tblGrid>
              <a:tr h="54200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REAL</a:t>
                      </a:r>
                      <a:endParaRPr lang="en-US" sz="2800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Y165R</a:t>
                      </a:r>
                      <a:r>
                        <a:rPr lang="en-US" sz="2800" baseline="0" dirty="0" smtClean="0"/>
                        <a:t> (NEAT1)</a:t>
                      </a:r>
                      <a:endParaRPr lang="en-US" sz="2800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V435R (NEAT2)</a:t>
                      </a:r>
                      <a:endParaRPr lang="en-US" sz="2800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D390A/K436A/T437A (NEAT2)</a:t>
                      </a:r>
                      <a:endParaRPr lang="en-US" sz="2800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7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D206 (NEAT2)</a:t>
                      </a:r>
                      <a:endParaRPr lang="en-US" sz="2800" dirty="0"/>
                    </a:p>
                  </a:txBody>
                  <a:tcPr marL="114300" marR="114300" vert="vert2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7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D430 (NEAT2)</a:t>
                      </a:r>
                      <a:endParaRPr lang="en-US" sz="2800" dirty="0"/>
                    </a:p>
                  </a:txBody>
                  <a:tcPr marL="114300" marR="114300" vert="vert2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7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D410 (NEAT1)</a:t>
                      </a:r>
                      <a:endParaRPr lang="en-US" sz="2800" dirty="0"/>
                    </a:p>
                  </a:txBody>
                  <a:tcPr marL="114300" marR="114300" vert="vert2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7" descr="D206mut165_plo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98" y="1213533"/>
            <a:ext cx="4927599" cy="3695700"/>
          </a:xfrm>
          <a:prstGeom prst="rect">
            <a:avLst/>
          </a:prstGeom>
        </p:spPr>
      </p:pic>
      <p:pic>
        <p:nvPicPr>
          <p:cNvPr id="9" name="Picture 8" descr="D206mut390_plo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130" y="1142487"/>
            <a:ext cx="5022327" cy="3766746"/>
          </a:xfrm>
          <a:prstGeom prst="rect">
            <a:avLst/>
          </a:prstGeom>
        </p:spPr>
      </p:pic>
      <p:pic>
        <p:nvPicPr>
          <p:cNvPr id="10" name="Picture 9" descr="D206mut435_plo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837" y="1188835"/>
            <a:ext cx="4960531" cy="3720398"/>
          </a:xfrm>
          <a:prstGeom prst="rect">
            <a:avLst/>
          </a:prstGeom>
        </p:spPr>
      </p:pic>
      <p:pic>
        <p:nvPicPr>
          <p:cNvPr id="16" name="Picture 15" descr="D430mut165_plo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99" y="5028240"/>
            <a:ext cx="5022327" cy="3766746"/>
          </a:xfrm>
          <a:prstGeom prst="rect">
            <a:avLst/>
          </a:prstGeom>
        </p:spPr>
      </p:pic>
      <p:pic>
        <p:nvPicPr>
          <p:cNvPr id="17" name="Picture 16" descr="D430mut435_plo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837" y="5028240"/>
            <a:ext cx="5040563" cy="3780422"/>
          </a:xfrm>
          <a:prstGeom prst="rect">
            <a:avLst/>
          </a:prstGeom>
        </p:spPr>
      </p:pic>
      <p:pic>
        <p:nvPicPr>
          <p:cNvPr id="18" name="Picture 17" descr="D430mut390_plo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161" y="5028240"/>
            <a:ext cx="5022327" cy="3766745"/>
          </a:xfrm>
          <a:prstGeom prst="rect">
            <a:avLst/>
          </a:prstGeom>
        </p:spPr>
      </p:pic>
      <p:pic>
        <p:nvPicPr>
          <p:cNvPr id="20" name="Picture 19" descr="D410mut165_plot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47" y="8892798"/>
            <a:ext cx="5015379" cy="3761534"/>
          </a:xfrm>
          <a:prstGeom prst="rect">
            <a:avLst/>
          </a:prstGeom>
        </p:spPr>
      </p:pic>
      <p:pic>
        <p:nvPicPr>
          <p:cNvPr id="21" name="Picture 20" descr="D410mut435_plo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837" y="8908646"/>
            <a:ext cx="5040563" cy="3780422"/>
          </a:xfrm>
          <a:prstGeom prst="rect">
            <a:avLst/>
          </a:prstGeom>
        </p:spPr>
      </p:pic>
      <p:pic>
        <p:nvPicPr>
          <p:cNvPr id="22" name="Picture 21" descr="D410mut390_plo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161" y="8892798"/>
            <a:ext cx="5022327" cy="376674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2682371" y="1904961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829096" y="2987163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700010" y="5821926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17649" y="10528867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856762" y="7380365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868101" y="11518444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6123103" y="2924121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46346" y="2600281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6184791" y="6671001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182071" y="11459041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038004" y="3624434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958631" y="7499425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0958631" y="11915310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751385" y="6882023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63985" y="12010970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43121" y="3267978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360760" y="7746977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363027" y="11777328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120446" y="2155679"/>
            <a:ext cx="19889108" cy="0"/>
          </a:xfrm>
          <a:prstGeom prst="line">
            <a:avLst/>
          </a:prstGeom>
          <a:ln w="6350" cmpd="sng">
            <a:solidFill>
              <a:srgbClr val="4F81BD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20446" y="6072644"/>
            <a:ext cx="19889108" cy="0"/>
          </a:xfrm>
          <a:prstGeom prst="line">
            <a:avLst/>
          </a:prstGeom>
          <a:ln w="6350" cmpd="sng">
            <a:solidFill>
              <a:srgbClr val="4F81BD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20446" y="10814861"/>
            <a:ext cx="19889108" cy="0"/>
          </a:xfrm>
          <a:prstGeom prst="line">
            <a:avLst/>
          </a:prstGeom>
          <a:ln w="6350" cmpd="sng">
            <a:solidFill>
              <a:srgbClr val="4F81BD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120446" y="2866097"/>
            <a:ext cx="19889108" cy="0"/>
          </a:xfrm>
          <a:prstGeom prst="line">
            <a:avLst/>
          </a:prstGeom>
          <a:ln w="635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102807" y="7152724"/>
            <a:ext cx="19889108" cy="0"/>
          </a:xfrm>
          <a:prstGeom prst="line">
            <a:avLst/>
          </a:prstGeom>
          <a:ln w="635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120446" y="12208774"/>
            <a:ext cx="19889108" cy="0"/>
          </a:xfrm>
          <a:prstGeom prst="line">
            <a:avLst/>
          </a:prstGeom>
          <a:ln w="635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272846" y="7997695"/>
            <a:ext cx="19889108" cy="0"/>
          </a:xfrm>
          <a:prstGeom prst="line">
            <a:avLst/>
          </a:prstGeom>
          <a:ln w="6350" cmpd="sng">
            <a:solidFill>
              <a:srgbClr val="FF66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120446" y="3483420"/>
            <a:ext cx="19889108" cy="0"/>
          </a:xfrm>
          <a:prstGeom prst="line">
            <a:avLst/>
          </a:prstGeom>
          <a:ln w="6350" cmpd="sng">
            <a:solidFill>
              <a:srgbClr val="FF66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120446" y="12012733"/>
            <a:ext cx="19889108" cy="0"/>
          </a:xfrm>
          <a:prstGeom prst="line">
            <a:avLst/>
          </a:prstGeom>
          <a:ln w="6350" cmpd="sng">
            <a:solidFill>
              <a:srgbClr val="FF66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9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Dartmouth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Park</dc:creator>
  <cp:lastModifiedBy>Chris Park</cp:lastModifiedBy>
  <cp:revision>7</cp:revision>
  <dcterms:created xsi:type="dcterms:W3CDTF">2017-04-10T18:09:56Z</dcterms:created>
  <dcterms:modified xsi:type="dcterms:W3CDTF">2017-04-10T19:28:57Z</dcterms:modified>
</cp:coreProperties>
</file>