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2860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4" autoAdjust="0"/>
    <p:restoredTop sz="94660"/>
  </p:normalViewPr>
  <p:slideViewPr>
    <p:cSldViewPr snapToGrid="0" snapToObjects="1">
      <p:cViewPr>
        <p:scale>
          <a:sx n="72" d="100"/>
          <a:sy n="72" d="100"/>
        </p:scale>
        <p:origin x="-440" y="-80"/>
      </p:cViewPr>
      <p:guideLst>
        <p:guide orient="horz" pos="4320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4260851"/>
            <a:ext cx="194310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7772400"/>
            <a:ext cx="160020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098550"/>
            <a:ext cx="102870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098550"/>
            <a:ext cx="304800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3" y="8813801"/>
            <a:ext cx="194310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3" y="5813427"/>
            <a:ext cx="194310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0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6400801"/>
            <a:ext cx="203835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50500" y="6400801"/>
            <a:ext cx="203835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7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49276"/>
            <a:ext cx="205740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70226"/>
            <a:ext cx="1010047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4349750"/>
            <a:ext cx="1010047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4" y="3070226"/>
            <a:ext cx="10104438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4" y="4349750"/>
            <a:ext cx="10104438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546100"/>
            <a:ext cx="7520783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5" y="546101"/>
            <a:ext cx="12779375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1" y="2870201"/>
            <a:ext cx="7520783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0" y="9601200"/>
            <a:ext cx="137160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20" y="1225550"/>
            <a:ext cx="137160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20" y="10734676"/>
            <a:ext cx="137160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549276"/>
            <a:ext cx="205740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200401"/>
            <a:ext cx="205740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12712701"/>
            <a:ext cx="53340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12712701"/>
            <a:ext cx="72390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12712701"/>
            <a:ext cx="53340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206mR_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33" y="1178584"/>
            <a:ext cx="4962878" cy="3722159"/>
          </a:xfrm>
          <a:prstGeom prst="rect">
            <a:avLst/>
          </a:prstGeom>
        </p:spPr>
      </p:pic>
      <p:pic>
        <p:nvPicPr>
          <p:cNvPr id="4" name="Picture 3" descr="D206mut165_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7" y="1208562"/>
            <a:ext cx="4938889" cy="3704167"/>
          </a:xfrm>
          <a:prstGeom prst="rect">
            <a:avLst/>
          </a:prstGeom>
        </p:spPr>
      </p:pic>
      <p:pic>
        <p:nvPicPr>
          <p:cNvPr id="5" name="Picture 4" descr="D206mut390_pl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943" y="1168149"/>
            <a:ext cx="4991806" cy="3743855"/>
          </a:xfrm>
          <a:prstGeom prst="rect">
            <a:avLst/>
          </a:prstGeom>
        </p:spPr>
      </p:pic>
      <p:pic>
        <p:nvPicPr>
          <p:cNvPr id="11" name="Picture 10" descr="D206mut435_plo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179" y="1190571"/>
            <a:ext cx="4962878" cy="3722158"/>
          </a:xfrm>
          <a:prstGeom prst="rect">
            <a:avLst/>
          </a:prstGeom>
        </p:spPr>
      </p:pic>
      <p:pic>
        <p:nvPicPr>
          <p:cNvPr id="12" name="Picture 11" descr="D410mR_plo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61" y="8931379"/>
            <a:ext cx="4965449" cy="3724087"/>
          </a:xfrm>
          <a:prstGeom prst="rect">
            <a:avLst/>
          </a:prstGeom>
        </p:spPr>
      </p:pic>
      <p:pic>
        <p:nvPicPr>
          <p:cNvPr id="13" name="Picture 12" descr="D410mut165_plo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15" y="8927596"/>
            <a:ext cx="4962878" cy="3722159"/>
          </a:xfrm>
          <a:prstGeom prst="rect">
            <a:avLst/>
          </a:prstGeom>
        </p:spPr>
      </p:pic>
      <p:pic>
        <p:nvPicPr>
          <p:cNvPr id="14" name="Picture 13" descr="D410mut390_plo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677" y="8909958"/>
            <a:ext cx="4971071" cy="3728303"/>
          </a:xfrm>
          <a:prstGeom prst="rect">
            <a:avLst/>
          </a:prstGeom>
        </p:spPr>
      </p:pic>
      <p:pic>
        <p:nvPicPr>
          <p:cNvPr id="23" name="Picture 22" descr="D410mut435_plo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179" y="8940826"/>
            <a:ext cx="4945239" cy="3708929"/>
          </a:xfrm>
          <a:prstGeom prst="rect">
            <a:avLst/>
          </a:prstGeom>
        </p:spPr>
      </p:pic>
      <p:pic>
        <p:nvPicPr>
          <p:cNvPr id="51" name="Picture 50" descr="D430mR_plo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22" y="5039248"/>
            <a:ext cx="4972888" cy="3729666"/>
          </a:xfrm>
          <a:prstGeom prst="rect">
            <a:avLst/>
          </a:prstGeom>
        </p:spPr>
      </p:pic>
      <p:pic>
        <p:nvPicPr>
          <p:cNvPr id="52" name="Picture 51" descr="D430mut165_plot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15" y="5039248"/>
            <a:ext cx="4974595" cy="3730946"/>
          </a:xfrm>
          <a:prstGeom prst="rect">
            <a:avLst/>
          </a:prstGeom>
        </p:spPr>
      </p:pic>
      <p:pic>
        <p:nvPicPr>
          <p:cNvPr id="53" name="Picture 52" descr="D430mut390_plo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276" y="5016789"/>
            <a:ext cx="4938709" cy="3704032"/>
          </a:xfrm>
          <a:prstGeom prst="rect">
            <a:avLst/>
          </a:prstGeom>
        </p:spPr>
      </p:pic>
      <p:pic>
        <p:nvPicPr>
          <p:cNvPr id="54" name="Picture 53" descr="D430mut435_plo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570" y="5052065"/>
            <a:ext cx="4938709" cy="370403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41459"/>
              </p:ext>
            </p:extLst>
          </p:nvPr>
        </p:nvGraphicFramePr>
        <p:xfrm>
          <a:off x="753314" y="557359"/>
          <a:ext cx="21449144" cy="12145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328"/>
                <a:gridCol w="5195204"/>
                <a:gridCol w="5195204"/>
                <a:gridCol w="5195204"/>
                <a:gridCol w="5195204"/>
              </a:tblGrid>
              <a:tr h="54200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REAL</a:t>
                      </a:r>
                      <a:endParaRPr lang="en-US" sz="28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Y165R</a:t>
                      </a:r>
                      <a:r>
                        <a:rPr lang="en-US" sz="2800" baseline="0" dirty="0" smtClean="0"/>
                        <a:t> (NEAT1)</a:t>
                      </a:r>
                      <a:endParaRPr lang="en-US" sz="28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V435R (NEAT2)</a:t>
                      </a:r>
                      <a:endParaRPr lang="en-US" sz="28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D390A/K436A/T437A (NEAT2)</a:t>
                      </a:r>
                      <a:endParaRPr lang="en-US" sz="28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7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D206 (NEAT2)</a:t>
                      </a:r>
                      <a:endParaRPr lang="en-US" sz="2800" dirty="0"/>
                    </a:p>
                  </a:txBody>
                  <a:tcPr marL="114300" marR="114300" vert="vert2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7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D430 (NEAT2)</a:t>
                      </a:r>
                      <a:endParaRPr lang="en-US" sz="2800" dirty="0"/>
                    </a:p>
                  </a:txBody>
                  <a:tcPr marL="114300" marR="114300" vert="vert2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7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D410 (NEAT1)</a:t>
                      </a:r>
                      <a:endParaRPr lang="en-US" sz="2800" dirty="0"/>
                    </a:p>
                  </a:txBody>
                  <a:tcPr marL="114300" marR="114300" vert="vert2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2664732" y="190496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11457" y="247566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64732" y="5733736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4732" y="1066997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74401" y="6692483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50462" y="11253874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123103" y="3329795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11068" y="3147059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096596" y="7094313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93876" y="11617783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843975" y="3730262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852797" y="7834547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870436" y="11756568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98468" y="7287697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29814" y="12005393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237287" y="3567824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37287" y="771170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257193" y="11900794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120446" y="2155679"/>
            <a:ext cx="19889108" cy="0"/>
          </a:xfrm>
          <a:prstGeom prst="line">
            <a:avLst/>
          </a:prstGeom>
          <a:ln w="6350" cmpd="sng">
            <a:solidFill>
              <a:srgbClr val="4F81BD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20446" y="5966816"/>
            <a:ext cx="19889108" cy="0"/>
          </a:xfrm>
          <a:prstGeom prst="line">
            <a:avLst/>
          </a:prstGeom>
          <a:ln w="6350" cmpd="sng">
            <a:solidFill>
              <a:srgbClr val="4F81BD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20446" y="10973603"/>
            <a:ext cx="19889108" cy="0"/>
          </a:xfrm>
          <a:prstGeom prst="line">
            <a:avLst/>
          </a:prstGeom>
          <a:ln w="6350" cmpd="sng">
            <a:solidFill>
              <a:srgbClr val="4F81BD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120446" y="3395237"/>
            <a:ext cx="19889108" cy="0"/>
          </a:xfrm>
          <a:prstGeom prst="line">
            <a:avLst/>
          </a:prstGeom>
          <a:ln w="635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38085" y="7558398"/>
            <a:ext cx="19889108" cy="0"/>
          </a:xfrm>
          <a:prstGeom prst="line">
            <a:avLst/>
          </a:prstGeom>
          <a:ln w="635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272846" y="7962419"/>
            <a:ext cx="19889108" cy="0"/>
          </a:xfrm>
          <a:prstGeom prst="line">
            <a:avLst/>
          </a:prstGeom>
          <a:ln w="6350" cmpd="sng">
            <a:solidFill>
              <a:srgbClr val="FF66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120446" y="3848547"/>
            <a:ext cx="19889108" cy="0"/>
          </a:xfrm>
          <a:prstGeom prst="line">
            <a:avLst/>
          </a:prstGeom>
          <a:ln w="6350" cmpd="sng">
            <a:solidFill>
              <a:srgbClr val="FF66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20446" y="12153837"/>
            <a:ext cx="19889108" cy="0"/>
          </a:xfrm>
          <a:prstGeom prst="line">
            <a:avLst/>
          </a:prstGeom>
          <a:ln w="6350" cmpd="sng">
            <a:solidFill>
              <a:srgbClr val="FF66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120446" y="12220835"/>
            <a:ext cx="19889108" cy="0"/>
          </a:xfrm>
          <a:prstGeom prst="line">
            <a:avLst/>
          </a:prstGeom>
          <a:ln w="635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9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29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Dartmouth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Park</dc:creator>
  <cp:lastModifiedBy>Chris Park</cp:lastModifiedBy>
  <cp:revision>7</cp:revision>
  <dcterms:created xsi:type="dcterms:W3CDTF">2017-04-10T18:09:56Z</dcterms:created>
  <dcterms:modified xsi:type="dcterms:W3CDTF">2017-04-10T19:07:09Z</dcterms:modified>
</cp:coreProperties>
</file>