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4" autoAdjust="0"/>
    <p:restoredTop sz="94660"/>
  </p:normalViewPr>
  <p:slideViewPr>
    <p:cSldViewPr snapToGrid="0" snapToObjects="1">
      <p:cViewPr>
        <p:scale>
          <a:sx n="72" d="100"/>
          <a:sy n="72" d="100"/>
        </p:scale>
        <p:origin x="-440" y="-80"/>
      </p:cViewPr>
      <p:guideLst>
        <p:guide orient="horz" pos="432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260851"/>
            <a:ext cx="194310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772400"/>
            <a:ext cx="160020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098550"/>
            <a:ext cx="102870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098550"/>
            <a:ext cx="30480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8813801"/>
            <a:ext cx="194310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5813427"/>
            <a:ext cx="194310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00" y="6400801"/>
            <a:ext cx="203835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70226"/>
            <a:ext cx="1010047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4349750"/>
            <a:ext cx="1010047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3070226"/>
            <a:ext cx="10104438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4349750"/>
            <a:ext cx="10104438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46100"/>
            <a:ext cx="7520783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546101"/>
            <a:ext cx="12779375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1" y="2870201"/>
            <a:ext cx="7520783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9601200"/>
            <a:ext cx="137160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1225550"/>
            <a:ext cx="137160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10734676"/>
            <a:ext cx="137160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549276"/>
            <a:ext cx="205740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200401"/>
            <a:ext cx="205740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8181-53D1-E74B-872F-43C87192EB98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2712701"/>
            <a:ext cx="7239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2712701"/>
            <a:ext cx="53340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6787-E5CB-B64C-8ADC-4A71BA5E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97177"/>
              </p:ext>
            </p:extLst>
          </p:nvPr>
        </p:nvGraphicFramePr>
        <p:xfrm>
          <a:off x="753314" y="557359"/>
          <a:ext cx="21449144" cy="1214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328"/>
                <a:gridCol w="5195204"/>
                <a:gridCol w="5195204"/>
                <a:gridCol w="5195204"/>
                <a:gridCol w="5195204"/>
              </a:tblGrid>
              <a:tr h="54200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REAL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Y165R</a:t>
                      </a:r>
                      <a:r>
                        <a:rPr lang="en-US" sz="2800" baseline="0" dirty="0" smtClean="0"/>
                        <a:t> (NEAT1)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V435R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D390A/K436A/T437A (NEAT2)</a:t>
                      </a:r>
                      <a:endParaRPr lang="en-US" sz="2800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D206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D430 (NEAT2)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7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D410 (NEAT1)</a:t>
                      </a:r>
                      <a:endParaRPr lang="en-US" sz="2800" dirty="0"/>
                    </a:p>
                  </a:txBody>
                  <a:tcPr marL="114300" marR="114300" vert="vert2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300" marR="1143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D206mR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1" y="1142487"/>
            <a:ext cx="5022328" cy="3766746"/>
          </a:xfrm>
          <a:prstGeom prst="rect">
            <a:avLst/>
          </a:prstGeom>
        </p:spPr>
      </p:pic>
      <p:pic>
        <p:nvPicPr>
          <p:cNvPr id="8" name="Picture 7" descr="D206mut165_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8" y="1213533"/>
            <a:ext cx="4927599" cy="3695700"/>
          </a:xfrm>
          <a:prstGeom prst="rect">
            <a:avLst/>
          </a:prstGeom>
        </p:spPr>
      </p:pic>
      <p:pic>
        <p:nvPicPr>
          <p:cNvPr id="9" name="Picture 8" descr="D206mut390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130" y="1142487"/>
            <a:ext cx="5022327" cy="3766746"/>
          </a:xfrm>
          <a:prstGeom prst="rect">
            <a:avLst/>
          </a:prstGeom>
        </p:spPr>
      </p:pic>
      <p:pic>
        <p:nvPicPr>
          <p:cNvPr id="10" name="Picture 9" descr="D206mut435_plo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1188835"/>
            <a:ext cx="4960531" cy="3720398"/>
          </a:xfrm>
          <a:prstGeom prst="rect">
            <a:avLst/>
          </a:prstGeom>
        </p:spPr>
      </p:pic>
      <p:pic>
        <p:nvPicPr>
          <p:cNvPr id="15" name="Picture 14" descr="D430mR_pl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6" y="5028239"/>
            <a:ext cx="5022328" cy="3766746"/>
          </a:xfrm>
          <a:prstGeom prst="rect">
            <a:avLst/>
          </a:prstGeom>
        </p:spPr>
      </p:pic>
      <p:pic>
        <p:nvPicPr>
          <p:cNvPr id="16" name="Picture 15" descr="D430mut165_plo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9" y="5028240"/>
            <a:ext cx="5022327" cy="3766746"/>
          </a:xfrm>
          <a:prstGeom prst="rect">
            <a:avLst/>
          </a:prstGeom>
        </p:spPr>
      </p:pic>
      <p:pic>
        <p:nvPicPr>
          <p:cNvPr id="17" name="Picture 16" descr="D430mut435_pl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5028240"/>
            <a:ext cx="5040563" cy="3780422"/>
          </a:xfrm>
          <a:prstGeom prst="rect">
            <a:avLst/>
          </a:prstGeom>
        </p:spPr>
      </p:pic>
      <p:pic>
        <p:nvPicPr>
          <p:cNvPr id="18" name="Picture 17" descr="D430mut390_pl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61" y="5028240"/>
            <a:ext cx="5022327" cy="3766745"/>
          </a:xfrm>
          <a:prstGeom prst="rect">
            <a:avLst/>
          </a:prstGeom>
        </p:spPr>
      </p:pic>
      <p:pic>
        <p:nvPicPr>
          <p:cNvPr id="19" name="Picture 18" descr="D410mR_plo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22" y="8908646"/>
            <a:ext cx="5022328" cy="3766746"/>
          </a:xfrm>
          <a:prstGeom prst="rect">
            <a:avLst/>
          </a:prstGeom>
        </p:spPr>
      </p:pic>
      <p:pic>
        <p:nvPicPr>
          <p:cNvPr id="20" name="Picture 19" descr="D410mut165_plo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47" y="8892798"/>
            <a:ext cx="5015379" cy="3761534"/>
          </a:xfrm>
          <a:prstGeom prst="rect">
            <a:avLst/>
          </a:prstGeom>
        </p:spPr>
      </p:pic>
      <p:pic>
        <p:nvPicPr>
          <p:cNvPr id="21" name="Picture 20" descr="D410mut435_pl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37" y="8908646"/>
            <a:ext cx="5040563" cy="3780422"/>
          </a:xfrm>
          <a:prstGeom prst="rect">
            <a:avLst/>
          </a:prstGeom>
        </p:spPr>
      </p:pic>
      <p:pic>
        <p:nvPicPr>
          <p:cNvPr id="22" name="Picture 21" descr="D410mut390_plo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61" y="8892798"/>
            <a:ext cx="5022327" cy="376674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664732" y="190496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29096" y="298716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4732" y="5821926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4732" y="969988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56762" y="738036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68101" y="1151844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123103" y="292412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63985" y="260028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184791" y="667100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182071" y="11459041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038004" y="3624434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958631" y="7499425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58631" y="11915310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86663" y="652926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63985" y="10423550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60760" y="3285616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60760" y="7164923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63027" y="11036532"/>
            <a:ext cx="0" cy="215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20446" y="2120403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20446" y="6037368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0446" y="9915323"/>
            <a:ext cx="19889108" cy="0"/>
          </a:xfrm>
          <a:prstGeom prst="line">
            <a:avLst/>
          </a:prstGeom>
          <a:ln w="635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20446" y="2848459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20446" y="6764688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20446" y="10638992"/>
            <a:ext cx="19889108" cy="0"/>
          </a:xfrm>
          <a:prstGeom prst="line">
            <a:avLst/>
          </a:prstGeom>
          <a:ln w="63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72846" y="7380365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20446" y="3501058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20446" y="11236661"/>
            <a:ext cx="19889108" cy="0"/>
          </a:xfrm>
          <a:prstGeom prst="line">
            <a:avLst/>
          </a:prstGeom>
          <a:ln w="6350" cmpd="sng">
            <a:solidFill>
              <a:srgbClr val="FF66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9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Park</dc:creator>
  <cp:lastModifiedBy>Chris Park</cp:lastModifiedBy>
  <cp:revision>6</cp:revision>
  <dcterms:created xsi:type="dcterms:W3CDTF">2017-04-10T18:09:56Z</dcterms:created>
  <dcterms:modified xsi:type="dcterms:W3CDTF">2017-04-10T18:57:22Z</dcterms:modified>
</cp:coreProperties>
</file>