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4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3728" y="-80"/>
      </p:cViewPr>
      <p:guideLst>
        <p:guide orient="horz" pos="432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260851"/>
            <a:ext cx="194310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772400"/>
            <a:ext cx="160020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098550"/>
            <a:ext cx="102870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098550"/>
            <a:ext cx="30480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8813801"/>
            <a:ext cx="194310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5813427"/>
            <a:ext cx="194310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70226"/>
            <a:ext cx="1010047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4349750"/>
            <a:ext cx="1010047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3070226"/>
            <a:ext cx="10104438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349750"/>
            <a:ext cx="10104438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6100"/>
            <a:ext cx="7520783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546101"/>
            <a:ext cx="12779375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2870201"/>
            <a:ext cx="7520783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9601200"/>
            <a:ext cx="137160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1225550"/>
            <a:ext cx="137160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10734676"/>
            <a:ext cx="137160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200401"/>
            <a:ext cx="205740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2712701"/>
            <a:ext cx="7239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97177"/>
              </p:ext>
            </p:extLst>
          </p:nvPr>
        </p:nvGraphicFramePr>
        <p:xfrm>
          <a:off x="753314" y="557359"/>
          <a:ext cx="21449144" cy="1214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328"/>
                <a:gridCol w="5195204"/>
                <a:gridCol w="5195204"/>
                <a:gridCol w="5195204"/>
                <a:gridCol w="5195204"/>
              </a:tblGrid>
              <a:tr h="5420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REAL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Y165R</a:t>
                      </a:r>
                      <a:r>
                        <a:rPr lang="en-US" sz="2800" baseline="0" dirty="0" smtClean="0"/>
                        <a:t> (NEAT1)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V435R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D390A/K436A/T437A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D206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D430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D410 (NEAT1)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D206mR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1" y="1142487"/>
            <a:ext cx="5022328" cy="3766746"/>
          </a:xfrm>
          <a:prstGeom prst="rect">
            <a:avLst/>
          </a:prstGeom>
        </p:spPr>
      </p:pic>
      <p:pic>
        <p:nvPicPr>
          <p:cNvPr id="8" name="Picture 7" descr="D206mut165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8" y="1213533"/>
            <a:ext cx="4927599" cy="3695700"/>
          </a:xfrm>
          <a:prstGeom prst="rect">
            <a:avLst/>
          </a:prstGeom>
        </p:spPr>
      </p:pic>
      <p:pic>
        <p:nvPicPr>
          <p:cNvPr id="9" name="Picture 8" descr="D206mut390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130" y="1142487"/>
            <a:ext cx="5022327" cy="3766746"/>
          </a:xfrm>
          <a:prstGeom prst="rect">
            <a:avLst/>
          </a:prstGeom>
        </p:spPr>
      </p:pic>
      <p:pic>
        <p:nvPicPr>
          <p:cNvPr id="10" name="Picture 9" descr="D206mut435_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1188835"/>
            <a:ext cx="4960531" cy="3720398"/>
          </a:xfrm>
          <a:prstGeom prst="rect">
            <a:avLst/>
          </a:prstGeom>
        </p:spPr>
      </p:pic>
      <p:pic>
        <p:nvPicPr>
          <p:cNvPr id="15" name="Picture 14" descr="D430mR_p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6" y="5028239"/>
            <a:ext cx="5022328" cy="3766746"/>
          </a:xfrm>
          <a:prstGeom prst="rect">
            <a:avLst/>
          </a:prstGeom>
        </p:spPr>
      </p:pic>
      <p:pic>
        <p:nvPicPr>
          <p:cNvPr id="16" name="Picture 15" descr="D430mut165_pl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9" y="5028240"/>
            <a:ext cx="5022327" cy="3766746"/>
          </a:xfrm>
          <a:prstGeom prst="rect">
            <a:avLst/>
          </a:prstGeom>
        </p:spPr>
      </p:pic>
      <p:pic>
        <p:nvPicPr>
          <p:cNvPr id="17" name="Picture 16" descr="D430mut435_pl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5028240"/>
            <a:ext cx="5040563" cy="3780422"/>
          </a:xfrm>
          <a:prstGeom prst="rect">
            <a:avLst/>
          </a:prstGeom>
        </p:spPr>
      </p:pic>
      <p:pic>
        <p:nvPicPr>
          <p:cNvPr id="18" name="Picture 17" descr="D430mut390_pl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5028240"/>
            <a:ext cx="5022327" cy="3766745"/>
          </a:xfrm>
          <a:prstGeom prst="rect">
            <a:avLst/>
          </a:prstGeom>
        </p:spPr>
      </p:pic>
      <p:pic>
        <p:nvPicPr>
          <p:cNvPr id="19" name="Picture 18" descr="D410mR_pl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2" y="8908646"/>
            <a:ext cx="5022328" cy="3766746"/>
          </a:xfrm>
          <a:prstGeom prst="rect">
            <a:avLst/>
          </a:prstGeom>
        </p:spPr>
      </p:pic>
      <p:pic>
        <p:nvPicPr>
          <p:cNvPr id="20" name="Picture 19" descr="D410mut165_pl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47" y="8892798"/>
            <a:ext cx="5015379" cy="3761534"/>
          </a:xfrm>
          <a:prstGeom prst="rect">
            <a:avLst/>
          </a:prstGeom>
        </p:spPr>
      </p:pic>
      <p:pic>
        <p:nvPicPr>
          <p:cNvPr id="21" name="Picture 20" descr="D410mut435_pl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8908646"/>
            <a:ext cx="5040563" cy="3780422"/>
          </a:xfrm>
          <a:prstGeom prst="rect">
            <a:avLst/>
          </a:prstGeom>
        </p:spPr>
      </p:pic>
      <p:pic>
        <p:nvPicPr>
          <p:cNvPr id="22" name="Picture 21" descr="D410mut390_plo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8892798"/>
            <a:ext cx="5022327" cy="376674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664732" y="190496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29096" y="298716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4732" y="582192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4732" y="969988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56762" y="738036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68101" y="1151844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123103" y="292412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63985" y="260028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84791" y="667100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82071" y="1145904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038004" y="362443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958631" y="749942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58631" y="1191531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86663" y="652926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63985" y="1042355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60760" y="328561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60760" y="716492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63027" y="11036532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0446" y="2120403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Park</dc:creator>
  <cp:lastModifiedBy>Chris Park</cp:lastModifiedBy>
  <cp:revision>3</cp:revision>
  <dcterms:created xsi:type="dcterms:W3CDTF">2017-04-10T18:09:56Z</dcterms:created>
  <dcterms:modified xsi:type="dcterms:W3CDTF">2017-04-10T18:33:28Z</dcterms:modified>
</cp:coreProperties>
</file>