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lJz9sfGRqD9pmW+ISL0a6epX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2537254" y="972065"/>
            <a:ext cx="0" cy="40035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"/>
          <p:cNvCxnSpPr/>
          <p:nvPr/>
        </p:nvCxnSpPr>
        <p:spPr>
          <a:xfrm>
            <a:off x="2537254" y="4967416"/>
            <a:ext cx="665617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5280454" y="5140411"/>
            <a:ext cx="13740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vehicle price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vehicle 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vehicle price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vehicles for sale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10051" y="2215098"/>
            <a:ext cx="1521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income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size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birthplace elsewhere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655911" y="3354202"/>
            <a:ext cx="477794" cy="4777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036503" y="2593720"/>
            <a:ext cx="477794" cy="4777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252362" y="2474950"/>
            <a:ext cx="477794" cy="4777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542030" y="1754659"/>
            <a:ext cx="477794" cy="4777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865340" y="1021252"/>
            <a:ext cx="1280322" cy="81021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cars for sale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Avg/med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income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flipH="1">
            <a:off x="1766380" y="2381166"/>
            <a:ext cx="310722" cy="11090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2242840" y="2261658"/>
            <a:ext cx="310722" cy="12285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1401435" y="1765192"/>
            <a:ext cx="2304253" cy="1725010"/>
            <a:chOff x="2007865" y="463757"/>
            <a:chExt cx="2304253" cy="1725010"/>
          </a:xfrm>
        </p:grpSpPr>
        <p:cxnSp>
          <p:nvCxnSpPr>
            <p:cNvPr id="100" name="Google Shape;100;p2"/>
            <p:cNvCxnSpPr/>
            <p:nvPr/>
          </p:nvCxnSpPr>
          <p:spPr>
            <a:xfrm>
              <a:off x="2007865" y="463757"/>
              <a:ext cx="0" cy="172501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2"/>
            <p:cNvCxnSpPr/>
            <p:nvPr/>
          </p:nvCxnSpPr>
          <p:spPr>
            <a:xfrm rot="10800000">
              <a:off x="2007866" y="2188767"/>
              <a:ext cx="230425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2" name="Google Shape;102;p2"/>
          <p:cNvSpPr/>
          <p:nvPr/>
        </p:nvSpPr>
        <p:spPr>
          <a:xfrm>
            <a:off x="5476775" y="1511165"/>
            <a:ext cx="5274644" cy="31763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323799" y="2785427"/>
            <a:ext cx="885524" cy="885524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66561" y="3559458"/>
            <a:ext cx="885524" cy="885524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126511" y="2735411"/>
            <a:ext cx="885524" cy="885524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049337" y="3349083"/>
            <a:ext cx="885600" cy="885600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614434" y="1588154"/>
            <a:ext cx="31897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showing average vehicle listing price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2021-10-06T05:41:29Z</dcterms:created>
  <dc:creator>Chris Penn</dc:creator>
</cp:coreProperties>
</file>