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7" roundtripDataSignature="AMtx7mjlJz9sfGRqD9pmW+ISL0a6epXrY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-2826" y="-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customschemas.google.com/relationships/presentationmetadata" Target="meta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tableStyles" Target="tableStyles.xml"/><Relationship Id="rId10" Type="http://schemas.openxmlformats.org/officeDocument/2006/relationships/theme" Target="theme/theme1.xml"/><Relationship Id="rId4" Type="http://schemas.openxmlformats.org/officeDocument/2006/relationships/notesMaster" Target="notesMasters/notes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4" name="Google Shape;84;p1"/>
          <p:cNvCxnSpPr/>
          <p:nvPr/>
        </p:nvCxnSpPr>
        <p:spPr>
          <a:xfrm>
            <a:off x="2537254" y="972065"/>
            <a:ext cx="0" cy="4003589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85" name="Google Shape;85;p1"/>
          <p:cNvCxnSpPr/>
          <p:nvPr/>
        </p:nvCxnSpPr>
        <p:spPr>
          <a:xfrm>
            <a:off x="2537254" y="4967416"/>
            <a:ext cx="6656173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86" name="Google Shape;86;p1"/>
          <p:cNvSpPr txBox="1"/>
          <p:nvPr/>
        </p:nvSpPr>
        <p:spPr>
          <a:xfrm>
            <a:off x="5280454" y="5140411"/>
            <a:ext cx="1374094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Avg vehicle price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Avg vehicle age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Median vehicle price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 vehicles for sale</a:t>
            </a:r>
            <a:endParaRPr sz="1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"/>
          <p:cNvSpPr txBox="1"/>
          <p:nvPr/>
        </p:nvSpPr>
        <p:spPr>
          <a:xfrm>
            <a:off x="1010051" y="2215098"/>
            <a:ext cx="1521570" cy="261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1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Avg. individual income</a:t>
            </a:r>
            <a:endParaRPr dirty="0"/>
          </a:p>
        </p:txBody>
      </p:sp>
      <p:sp>
        <p:nvSpPr>
          <p:cNvPr id="88" name="Google Shape;88;p1"/>
          <p:cNvSpPr/>
          <p:nvPr/>
        </p:nvSpPr>
        <p:spPr>
          <a:xfrm>
            <a:off x="3655911" y="3354202"/>
            <a:ext cx="477794" cy="477794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Postcode</a:t>
            </a:r>
            <a:endParaRPr sz="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/>
          <p:nvPr/>
        </p:nvSpPr>
        <p:spPr>
          <a:xfrm>
            <a:off x="7036503" y="2593720"/>
            <a:ext cx="477794" cy="477794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Suburb</a:t>
            </a:r>
            <a:endParaRPr sz="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"/>
          <p:cNvSpPr/>
          <p:nvPr/>
        </p:nvSpPr>
        <p:spPr>
          <a:xfrm>
            <a:off x="5252362" y="2474950"/>
            <a:ext cx="477794" cy="477794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Suburb</a:t>
            </a:r>
            <a:endParaRPr sz="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"/>
          <p:cNvSpPr/>
          <p:nvPr/>
        </p:nvSpPr>
        <p:spPr>
          <a:xfrm>
            <a:off x="5542030" y="1754659"/>
            <a:ext cx="477794" cy="477794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Suburb</a:t>
            </a:r>
            <a:endParaRPr sz="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"/>
          <p:cNvSpPr/>
          <p:nvPr/>
        </p:nvSpPr>
        <p:spPr>
          <a:xfrm>
            <a:off x="5865340" y="1021252"/>
            <a:ext cx="1280322" cy="810213"/>
          </a:xfrm>
          <a:prstGeom prst="rect">
            <a:avLst/>
          </a:prstGeom>
          <a:noFill/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Suburb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 cars for sale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Avg/med price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Avg income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"/>
          <p:cNvSpPr/>
          <p:nvPr/>
        </p:nvSpPr>
        <p:spPr>
          <a:xfrm flipH="1">
            <a:off x="1766380" y="2381166"/>
            <a:ext cx="310722" cy="1109036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2"/>
          <p:cNvSpPr/>
          <p:nvPr/>
        </p:nvSpPr>
        <p:spPr>
          <a:xfrm flipH="1">
            <a:off x="2242840" y="2261658"/>
            <a:ext cx="310722" cy="1228544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9" name="Google Shape;99;p2"/>
          <p:cNvGrpSpPr/>
          <p:nvPr/>
        </p:nvGrpSpPr>
        <p:grpSpPr>
          <a:xfrm>
            <a:off x="1401435" y="1765192"/>
            <a:ext cx="2304253" cy="1725010"/>
            <a:chOff x="2007865" y="463757"/>
            <a:chExt cx="2304253" cy="1725010"/>
          </a:xfrm>
        </p:grpSpPr>
        <p:cxnSp>
          <p:nvCxnSpPr>
            <p:cNvPr id="100" name="Google Shape;100;p2"/>
            <p:cNvCxnSpPr/>
            <p:nvPr/>
          </p:nvCxnSpPr>
          <p:spPr>
            <a:xfrm>
              <a:off x="2007865" y="463757"/>
              <a:ext cx="0" cy="172501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1" name="Google Shape;101;p2"/>
            <p:cNvCxnSpPr/>
            <p:nvPr/>
          </p:nvCxnSpPr>
          <p:spPr>
            <a:xfrm rot="10800000">
              <a:off x="2007866" y="2188767"/>
              <a:ext cx="2304252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02" name="Google Shape;102;p2"/>
          <p:cNvSpPr/>
          <p:nvPr/>
        </p:nvSpPr>
        <p:spPr>
          <a:xfrm>
            <a:off x="5476775" y="1511165"/>
            <a:ext cx="5274644" cy="317633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2"/>
          <p:cNvSpPr/>
          <p:nvPr/>
        </p:nvSpPr>
        <p:spPr>
          <a:xfrm>
            <a:off x="6323799" y="2785427"/>
            <a:ext cx="885524" cy="885524"/>
          </a:xfrm>
          <a:prstGeom prst="ellipse">
            <a:avLst/>
          </a:prstGeom>
          <a:gradFill>
            <a:gsLst>
              <a:gs pos="0">
                <a:srgbClr val="B3D1EC"/>
              </a:gs>
              <a:gs pos="95000">
                <a:srgbClr val="C6DCF0">
                  <a:alpha val="55686"/>
                </a:srgbClr>
              </a:gs>
              <a:gs pos="100000">
                <a:srgbClr val="C6DCF0">
                  <a:alpha val="55686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2"/>
          <p:cNvSpPr/>
          <p:nvPr/>
        </p:nvSpPr>
        <p:spPr>
          <a:xfrm>
            <a:off x="6766561" y="3559458"/>
            <a:ext cx="885524" cy="885524"/>
          </a:xfrm>
          <a:prstGeom prst="ellipse">
            <a:avLst/>
          </a:prstGeom>
          <a:gradFill>
            <a:gsLst>
              <a:gs pos="0">
                <a:srgbClr val="B3D1EC"/>
              </a:gs>
              <a:gs pos="95000">
                <a:srgbClr val="C6DCF0">
                  <a:alpha val="55686"/>
                </a:srgbClr>
              </a:gs>
              <a:gs pos="100000">
                <a:srgbClr val="C6DCF0">
                  <a:alpha val="55686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2"/>
          <p:cNvSpPr/>
          <p:nvPr/>
        </p:nvSpPr>
        <p:spPr>
          <a:xfrm>
            <a:off x="7126511" y="2735411"/>
            <a:ext cx="885524" cy="885524"/>
          </a:xfrm>
          <a:prstGeom prst="ellipse">
            <a:avLst/>
          </a:prstGeom>
          <a:gradFill>
            <a:gsLst>
              <a:gs pos="0">
                <a:srgbClr val="B3D1EC"/>
              </a:gs>
              <a:gs pos="95000">
                <a:srgbClr val="C6DCF0">
                  <a:alpha val="55686"/>
                </a:srgbClr>
              </a:gs>
              <a:gs pos="100000">
                <a:srgbClr val="C6DCF0">
                  <a:alpha val="55686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2"/>
          <p:cNvSpPr/>
          <p:nvPr/>
        </p:nvSpPr>
        <p:spPr>
          <a:xfrm>
            <a:off x="6049337" y="3349083"/>
            <a:ext cx="885600" cy="885600"/>
          </a:xfrm>
          <a:prstGeom prst="ellipse">
            <a:avLst/>
          </a:prstGeom>
          <a:gradFill>
            <a:gsLst>
              <a:gs pos="0">
                <a:srgbClr val="B3D1EC"/>
              </a:gs>
              <a:gs pos="95000">
                <a:srgbClr val="C6DCF0">
                  <a:alpha val="55686"/>
                </a:srgbClr>
              </a:gs>
              <a:gs pos="100000">
                <a:srgbClr val="C6DCF0">
                  <a:alpha val="55686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2"/>
          <p:cNvSpPr txBox="1"/>
          <p:nvPr/>
        </p:nvSpPr>
        <p:spPr>
          <a:xfrm>
            <a:off x="5614434" y="1588154"/>
            <a:ext cx="3189778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Heatmap showing average vehicle listing price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</Words>
  <Application>Microsoft Office PowerPoint</Application>
  <PresentationFormat>Widescreen</PresentationFormat>
  <Paragraphs>14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Penn</dc:creator>
  <cp:lastModifiedBy>Amy Robinson</cp:lastModifiedBy>
  <cp:revision>1</cp:revision>
  <dcterms:created xsi:type="dcterms:W3CDTF">2021-10-06T05:41:29Z</dcterms:created>
  <dcterms:modified xsi:type="dcterms:W3CDTF">2021-10-12T14:23:58Z</dcterms:modified>
</cp:coreProperties>
</file>