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75" d="100"/>
          <a:sy n="75" d="100"/>
        </p:scale>
        <p:origin x="12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8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1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1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5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2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7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2141" y="193184"/>
            <a:ext cx="417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UML DIAGRAM VERSION 2.0 [DRAFT 1]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3119" y="180305"/>
            <a:ext cx="2222010" cy="940157"/>
            <a:chOff x="183119" y="180305"/>
            <a:chExt cx="1813106" cy="1481070"/>
          </a:xfrm>
        </p:grpSpPr>
        <p:sp>
          <p:nvSpPr>
            <p:cNvPr id="9" name="Rectangle 8"/>
            <p:cNvSpPr/>
            <p:nvPr/>
          </p:nvSpPr>
          <p:spPr>
            <a:xfrm>
              <a:off x="183119" y="180305"/>
              <a:ext cx="1813106" cy="1481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09092" y="562516"/>
              <a:ext cx="1094705" cy="699614"/>
              <a:chOff x="309092" y="562516"/>
              <a:chExt cx="1569630" cy="1117359"/>
            </a:xfrm>
          </p:grpSpPr>
          <p:sp>
            <p:nvSpPr>
              <p:cNvPr id="2" name="Isosceles Triangle 1"/>
              <p:cNvSpPr/>
              <p:nvPr/>
            </p:nvSpPr>
            <p:spPr>
              <a:xfrm>
                <a:off x="309093" y="562516"/>
                <a:ext cx="489397" cy="4420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798490" y="635220"/>
                <a:ext cx="991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= ACTOR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09092" y="1138963"/>
                <a:ext cx="489398" cy="5409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98490" y="1163046"/>
                <a:ext cx="10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= ACTION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15" name="Oval 14"/>
          <p:cNvSpPr/>
          <p:nvPr/>
        </p:nvSpPr>
        <p:spPr>
          <a:xfrm>
            <a:off x="4645330" y="2369231"/>
            <a:ext cx="1410973" cy="947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93011" y="1838332"/>
            <a:ext cx="2086666" cy="491597"/>
            <a:chOff x="247722" y="1618906"/>
            <a:chExt cx="2086666" cy="491597"/>
          </a:xfrm>
        </p:grpSpPr>
        <p:sp>
          <p:nvSpPr>
            <p:cNvPr id="11" name="Isosceles Triangle 10"/>
            <p:cNvSpPr/>
            <p:nvPr/>
          </p:nvSpPr>
          <p:spPr>
            <a:xfrm>
              <a:off x="247722" y="1618906"/>
              <a:ext cx="1683899" cy="49159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17" name="Elbow Connector 16"/>
            <p:cNvCxnSpPr/>
            <p:nvPr/>
          </p:nvCxnSpPr>
          <p:spPr>
            <a:xfrm flipV="1">
              <a:off x="1108971" y="1618906"/>
              <a:ext cx="1225417" cy="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47722" y="2842505"/>
            <a:ext cx="2157407" cy="608037"/>
            <a:chOff x="247722" y="2454401"/>
            <a:chExt cx="2157407" cy="608037"/>
          </a:xfrm>
        </p:grpSpPr>
        <p:sp>
          <p:nvSpPr>
            <p:cNvPr id="14" name="Isosceles Triangle 13"/>
            <p:cNvSpPr/>
            <p:nvPr/>
          </p:nvSpPr>
          <p:spPr>
            <a:xfrm>
              <a:off x="247722" y="2490305"/>
              <a:ext cx="1809453" cy="57213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ADMIN</a:t>
              </a:r>
              <a:endParaRPr lang="en-US" dirty="0"/>
            </a:p>
          </p:txBody>
        </p:sp>
        <p:cxnSp>
          <p:nvCxnSpPr>
            <p:cNvPr id="21" name="Elbow Connector 20"/>
            <p:cNvCxnSpPr>
              <a:stCxn id="14" idx="0"/>
            </p:cNvCxnSpPr>
            <p:nvPr/>
          </p:nvCxnSpPr>
          <p:spPr>
            <a:xfrm rot="5400000" flipH="1" flipV="1">
              <a:off x="1760837" y="1846013"/>
              <a:ext cx="35904" cy="12526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6520152" y="2027163"/>
            <a:ext cx="2340511" cy="1119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MODIFICATION</a:t>
            </a:r>
          </a:p>
          <a:p>
            <a:pPr algn="ctr"/>
            <a:r>
              <a:rPr lang="en-US" dirty="0" smtClean="0"/>
              <a:t>OF</a:t>
            </a:r>
          </a:p>
          <a:p>
            <a:pPr algn="ctr"/>
            <a:r>
              <a:rPr lang="en-US" dirty="0" smtClean="0"/>
              <a:t>LOCATIONS</a:t>
            </a:r>
            <a:endParaRPr lang="en-US" dirty="0"/>
          </a:p>
        </p:txBody>
      </p:sp>
      <p:cxnSp>
        <p:nvCxnSpPr>
          <p:cNvPr id="24" name="Elbow Connector 23"/>
          <p:cNvCxnSpPr/>
          <p:nvPr/>
        </p:nvCxnSpPr>
        <p:spPr>
          <a:xfrm>
            <a:off x="5983129" y="2762597"/>
            <a:ext cx="524826" cy="12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7270123" y="3612523"/>
            <a:ext cx="798490" cy="12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520152" y="4091401"/>
            <a:ext cx="2340511" cy="1249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 CALCULATIONS</a:t>
            </a:r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>
            <a:off x="3329077" y="3733160"/>
            <a:ext cx="2012548" cy="11116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EARTH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089422" y="4458716"/>
            <a:ext cx="1430730" cy="3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606692" y="1377250"/>
            <a:ext cx="1420621" cy="926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611602" y="1283628"/>
            <a:ext cx="1348448" cy="2112121"/>
            <a:chOff x="2701943" y="1661375"/>
            <a:chExt cx="1348448" cy="2112121"/>
          </a:xfrm>
        </p:grpSpPr>
        <p:sp>
          <p:nvSpPr>
            <p:cNvPr id="33" name="Isosceles Triangle 32"/>
            <p:cNvSpPr/>
            <p:nvPr/>
          </p:nvSpPr>
          <p:spPr>
            <a:xfrm rot="5400000">
              <a:off x="2320106" y="2043212"/>
              <a:ext cx="2112121" cy="134844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35267" y="2433644"/>
              <a:ext cx="744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GUI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3866400" y="2084130"/>
            <a:ext cx="670612" cy="27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918183" y="2329929"/>
            <a:ext cx="688509" cy="41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98032" y="5117793"/>
            <a:ext cx="2155490" cy="1346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SHORTEST ROUTE</a:t>
            </a:r>
            <a:endParaRPr lang="en-US" dirty="0"/>
          </a:p>
        </p:txBody>
      </p:sp>
      <p:cxnSp>
        <p:nvCxnSpPr>
          <p:cNvPr id="18" name="Elbow Connector 17"/>
          <p:cNvCxnSpPr>
            <a:stCxn id="28" idx="4"/>
          </p:cNvCxnSpPr>
          <p:nvPr/>
        </p:nvCxnSpPr>
        <p:spPr>
          <a:xfrm rot="5400000">
            <a:off x="5364477" y="3465215"/>
            <a:ext cx="450495" cy="4201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3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8051" y="180305"/>
            <a:ext cx="37606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UML DIAGRAM VERSION 2.0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[LOGIN DIAGRAM]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75386" y="1094703"/>
            <a:ext cx="6529589" cy="1893195"/>
            <a:chOff x="624625" y="2266681"/>
            <a:chExt cx="6529589" cy="1893195"/>
          </a:xfrm>
        </p:grpSpPr>
        <p:sp>
          <p:nvSpPr>
            <p:cNvPr id="3" name="Oval 2"/>
            <p:cNvSpPr/>
            <p:nvPr/>
          </p:nvSpPr>
          <p:spPr>
            <a:xfrm>
              <a:off x="624625" y="2266681"/>
              <a:ext cx="1957589" cy="1893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[USER]</a:t>
              </a:r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n-US" dirty="0"/>
            </a:p>
            <a:p>
              <a:pPr algn="ctr"/>
              <a:r>
                <a:rPr lang="en-US" sz="2800" b="1" dirty="0" smtClean="0"/>
                <a:t>LOGIN</a:t>
              </a:r>
            </a:p>
            <a:p>
              <a:pPr algn="ctr"/>
              <a:r>
                <a:rPr lang="en-US" dirty="0" smtClean="0"/>
                <a:t>[ADMIN]</a:t>
              </a:r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850005" y="2266681"/>
              <a:ext cx="1506828" cy="45076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850005" y="3690443"/>
              <a:ext cx="1560711" cy="469433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3078051" y="2492061"/>
              <a:ext cx="1790163" cy="1368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PROMPT FOR USERNAME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364051" y="2492061"/>
              <a:ext cx="1790163" cy="1368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PROMPT FOR PASSWORD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3" idx="6"/>
            </p:cNvCxnSpPr>
            <p:nvPr/>
          </p:nvCxnSpPr>
          <p:spPr>
            <a:xfrm flipV="1">
              <a:off x="2582214" y="3213278"/>
              <a:ext cx="3284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</p:cNvCxnSpPr>
            <p:nvPr/>
          </p:nvCxnSpPr>
          <p:spPr>
            <a:xfrm>
              <a:off x="4868214" y="3176413"/>
              <a:ext cx="334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00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1784" y="0"/>
            <a:ext cx="6091303" cy="61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UML DIAGRAM VERSION 2.0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[MODIFICATIONS OF LOCATIONS DIAGRAM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] 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91414" y="743304"/>
            <a:ext cx="1717717" cy="7333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8311" y="5665478"/>
            <a:ext cx="1717717" cy="754737"/>
            <a:chOff x="2925461" y="4281861"/>
            <a:chExt cx="2505673" cy="16216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5461" y="4281861"/>
              <a:ext cx="2505673" cy="162167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60872" y="5119090"/>
              <a:ext cx="864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ADMIN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5804944" y="3458778"/>
            <a:ext cx="1272461" cy="1130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872701" y="4865091"/>
            <a:ext cx="1310332" cy="1130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531653" y="895429"/>
            <a:ext cx="3273291" cy="2287335"/>
            <a:chOff x="3196959" y="861899"/>
            <a:chExt cx="3273291" cy="2287335"/>
          </a:xfrm>
        </p:grpSpPr>
        <p:sp>
          <p:nvSpPr>
            <p:cNvPr id="8" name="Oval 7"/>
            <p:cNvSpPr/>
            <p:nvPr/>
          </p:nvSpPr>
          <p:spPr>
            <a:xfrm>
              <a:off x="4507290" y="861899"/>
              <a:ext cx="1375360" cy="753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ADD STARTPOINT LOCATION</a:t>
              </a:r>
              <a:endParaRPr lang="en-US" sz="11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196959" y="1568226"/>
              <a:ext cx="1310331" cy="1130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094890" y="1602580"/>
              <a:ext cx="1375360" cy="753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ADD  LOCATION(S)</a:t>
              </a:r>
              <a:endParaRPr lang="en-US" sz="11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755900" y="2396049"/>
              <a:ext cx="1375360" cy="753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ADD ENDPOINT LOCATION</a:t>
              </a:r>
              <a:endParaRPr lang="en-US" sz="11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6946898" y="2915235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 STARTPOINT LOCATION</a:t>
            </a:r>
            <a:endParaRPr lang="en-US" sz="1100" dirty="0"/>
          </a:p>
        </p:txBody>
      </p:sp>
      <p:sp>
        <p:nvSpPr>
          <p:cNvPr id="18" name="Oval 17"/>
          <p:cNvSpPr/>
          <p:nvPr/>
        </p:nvSpPr>
        <p:spPr>
          <a:xfrm>
            <a:off x="7564328" y="3655916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  LOCATION(S)</a:t>
            </a:r>
            <a:endParaRPr lang="en-US" sz="1100" dirty="0"/>
          </a:p>
        </p:txBody>
      </p:sp>
      <p:sp>
        <p:nvSpPr>
          <p:cNvPr id="19" name="Oval 18"/>
          <p:cNvSpPr/>
          <p:nvPr/>
        </p:nvSpPr>
        <p:spPr>
          <a:xfrm>
            <a:off x="6946898" y="4462739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 ENDPOINT LOCATION</a:t>
            </a:r>
            <a:endParaRPr lang="en-US" sz="1100" dirty="0"/>
          </a:p>
        </p:txBody>
      </p:sp>
      <p:sp>
        <p:nvSpPr>
          <p:cNvPr id="21" name="Oval 20"/>
          <p:cNvSpPr/>
          <p:nvPr/>
        </p:nvSpPr>
        <p:spPr>
          <a:xfrm>
            <a:off x="3854583" y="4189665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 STARTPOINT LOCATION</a:t>
            </a:r>
            <a:endParaRPr lang="en-US" sz="1100" dirty="0"/>
          </a:p>
        </p:txBody>
      </p:sp>
      <p:sp>
        <p:nvSpPr>
          <p:cNvPr id="22" name="Oval 21"/>
          <p:cNvSpPr/>
          <p:nvPr/>
        </p:nvSpPr>
        <p:spPr>
          <a:xfrm>
            <a:off x="4764769" y="4865091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  LOCATION(S)</a:t>
            </a:r>
            <a:endParaRPr lang="en-US" sz="1100" dirty="0"/>
          </a:p>
        </p:txBody>
      </p:sp>
      <p:sp>
        <p:nvSpPr>
          <p:cNvPr id="23" name="Oval 22"/>
          <p:cNvSpPr/>
          <p:nvPr/>
        </p:nvSpPr>
        <p:spPr>
          <a:xfrm>
            <a:off x="4168299" y="5723815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 ENDPOINT LOCATION</a:t>
            </a:r>
            <a:endParaRPr lang="en-US" sz="1100" dirty="0"/>
          </a:p>
        </p:txBody>
      </p:sp>
      <p:cxnSp>
        <p:nvCxnSpPr>
          <p:cNvPr id="25" name="Straight Arrow Connector 24"/>
          <p:cNvCxnSpPr>
            <a:stCxn id="12" idx="7"/>
          </p:cNvCxnSpPr>
          <p:nvPr/>
        </p:nvCxnSpPr>
        <p:spPr>
          <a:xfrm flipV="1">
            <a:off x="3650090" y="1594589"/>
            <a:ext cx="220252" cy="17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</p:cNvCxnSpPr>
          <p:nvPr/>
        </p:nvCxnSpPr>
        <p:spPr>
          <a:xfrm>
            <a:off x="3841984" y="2166906"/>
            <a:ext cx="476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5"/>
          </p:cNvCxnSpPr>
          <p:nvPr/>
        </p:nvCxnSpPr>
        <p:spPr>
          <a:xfrm>
            <a:off x="3650090" y="2566527"/>
            <a:ext cx="337710" cy="16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7"/>
          </p:cNvCxnSpPr>
          <p:nvPr/>
        </p:nvCxnSpPr>
        <p:spPr>
          <a:xfrm flipV="1">
            <a:off x="6891057" y="3458778"/>
            <a:ext cx="55841" cy="16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6"/>
          </p:cNvCxnSpPr>
          <p:nvPr/>
        </p:nvCxnSpPr>
        <p:spPr>
          <a:xfrm>
            <a:off x="7077405" y="4023928"/>
            <a:ext cx="364795" cy="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5"/>
          </p:cNvCxnSpPr>
          <p:nvPr/>
        </p:nvCxnSpPr>
        <p:spPr>
          <a:xfrm>
            <a:off x="6891057" y="4423549"/>
            <a:ext cx="186348" cy="8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7"/>
          </p:cNvCxnSpPr>
          <p:nvPr/>
        </p:nvCxnSpPr>
        <p:spPr>
          <a:xfrm flipV="1">
            <a:off x="3991139" y="4942850"/>
            <a:ext cx="99455" cy="8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6"/>
          </p:cNvCxnSpPr>
          <p:nvPr/>
        </p:nvCxnSpPr>
        <p:spPr>
          <a:xfrm>
            <a:off x="4183033" y="5430241"/>
            <a:ext cx="490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5"/>
          </p:cNvCxnSpPr>
          <p:nvPr/>
        </p:nvCxnSpPr>
        <p:spPr>
          <a:xfrm>
            <a:off x="3991139" y="5829862"/>
            <a:ext cx="177160" cy="11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4"/>
          </p:cNvCxnSpPr>
          <p:nvPr/>
        </p:nvCxnSpPr>
        <p:spPr>
          <a:xfrm>
            <a:off x="1909131" y="1476645"/>
            <a:ext cx="622522" cy="2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>
            <a:off x="1050272" y="4023928"/>
            <a:ext cx="4632544" cy="6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" idx="3"/>
          </p:cNvCxnSpPr>
          <p:nvPr/>
        </p:nvCxnSpPr>
        <p:spPr>
          <a:xfrm flipV="1">
            <a:off x="1050272" y="1476645"/>
            <a:ext cx="1" cy="255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050272" y="2389295"/>
            <a:ext cx="1362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1050272" y="4032508"/>
            <a:ext cx="1631512" cy="13977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0"/>
          </p:cNvCxnSpPr>
          <p:nvPr/>
        </p:nvCxnSpPr>
        <p:spPr>
          <a:xfrm>
            <a:off x="1007170" y="5665478"/>
            <a:ext cx="1708071" cy="5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" idx="0"/>
          </p:cNvCxnSpPr>
          <p:nvPr/>
        </p:nvCxnSpPr>
        <p:spPr>
          <a:xfrm flipH="1">
            <a:off x="482600" y="5665478"/>
            <a:ext cx="524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82600" y="3668420"/>
            <a:ext cx="0" cy="199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82600" y="3655916"/>
            <a:ext cx="5200216" cy="1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82600" y="2166906"/>
            <a:ext cx="0" cy="1501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82600" y="2166906"/>
            <a:ext cx="193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18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414" y="283336"/>
            <a:ext cx="37606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UML DIAGRAM VERSION 2.0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[ROUTE CALCULATIONS]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390900" y="1325744"/>
            <a:ext cx="2019300" cy="135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SHORTEST DISTANCE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90900" y="3111499"/>
            <a:ext cx="2019300" cy="135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SHORTEST TRAVEL TIME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00550" y="2583044"/>
            <a:ext cx="0" cy="42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00550" y="5110344"/>
            <a:ext cx="1644650" cy="693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DISPLAY SHORTEST TRAVEL TIME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565400" y="5110344"/>
            <a:ext cx="1590675" cy="693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DISPLAY SHORTEST DISTANCE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5" idx="4"/>
          </p:cNvCxnSpPr>
          <p:nvPr/>
        </p:nvCxnSpPr>
        <p:spPr>
          <a:xfrm flipH="1">
            <a:off x="3644900" y="4470399"/>
            <a:ext cx="755650" cy="53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</p:cNvCxnSpPr>
          <p:nvPr/>
        </p:nvCxnSpPr>
        <p:spPr>
          <a:xfrm>
            <a:off x="4400550" y="4470399"/>
            <a:ext cx="641350" cy="53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26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120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Mariama Barr-Dallas</dc:creator>
  <cp:lastModifiedBy>Mariama Barr-Dallas</cp:lastModifiedBy>
  <cp:revision>15</cp:revision>
  <dcterms:created xsi:type="dcterms:W3CDTF">2013-10-19T01:50:27Z</dcterms:created>
  <dcterms:modified xsi:type="dcterms:W3CDTF">2013-10-20T16:56:14Z</dcterms:modified>
</cp:coreProperties>
</file>