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76250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>
        <p:scale>
          <a:sx n="125" d="100"/>
          <a:sy n="125" d="100"/>
        </p:scale>
        <p:origin x="233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79419"/>
            <a:ext cx="4048125" cy="1658056"/>
          </a:xfrm>
        </p:spPr>
        <p:txBody>
          <a:bodyPr anchor="b"/>
          <a:lstStyle>
            <a:lvl1pPr algn="ctr">
              <a:defRPr sz="31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501415"/>
            <a:ext cx="3571875" cy="1149835"/>
          </a:xfrm>
        </p:spPr>
        <p:txBody>
          <a:bodyPr/>
          <a:lstStyle>
            <a:lvl1pPr marL="0" indent="0" algn="ctr">
              <a:buNone/>
              <a:defRPr sz="1250"/>
            </a:lvl1pPr>
            <a:lvl2pPr marL="238110" indent="0" algn="ctr">
              <a:buNone/>
              <a:defRPr sz="1042"/>
            </a:lvl2pPr>
            <a:lvl3pPr marL="476220" indent="0" algn="ctr">
              <a:buNone/>
              <a:defRPr sz="937"/>
            </a:lvl3pPr>
            <a:lvl4pPr marL="714329" indent="0" algn="ctr">
              <a:buNone/>
              <a:defRPr sz="833"/>
            </a:lvl4pPr>
            <a:lvl5pPr marL="952439" indent="0" algn="ctr">
              <a:buNone/>
              <a:defRPr sz="833"/>
            </a:lvl5pPr>
            <a:lvl6pPr marL="1190549" indent="0" algn="ctr">
              <a:buNone/>
              <a:defRPr sz="833"/>
            </a:lvl6pPr>
            <a:lvl7pPr marL="1428659" indent="0" algn="ctr">
              <a:buNone/>
              <a:defRPr sz="833"/>
            </a:lvl7pPr>
            <a:lvl8pPr marL="1666768" indent="0" algn="ctr">
              <a:buNone/>
              <a:defRPr sz="833"/>
            </a:lvl8pPr>
            <a:lvl9pPr marL="1904878" indent="0" algn="ctr">
              <a:buNone/>
              <a:defRPr sz="8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3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8164" y="253559"/>
            <a:ext cx="1026914" cy="40359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422" y="253559"/>
            <a:ext cx="3021211" cy="4035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42" y="1187319"/>
            <a:ext cx="4107656" cy="1981067"/>
          </a:xfrm>
        </p:spPr>
        <p:txBody>
          <a:bodyPr anchor="b"/>
          <a:lstStyle>
            <a:lvl1pPr>
              <a:defRPr sz="31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942" y="3187128"/>
            <a:ext cx="4107656" cy="1041797"/>
          </a:xfr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</a:defRPr>
            </a:lvl1pPr>
            <a:lvl2pPr marL="238110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2pPr>
            <a:lvl3pPr marL="476220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3pPr>
            <a:lvl4pPr marL="714329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4pPr>
            <a:lvl5pPr marL="952439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5pPr>
            <a:lvl6pPr marL="1190549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6pPr>
            <a:lvl7pPr marL="1428659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7pPr>
            <a:lvl8pPr marL="1666768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8pPr>
            <a:lvl9pPr marL="1904878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422" y="1267795"/>
            <a:ext cx="2024063" cy="3021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1015" y="1267795"/>
            <a:ext cx="2024063" cy="3021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253560"/>
            <a:ext cx="4107656" cy="9205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043" y="1167474"/>
            <a:ext cx="2014760" cy="572161"/>
          </a:xfrm>
        </p:spPr>
        <p:txBody>
          <a:bodyPr anchor="b"/>
          <a:lstStyle>
            <a:lvl1pPr marL="0" indent="0">
              <a:buNone/>
              <a:defRPr sz="1250" b="1"/>
            </a:lvl1pPr>
            <a:lvl2pPr marL="238110" indent="0">
              <a:buNone/>
              <a:defRPr sz="1042" b="1"/>
            </a:lvl2pPr>
            <a:lvl3pPr marL="476220" indent="0">
              <a:buNone/>
              <a:defRPr sz="937" b="1"/>
            </a:lvl3pPr>
            <a:lvl4pPr marL="714329" indent="0">
              <a:buNone/>
              <a:defRPr sz="833" b="1"/>
            </a:lvl4pPr>
            <a:lvl5pPr marL="952439" indent="0">
              <a:buNone/>
              <a:defRPr sz="833" b="1"/>
            </a:lvl5pPr>
            <a:lvl6pPr marL="1190549" indent="0">
              <a:buNone/>
              <a:defRPr sz="833" b="1"/>
            </a:lvl6pPr>
            <a:lvl7pPr marL="1428659" indent="0">
              <a:buNone/>
              <a:defRPr sz="833" b="1"/>
            </a:lvl7pPr>
            <a:lvl8pPr marL="1666768" indent="0">
              <a:buNone/>
              <a:defRPr sz="833" b="1"/>
            </a:lvl8pPr>
            <a:lvl9pPr marL="1904878" indent="0">
              <a:buNone/>
              <a:defRPr sz="8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43" y="1739635"/>
            <a:ext cx="2014760" cy="25587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016" y="1167474"/>
            <a:ext cx="2024683" cy="572161"/>
          </a:xfrm>
        </p:spPr>
        <p:txBody>
          <a:bodyPr anchor="b"/>
          <a:lstStyle>
            <a:lvl1pPr marL="0" indent="0">
              <a:buNone/>
              <a:defRPr sz="1250" b="1"/>
            </a:lvl1pPr>
            <a:lvl2pPr marL="238110" indent="0">
              <a:buNone/>
              <a:defRPr sz="1042" b="1"/>
            </a:lvl2pPr>
            <a:lvl3pPr marL="476220" indent="0">
              <a:buNone/>
              <a:defRPr sz="937" b="1"/>
            </a:lvl3pPr>
            <a:lvl4pPr marL="714329" indent="0">
              <a:buNone/>
              <a:defRPr sz="833" b="1"/>
            </a:lvl4pPr>
            <a:lvl5pPr marL="952439" indent="0">
              <a:buNone/>
              <a:defRPr sz="833" b="1"/>
            </a:lvl5pPr>
            <a:lvl6pPr marL="1190549" indent="0">
              <a:buNone/>
              <a:defRPr sz="833" b="1"/>
            </a:lvl6pPr>
            <a:lvl7pPr marL="1428659" indent="0">
              <a:buNone/>
              <a:defRPr sz="833" b="1"/>
            </a:lvl7pPr>
            <a:lvl8pPr marL="1666768" indent="0">
              <a:buNone/>
              <a:defRPr sz="833" b="1"/>
            </a:lvl8pPr>
            <a:lvl9pPr marL="1904878" indent="0">
              <a:buNone/>
              <a:defRPr sz="8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11016" y="1739635"/>
            <a:ext cx="2024683" cy="25587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0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2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317500"/>
            <a:ext cx="1536030" cy="1111250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683" y="685713"/>
            <a:ext cx="2411016" cy="3384462"/>
          </a:xfrm>
        </p:spPr>
        <p:txBody>
          <a:bodyPr/>
          <a:lstStyle>
            <a:lvl1pPr>
              <a:defRPr sz="1667"/>
            </a:lvl1pPr>
            <a:lvl2pPr>
              <a:defRPr sz="1458"/>
            </a:lvl2pPr>
            <a:lvl3pPr>
              <a:defRPr sz="1250"/>
            </a:lvl3pPr>
            <a:lvl4pPr>
              <a:defRPr sz="1042"/>
            </a:lvl4pPr>
            <a:lvl5pPr>
              <a:defRPr sz="1042"/>
            </a:lvl5pPr>
            <a:lvl6pPr>
              <a:defRPr sz="1042"/>
            </a:lvl6pPr>
            <a:lvl7pPr>
              <a:defRPr sz="1042"/>
            </a:lvl7pPr>
            <a:lvl8pPr>
              <a:defRPr sz="1042"/>
            </a:lvl8pPr>
            <a:lvl9pPr>
              <a:defRPr sz="10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1428750"/>
            <a:ext cx="1536030" cy="2646936"/>
          </a:xfrm>
        </p:spPr>
        <p:txBody>
          <a:bodyPr/>
          <a:lstStyle>
            <a:lvl1pPr marL="0" indent="0">
              <a:buNone/>
              <a:defRPr sz="833"/>
            </a:lvl1pPr>
            <a:lvl2pPr marL="238110" indent="0">
              <a:buNone/>
              <a:defRPr sz="729"/>
            </a:lvl2pPr>
            <a:lvl3pPr marL="476220" indent="0">
              <a:buNone/>
              <a:defRPr sz="625"/>
            </a:lvl3pPr>
            <a:lvl4pPr marL="714329" indent="0">
              <a:buNone/>
              <a:defRPr sz="521"/>
            </a:lvl4pPr>
            <a:lvl5pPr marL="952439" indent="0">
              <a:buNone/>
              <a:defRPr sz="521"/>
            </a:lvl5pPr>
            <a:lvl6pPr marL="1190549" indent="0">
              <a:buNone/>
              <a:defRPr sz="521"/>
            </a:lvl6pPr>
            <a:lvl7pPr marL="1428659" indent="0">
              <a:buNone/>
              <a:defRPr sz="521"/>
            </a:lvl7pPr>
            <a:lvl8pPr marL="1666768" indent="0">
              <a:buNone/>
              <a:defRPr sz="521"/>
            </a:lvl8pPr>
            <a:lvl9pPr marL="1904878" indent="0">
              <a:buNone/>
              <a:defRPr sz="52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317500"/>
            <a:ext cx="1536030" cy="1111250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4683" y="685713"/>
            <a:ext cx="2411016" cy="3384462"/>
          </a:xfrm>
        </p:spPr>
        <p:txBody>
          <a:bodyPr anchor="t"/>
          <a:lstStyle>
            <a:lvl1pPr marL="0" indent="0">
              <a:buNone/>
              <a:defRPr sz="1667"/>
            </a:lvl1pPr>
            <a:lvl2pPr marL="238110" indent="0">
              <a:buNone/>
              <a:defRPr sz="1458"/>
            </a:lvl2pPr>
            <a:lvl3pPr marL="476220" indent="0">
              <a:buNone/>
              <a:defRPr sz="1250"/>
            </a:lvl3pPr>
            <a:lvl4pPr marL="714329" indent="0">
              <a:buNone/>
              <a:defRPr sz="1042"/>
            </a:lvl4pPr>
            <a:lvl5pPr marL="952439" indent="0">
              <a:buNone/>
              <a:defRPr sz="1042"/>
            </a:lvl5pPr>
            <a:lvl6pPr marL="1190549" indent="0">
              <a:buNone/>
              <a:defRPr sz="1042"/>
            </a:lvl6pPr>
            <a:lvl7pPr marL="1428659" indent="0">
              <a:buNone/>
              <a:defRPr sz="1042"/>
            </a:lvl7pPr>
            <a:lvl8pPr marL="1666768" indent="0">
              <a:buNone/>
              <a:defRPr sz="1042"/>
            </a:lvl8pPr>
            <a:lvl9pPr marL="1904878" indent="0">
              <a:buNone/>
              <a:defRPr sz="104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1428750"/>
            <a:ext cx="1536030" cy="2646936"/>
          </a:xfrm>
        </p:spPr>
        <p:txBody>
          <a:bodyPr/>
          <a:lstStyle>
            <a:lvl1pPr marL="0" indent="0">
              <a:buNone/>
              <a:defRPr sz="833"/>
            </a:lvl1pPr>
            <a:lvl2pPr marL="238110" indent="0">
              <a:buNone/>
              <a:defRPr sz="729"/>
            </a:lvl2pPr>
            <a:lvl3pPr marL="476220" indent="0">
              <a:buNone/>
              <a:defRPr sz="625"/>
            </a:lvl3pPr>
            <a:lvl4pPr marL="714329" indent="0">
              <a:buNone/>
              <a:defRPr sz="521"/>
            </a:lvl4pPr>
            <a:lvl5pPr marL="952439" indent="0">
              <a:buNone/>
              <a:defRPr sz="521"/>
            </a:lvl5pPr>
            <a:lvl6pPr marL="1190549" indent="0">
              <a:buNone/>
              <a:defRPr sz="521"/>
            </a:lvl6pPr>
            <a:lvl7pPr marL="1428659" indent="0">
              <a:buNone/>
              <a:defRPr sz="521"/>
            </a:lvl7pPr>
            <a:lvl8pPr marL="1666768" indent="0">
              <a:buNone/>
              <a:defRPr sz="521"/>
            </a:lvl8pPr>
            <a:lvl9pPr marL="1904878" indent="0">
              <a:buNone/>
              <a:defRPr sz="52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22" y="253560"/>
            <a:ext cx="4107656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22" y="1267795"/>
            <a:ext cx="4107656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422" y="4414133"/>
            <a:ext cx="1071563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DA3F-67F4-478F-A968-75110AD4BDF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7578" y="4414133"/>
            <a:ext cx="1607344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3515" y="4414133"/>
            <a:ext cx="1071563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1850-F779-4955-ABE5-D3E9AB58A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5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6220" rtl="0" eaLnBrk="1" latinLnBrk="1" hangingPunct="1">
        <a:lnSpc>
          <a:spcPct val="90000"/>
        </a:lnSpc>
        <a:spcBef>
          <a:spcPct val="0"/>
        </a:spcBef>
        <a:buNone/>
        <a:defRPr sz="2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055" indent="-119055" algn="l" defTabSz="47622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57165" indent="-119055" algn="l" defTabSz="476220" rtl="0" eaLnBrk="1" latinLnBrk="1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95274" indent="-119055" algn="l" defTabSz="476220" rtl="0" eaLnBrk="1" latinLnBrk="1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833384" indent="-119055" algn="l" defTabSz="476220" rtl="0" eaLnBrk="1" latinLnBrk="1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1071494" indent="-119055" algn="l" defTabSz="476220" rtl="0" eaLnBrk="1" latinLnBrk="1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309604" indent="-119055" algn="l" defTabSz="476220" rtl="0" eaLnBrk="1" latinLnBrk="1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547713" indent="-119055" algn="l" defTabSz="476220" rtl="0" eaLnBrk="1" latinLnBrk="1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785823" indent="-119055" algn="l" defTabSz="476220" rtl="0" eaLnBrk="1" latinLnBrk="1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2023933" indent="-119055" algn="l" defTabSz="476220" rtl="0" eaLnBrk="1" latinLnBrk="1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6220" rtl="0" eaLnBrk="1" latinLnBrk="1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algn="l" defTabSz="476220" rtl="0" eaLnBrk="1" latinLnBrk="1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2pPr>
      <a:lvl3pPr marL="476220" algn="l" defTabSz="476220" rtl="0" eaLnBrk="1" latinLnBrk="1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3pPr>
      <a:lvl4pPr marL="714329" algn="l" defTabSz="476220" rtl="0" eaLnBrk="1" latinLnBrk="1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952439" algn="l" defTabSz="476220" rtl="0" eaLnBrk="1" latinLnBrk="1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190549" algn="l" defTabSz="476220" rtl="0" eaLnBrk="1" latinLnBrk="1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428659" algn="l" defTabSz="476220" rtl="0" eaLnBrk="1" latinLnBrk="1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666768" algn="l" defTabSz="476220" rtl="0" eaLnBrk="1" latinLnBrk="1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1904878" algn="l" defTabSz="476220" rtl="0" eaLnBrk="1" latinLnBrk="1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02662B-FAA3-4C23-96AD-B2D7E6F5F8F8}"/>
              </a:ext>
            </a:extLst>
          </p:cNvPr>
          <p:cNvSpPr/>
          <p:nvPr/>
        </p:nvSpPr>
        <p:spPr>
          <a:xfrm>
            <a:off x="-259080" y="-129540"/>
            <a:ext cx="5295900" cy="5074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C24CB-9381-47D7-A4C6-59BC93CD1A3A}"/>
              </a:ext>
            </a:extLst>
          </p:cNvPr>
          <p:cNvSpPr txBox="1"/>
          <p:nvPr/>
        </p:nvSpPr>
        <p:spPr>
          <a:xfrm rot="5400000">
            <a:off x="1097438" y="26760"/>
            <a:ext cx="2567622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0" dirty="0">
                <a:solidFill>
                  <a:schemeClr val="bg1"/>
                </a:solidFill>
                <a:latin typeface="Rix오늘의만화" panose="02020503020101020101" pitchFamily="18" charset="-127"/>
                <a:ea typeface="Rix오늘의만화" panose="02020503020101020101" pitchFamily="18" charset="-127"/>
                <a:cs typeface="Rix오늘의만화" panose="02020503020101020101" pitchFamily="18" charset="-127"/>
              </a:rPr>
              <a:t>:)</a:t>
            </a:r>
            <a:endParaRPr lang="ko-KR" altLang="en-US" sz="30000" dirty="0">
              <a:solidFill>
                <a:schemeClr val="bg1"/>
              </a:solidFill>
              <a:latin typeface="Rix오늘의만화" panose="02020503020101020101" pitchFamily="18" charset="-127"/>
              <a:ea typeface="Rix오늘의만화" panose="02020503020101020101" pitchFamily="18" charset="-127"/>
              <a:cs typeface="Rix오늘의만화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33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Rix오늘의만화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영민</dc:creator>
  <cp:lastModifiedBy>박 영민</cp:lastModifiedBy>
  <cp:revision>1</cp:revision>
  <dcterms:created xsi:type="dcterms:W3CDTF">2021-10-05T13:30:43Z</dcterms:created>
  <dcterms:modified xsi:type="dcterms:W3CDTF">2021-10-05T13:33:12Z</dcterms:modified>
</cp:coreProperties>
</file>