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6F158-2A75-49E2-BF5A-5E71264B3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A2572-AE78-462E-AC05-8AAA7C168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BF83-162C-46D8-ACB3-941151D1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C128-BA55-4276-891C-86CB567F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01C05-80EA-483D-94E8-475C2EC6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30FAA-D60E-40E4-8D85-9EFA9E5F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89743-C60F-4EC0-BB8F-9F3D5C34A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0D57A-BB7D-418E-96E5-4F63BCD4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4CBD5-D8F7-4D2D-9E09-5C76FF6A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F51A1-21FA-4A25-BFA1-6828B0E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45BD5-5505-460F-8D24-75F20775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1A1E4-474A-40ED-A2FD-2EC389CC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D5C7-F907-4749-918A-4DB0EFE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11D8C-90C1-42AF-8C80-71CBB0EE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50159-9043-4607-8C9A-D01EEAC8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EF7C-72B0-436A-BDDC-2B4B390C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95328-1BE9-45C0-8CE4-DD65C464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C1FDA-4308-4CEA-8300-5AB9142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9AF4-FED2-47D5-8585-766D0EAA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ED7AC-0B61-4AEF-81AB-4797A07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0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41A5-9BB3-4C10-BCA2-2FBCAB04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82C5F-D427-4695-AA5B-CDBC3C62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40BD6-D79B-4E6C-983A-92DB878B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B9A-B6DF-46E6-BCBC-7BE8632F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0D80D-E712-426A-BE66-EBB06704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CCADE-6672-412E-9C3C-5DE91BD0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D7C87-1C6E-4F8A-9D45-E8F8BDC4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45801-0B72-45C8-AC62-AE1F203C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37DA6-A4FE-4AA9-A88A-A10C69A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0DFAC-0E9A-483C-AEA4-728CBA33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F496F-49EB-48E9-9755-11DDFAB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4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91F05-0A1D-482C-82F0-0F89B50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A0731-593D-4614-BD43-7AB187ED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FE72E-5089-4979-9C91-821A26A04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D250D-29A1-4867-BA15-E1B0C600A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C3B08-9437-4AFB-9FE4-2A04C9A70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6709E-41E6-4730-9D63-5259C2A5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7AE18-C530-4BE6-B590-B1363051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6B661-79EC-4D87-81A9-A2DF694D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56CF-F185-45D3-A381-35663477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86698-C19A-4A0D-AEEB-363FE19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BBF711-DB6B-46B4-89D7-F74571EB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B795A6-C8DC-4193-85AC-253A7BEC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969A7B-9171-459C-9277-3C17A0AB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80AC2-51AC-4490-BB13-B692BD45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E748F-2B41-4593-BDB5-37C819A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CE243-0C92-4246-8882-31492D6D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9A8E6-3B9C-44F9-8A92-6419C72F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3B2DB-EBC3-4EE8-9A10-3D73BE9C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2C06C-0A63-4534-B340-B75729BF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83D3E-3470-4377-AB9D-8F6D7CBA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59992-F9EE-4E7E-90A3-86C56753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56C6-9C68-4CF0-8A17-3A1105ED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122551-919F-4AF5-BEC8-CCE55289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79D74-509C-41F5-AD75-19D57403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1F4E5-8161-49A0-9DC6-B0900FCF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7247D-5BA2-474F-8FBF-73A6046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54BAC-DB2D-4A6D-8071-4301CC85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C0355F-AD16-4FC5-B6FE-D1CAD28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C2531-2C99-48DB-B20E-F1945E7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2F872-FFF1-4C85-A6CC-C6A7F8E8B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9406-BC5C-4AA4-8057-CA7D7617B65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403C8-6BC9-448C-80C8-7E5394AB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094A4-C3EE-43B0-9D2E-DEAD8D774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F51C-DAE2-4072-A896-4FDC80C6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1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F4A269-2641-4AF6-B6C7-6F58A299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34"/>
            <a:ext cx="12192000" cy="65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영민</dc:creator>
  <cp:lastModifiedBy>박 영민</cp:lastModifiedBy>
  <cp:revision>1</cp:revision>
  <dcterms:created xsi:type="dcterms:W3CDTF">2021-10-21T12:28:48Z</dcterms:created>
  <dcterms:modified xsi:type="dcterms:W3CDTF">2021-10-21T12:29:37Z</dcterms:modified>
</cp:coreProperties>
</file>