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7CB"/>
    <a:srgbClr val="C4E3F3"/>
    <a:srgbClr val="C252BD"/>
    <a:srgbClr val="39A939"/>
    <a:srgbClr val="FF4747"/>
    <a:srgbClr val="C8ECD3"/>
    <a:srgbClr val="E6E6E6"/>
    <a:srgbClr val="BDF0F7"/>
    <a:srgbClr val="DD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2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0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6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8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3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7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1CB6-461F-4106-B484-8A5A89265A5A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7F2B-2E1C-48A6-B70D-6A59E785C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1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1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13BF5C-F906-4925-A56F-8AD3B7E09DDF}"/>
              </a:ext>
            </a:extLst>
          </p:cNvPr>
          <p:cNvSpPr/>
          <p:nvPr/>
        </p:nvSpPr>
        <p:spPr>
          <a:xfrm>
            <a:off x="0" y="0"/>
            <a:ext cx="9753601" cy="9753600"/>
          </a:xfrm>
          <a:prstGeom prst="rect">
            <a:avLst/>
          </a:prstGeom>
          <a:gradFill>
            <a:gsLst>
              <a:gs pos="0">
                <a:srgbClr val="BDF0F7"/>
              </a:gs>
              <a:gs pos="36000">
                <a:srgbClr val="C1E5F3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6개 7">
            <a:extLst>
              <a:ext uri="{FF2B5EF4-FFF2-40B4-BE49-F238E27FC236}">
                <a16:creationId xmlns:a16="http://schemas.microsoft.com/office/drawing/2014/main" id="{35EA9CA6-C81E-4C28-9FA7-8E7C281B3225}"/>
              </a:ext>
            </a:extLst>
          </p:cNvPr>
          <p:cNvSpPr/>
          <p:nvPr/>
        </p:nvSpPr>
        <p:spPr>
          <a:xfrm>
            <a:off x="1238991" y="1238992"/>
            <a:ext cx="7275616" cy="7275616"/>
          </a:xfrm>
          <a:prstGeom prst="star6">
            <a:avLst/>
          </a:prstGeom>
          <a:solidFill>
            <a:srgbClr val="CF77CB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열정도" panose="00000500000000000000" pitchFamily="2" charset="-127"/>
                <a:ea typeface="Rix열정도" panose="00000500000000000000" pitchFamily="2" charset="-127"/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82149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Rix열정도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영민</dc:creator>
  <cp:lastModifiedBy>박 영민</cp:lastModifiedBy>
  <cp:revision>3</cp:revision>
  <dcterms:created xsi:type="dcterms:W3CDTF">2021-06-12T11:35:25Z</dcterms:created>
  <dcterms:modified xsi:type="dcterms:W3CDTF">2021-06-12T11:49:44Z</dcterms:modified>
</cp:coreProperties>
</file>