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sldIdLst>
    <p:sldId id="256" r:id="rId2"/>
    <p:sldId id="257" r:id="rId3"/>
    <p:sldId id="258" r:id="rId4"/>
    <p:sldId id="259" r:id="rId5"/>
    <p:sldId id="262" r:id="rId6"/>
    <p:sldId id="261" r:id="rId7"/>
    <p:sldId id="263"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7437E1-9EBE-4906-8F09-0298ED2D3470}">
          <p14:sldIdLst>
            <p14:sldId id="256"/>
            <p14:sldId id="257"/>
            <p14:sldId id="258"/>
            <p14:sldId id="259"/>
            <p14:sldId id="262"/>
            <p14:sldId id="261"/>
            <p14:sldId id="263"/>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82" d="100"/>
          <a:sy n="82" d="100"/>
        </p:scale>
        <p:origin x="71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9/12/2022</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069793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9/12/2022</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06888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9/12/2022</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701574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9/12/2022</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04334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9/12/2022</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741927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9/12/2022</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88736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9/12/2022</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54956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9/12/2022</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057706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9/12/2022</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320264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9/12/2022</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63158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9/12/2022</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92136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9/12/2022</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3845688087"/>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0" name="Group 19">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21" name="Rectangle 20">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1" name="Oval 21">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3" name="Oval 22">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4" name="Group 23">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9" name="Rectangle 28">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0" name="Rectangle 29">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25" name="Group 24">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7" name="Rectangle 26">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2" name="Rectangle 27">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6" name="Rectangle 25">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34" name="Rectangle 33">
            <a:extLst>
              <a:ext uri="{FF2B5EF4-FFF2-40B4-BE49-F238E27FC236}">
                <a16:creationId xmlns:a16="http://schemas.microsoft.com/office/drawing/2014/main" id="{DE59CF68-BABE-4C2C-8CF4-65074F93B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3E1D28A9-431E-4E55-ADE3-161D757A2D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37" name="Rectangle 36">
              <a:extLst>
                <a:ext uri="{FF2B5EF4-FFF2-40B4-BE49-F238E27FC236}">
                  <a16:creationId xmlns:a16="http://schemas.microsoft.com/office/drawing/2014/main" id="{72CEE02A-6F09-45F4-B9A5-7C18CC77D2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FE8156EC-CE46-48E4-9D85-95D9D8BEB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B9DDD85-3F41-4B1D-9372-0773066BAF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C1131344-09B5-4648-B3ED-C0DCDA5921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5" name="Rectangle 44">
                <a:extLst>
                  <a:ext uri="{FF2B5EF4-FFF2-40B4-BE49-F238E27FC236}">
                    <a16:creationId xmlns:a16="http://schemas.microsoft.com/office/drawing/2014/main" id="{883500BA-71FE-4DAF-BE27-C182514D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B5220F2-0C35-4C88-8E51-ECBD8A66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77B188C7-435E-43E1-92A9-8C3870670C8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3" name="Rectangle 42">
                <a:extLst>
                  <a:ext uri="{FF2B5EF4-FFF2-40B4-BE49-F238E27FC236}">
                    <a16:creationId xmlns:a16="http://schemas.microsoft.com/office/drawing/2014/main" id="{CB3992E9-AE5B-4001-81F2-F0257DA37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A9B8F0F-31BC-431F-A85C-5BAA30B9F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7A5E54EA-3C4C-4DAB-9DD7-8ADFC0CC18C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04D326E6-DCF1-49C2-A73B-F2163348A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40000"/>
                </a:schemeClr>
              </a:gs>
              <a:gs pos="100000">
                <a:schemeClr val="bg2">
                  <a:alpha val="80000"/>
                </a:schemeClr>
              </a:gs>
            </a:gsLst>
            <a:lin ang="162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Title 3">
            <a:extLst>
              <a:ext uri="{FF2B5EF4-FFF2-40B4-BE49-F238E27FC236}">
                <a16:creationId xmlns:a16="http://schemas.microsoft.com/office/drawing/2014/main" id="{524664CA-5B60-7FC6-B60B-DF744B34371A}"/>
              </a:ext>
            </a:extLst>
          </p:cNvPr>
          <p:cNvSpPr>
            <a:spLocks noGrp="1"/>
          </p:cNvSpPr>
          <p:nvPr>
            <p:ph type="title"/>
          </p:nvPr>
        </p:nvSpPr>
        <p:spPr>
          <a:xfrm>
            <a:off x="1524590" y="4643740"/>
            <a:ext cx="9217026" cy="1769459"/>
          </a:xfrm>
        </p:spPr>
        <p:txBody>
          <a:bodyPr vert="horz" lIns="91440" tIns="45720" rIns="91440" bIns="45720" rtlCol="0" anchor="b">
            <a:noAutofit/>
          </a:bodyPr>
          <a:lstStyle/>
          <a:p>
            <a:pPr algn="ctr"/>
            <a:r>
              <a:rPr lang="en-US" sz="4800" dirty="0"/>
              <a:t>Agriculture Automation using deep learning techniques</a:t>
            </a:r>
            <a:br>
              <a:rPr lang="en-US" sz="4800" dirty="0"/>
            </a:br>
            <a:br>
              <a:rPr lang="en-US" sz="4800" dirty="0"/>
            </a:br>
            <a:r>
              <a:rPr lang="en-US" sz="4800" dirty="0"/>
              <a:t>Guide: </a:t>
            </a:r>
            <a:r>
              <a:rPr lang="en-US" sz="4800" dirty="0" err="1"/>
              <a:t>Mrs.Devapriya</a:t>
            </a:r>
            <a:r>
              <a:rPr lang="en-US" sz="4800" dirty="0"/>
              <a:t> I</a:t>
            </a:r>
          </a:p>
        </p:txBody>
      </p:sp>
      <p:pic>
        <p:nvPicPr>
          <p:cNvPr id="6" name="Picture 5" descr="Text&#10;&#10;Description automatically generated">
            <a:extLst>
              <a:ext uri="{FF2B5EF4-FFF2-40B4-BE49-F238E27FC236}">
                <a16:creationId xmlns:a16="http://schemas.microsoft.com/office/drawing/2014/main" id="{1394BE6E-74E9-ACC6-D16C-36CEF7E6E56C}"/>
              </a:ext>
            </a:extLst>
          </p:cNvPr>
          <p:cNvPicPr>
            <a:picLocks noChangeAspect="1"/>
          </p:cNvPicPr>
          <p:nvPr/>
        </p:nvPicPr>
        <p:blipFill>
          <a:blip r:embed="rId2">
            <a:alphaModFix/>
          </a:blip>
          <a:stretch>
            <a:fillRect/>
          </a:stretch>
        </p:blipFill>
        <p:spPr>
          <a:xfrm>
            <a:off x="540000" y="1005442"/>
            <a:ext cx="11101135" cy="1859440"/>
          </a:xfrm>
          <a:prstGeom prst="rect">
            <a:avLst/>
          </a:prstGeom>
        </p:spPr>
      </p:pic>
    </p:spTree>
    <p:extLst>
      <p:ext uri="{BB962C8B-B14F-4D97-AF65-F5344CB8AC3E}">
        <p14:creationId xmlns:p14="http://schemas.microsoft.com/office/powerpoint/2010/main" val="3928444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74F18-369D-C8FF-BF2C-FC185B118D29}"/>
              </a:ext>
            </a:extLst>
          </p:cNvPr>
          <p:cNvSpPr>
            <a:spLocks noGrp="1"/>
          </p:cNvSpPr>
          <p:nvPr>
            <p:ph type="title"/>
          </p:nvPr>
        </p:nvSpPr>
        <p:spPr/>
        <p:txBody>
          <a:bodyPr>
            <a:noAutofit/>
          </a:bodyPr>
          <a:lstStyle/>
          <a:p>
            <a:r>
              <a:rPr lang="en-IN" sz="5400" dirty="0"/>
              <a:t>Teammates:</a:t>
            </a:r>
            <a:br>
              <a:rPr lang="en-IN" sz="5400" dirty="0"/>
            </a:br>
            <a:br>
              <a:rPr lang="en-IN" sz="5400" dirty="0"/>
            </a:br>
            <a:br>
              <a:rPr lang="en-IN" sz="5400" dirty="0"/>
            </a:br>
            <a:r>
              <a:rPr lang="en-IN" sz="5400" dirty="0"/>
              <a:t>1.Christopher Paul L URK19CS1173</a:t>
            </a:r>
            <a:br>
              <a:rPr lang="en-IN" sz="5400" dirty="0"/>
            </a:br>
            <a:r>
              <a:rPr lang="en-IN" sz="5400" dirty="0"/>
              <a:t>2.Jestin </a:t>
            </a:r>
            <a:r>
              <a:rPr lang="en-IN" sz="5400" dirty="0" err="1"/>
              <a:t>Josephraj</a:t>
            </a:r>
            <a:r>
              <a:rPr lang="en-IN" sz="5400" dirty="0"/>
              <a:t> URK19CS1177</a:t>
            </a:r>
            <a:br>
              <a:rPr lang="en-IN" sz="5400" dirty="0"/>
            </a:br>
            <a:r>
              <a:rPr lang="en-IN" sz="5400" dirty="0"/>
              <a:t>3. Johnson JP URK19CS1206</a:t>
            </a:r>
            <a:br>
              <a:rPr lang="en-IN" sz="5400" dirty="0"/>
            </a:br>
            <a:r>
              <a:rPr lang="en-IN" sz="5400" dirty="0"/>
              <a:t>4. </a:t>
            </a:r>
            <a:r>
              <a:rPr lang="en-IN" sz="5400" dirty="0" err="1"/>
              <a:t>Kumaresan</a:t>
            </a:r>
            <a:r>
              <a:rPr lang="en-IN" sz="5400" dirty="0"/>
              <a:t> S URK19CS2012</a:t>
            </a:r>
          </a:p>
        </p:txBody>
      </p:sp>
    </p:spTree>
    <p:extLst>
      <p:ext uri="{BB962C8B-B14F-4D97-AF65-F5344CB8AC3E}">
        <p14:creationId xmlns:p14="http://schemas.microsoft.com/office/powerpoint/2010/main" val="3674070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44" name="Group 12">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45" name="Group 13">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1" name="Rectangle 20">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23" name="Rectangle 22">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26" name="Rectangle 25">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4" name="Rectangle 33">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2" name="Rectangle 31">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E0984DF4-EC69-00F1-9832-32EACCEE79F8}"/>
              </a:ext>
            </a:extLst>
          </p:cNvPr>
          <p:cNvSpPr>
            <a:spLocks noGrp="1"/>
          </p:cNvSpPr>
          <p:nvPr>
            <p:ph type="title"/>
          </p:nvPr>
        </p:nvSpPr>
        <p:spPr>
          <a:xfrm>
            <a:off x="535669" y="447032"/>
            <a:ext cx="4500561" cy="2839631"/>
          </a:xfrm>
        </p:spPr>
        <p:txBody>
          <a:bodyPr vert="horz" lIns="91440" tIns="45720" rIns="91440" bIns="45720" rtlCol="0" anchor="b">
            <a:noAutofit/>
          </a:bodyPr>
          <a:lstStyle/>
          <a:p>
            <a:br>
              <a:rPr lang="en-US" sz="7200" dirty="0"/>
            </a:br>
            <a:br>
              <a:rPr lang="en-US" sz="7200" dirty="0"/>
            </a:br>
            <a:r>
              <a:rPr lang="en-US" sz="7200" dirty="0"/>
              <a:t>Objective:</a:t>
            </a:r>
            <a:br>
              <a:rPr lang="en-US" sz="7200" dirty="0"/>
            </a:br>
            <a:br>
              <a:rPr lang="en-US" sz="7200" dirty="0"/>
            </a:br>
            <a:endParaRPr lang="en-US" sz="7200" dirty="0"/>
          </a:p>
        </p:txBody>
      </p:sp>
      <p:pic>
        <p:nvPicPr>
          <p:cNvPr id="5" name="Picture 4" descr="Camera lens close up">
            <a:extLst>
              <a:ext uri="{FF2B5EF4-FFF2-40B4-BE49-F238E27FC236}">
                <a16:creationId xmlns:a16="http://schemas.microsoft.com/office/drawing/2014/main" id="{43B0AB0A-CD81-C31F-DA2F-622ABA9A6CE5}"/>
              </a:ext>
            </a:extLst>
          </p:cNvPr>
          <p:cNvPicPr>
            <a:picLocks noChangeAspect="1"/>
          </p:cNvPicPr>
          <p:nvPr/>
        </p:nvPicPr>
        <p:blipFill rotWithShape="1">
          <a:blip r:embed="rId2"/>
          <a:srcRect l="11355" r="25918" b="-1"/>
          <a:stretch/>
        </p:blipFill>
        <p:spPr>
          <a:xfrm>
            <a:off x="5747424" y="10"/>
            <a:ext cx="6444576" cy="6857990"/>
          </a:xfrm>
          <a:prstGeom prst="rect">
            <a:avLst/>
          </a:prstGeom>
        </p:spPr>
      </p:pic>
      <p:sp>
        <p:nvSpPr>
          <p:cNvPr id="4" name="TextBox 3">
            <a:extLst>
              <a:ext uri="{FF2B5EF4-FFF2-40B4-BE49-F238E27FC236}">
                <a16:creationId xmlns:a16="http://schemas.microsoft.com/office/drawing/2014/main" id="{0B6B04D9-5063-7727-E98C-43A1EC27DA7C}"/>
              </a:ext>
            </a:extLst>
          </p:cNvPr>
          <p:cNvSpPr txBox="1"/>
          <p:nvPr/>
        </p:nvSpPr>
        <p:spPr>
          <a:xfrm>
            <a:off x="976657" y="1740011"/>
            <a:ext cx="3648973" cy="3477875"/>
          </a:xfrm>
          <a:prstGeom prst="rect">
            <a:avLst/>
          </a:prstGeom>
          <a:noFill/>
        </p:spPr>
        <p:txBody>
          <a:bodyPr wrap="square" rtlCol="0">
            <a:spAutoFit/>
          </a:bodyPr>
          <a:lstStyle/>
          <a:p>
            <a:r>
              <a:rPr lang="en-IN" sz="2000" dirty="0"/>
              <a:t>The main objective of our project is to create an mobile application which integrates the Plant classification, Soil type classification, Fruits Counting and smart Irrigation which uses Application Development, Automation, Cloud Computing, Deep Learning, Machine Learning and many more techniques.</a:t>
            </a:r>
          </a:p>
        </p:txBody>
      </p:sp>
    </p:spTree>
    <p:extLst>
      <p:ext uri="{BB962C8B-B14F-4D97-AF65-F5344CB8AC3E}">
        <p14:creationId xmlns:p14="http://schemas.microsoft.com/office/powerpoint/2010/main" val="1137333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4" name="Group 93">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95" name="Rectangle 94">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6" name="Oval 95">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7" name="Oval 96">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8" name="Group 97">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03" name="Rectangle 102">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4" name="Rectangle 103">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99" name="Group 98">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01" name="Rectangle 100">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2" name="Rectangle 101">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00" name="Rectangle 99">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06" name="Rectangle 105">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108" name="Rectangle 107">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11" name="Rectangle 110">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4" name="Group 113">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19" name="Rectangle 118">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17" name="Rectangle 116">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6" name="Rectangle 115">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2" name="Rectangle 121">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08F4B709-59AD-83C1-5F4C-FC284AF08F2A}"/>
              </a:ext>
            </a:extLst>
          </p:cNvPr>
          <p:cNvSpPr>
            <a:spLocks noGrp="1"/>
          </p:cNvSpPr>
          <p:nvPr>
            <p:ph type="title"/>
          </p:nvPr>
        </p:nvSpPr>
        <p:spPr>
          <a:xfrm>
            <a:off x="717326" y="172222"/>
            <a:ext cx="4500561" cy="1464291"/>
          </a:xfrm>
        </p:spPr>
        <p:txBody>
          <a:bodyPr vert="horz" lIns="91440" tIns="45720" rIns="91440" bIns="45720" rtlCol="0" anchor="b">
            <a:normAutofit/>
          </a:bodyPr>
          <a:lstStyle/>
          <a:p>
            <a:r>
              <a:rPr lang="en-US" sz="7200" dirty="0"/>
              <a:t>Why? </a:t>
            </a:r>
          </a:p>
        </p:txBody>
      </p:sp>
      <p:pic>
        <p:nvPicPr>
          <p:cNvPr id="81" name="Picture 4" descr="Sticky notes with question marks">
            <a:extLst>
              <a:ext uri="{FF2B5EF4-FFF2-40B4-BE49-F238E27FC236}">
                <a16:creationId xmlns:a16="http://schemas.microsoft.com/office/drawing/2014/main" id="{42CCB85F-E5E6-434A-BCAF-7585879AAA30}"/>
              </a:ext>
            </a:extLst>
          </p:cNvPr>
          <p:cNvPicPr>
            <a:picLocks noChangeAspect="1"/>
          </p:cNvPicPr>
          <p:nvPr/>
        </p:nvPicPr>
        <p:blipFill rotWithShape="1">
          <a:blip r:embed="rId2"/>
          <a:srcRect l="18637" r="18636" b="-1"/>
          <a:stretch/>
        </p:blipFill>
        <p:spPr>
          <a:xfrm>
            <a:off x="5747424" y="10"/>
            <a:ext cx="6444576" cy="6857990"/>
          </a:xfrm>
          <a:prstGeom prst="rect">
            <a:avLst/>
          </a:prstGeom>
        </p:spPr>
      </p:pic>
      <p:sp>
        <p:nvSpPr>
          <p:cNvPr id="6" name="TextBox 5">
            <a:extLst>
              <a:ext uri="{FF2B5EF4-FFF2-40B4-BE49-F238E27FC236}">
                <a16:creationId xmlns:a16="http://schemas.microsoft.com/office/drawing/2014/main" id="{8D9973C0-BB0A-97ED-4246-889D3BF1B2BF}"/>
              </a:ext>
            </a:extLst>
          </p:cNvPr>
          <p:cNvSpPr txBox="1"/>
          <p:nvPr/>
        </p:nvSpPr>
        <p:spPr>
          <a:xfrm>
            <a:off x="887078" y="2355564"/>
            <a:ext cx="3648973" cy="2862322"/>
          </a:xfrm>
          <a:prstGeom prst="rect">
            <a:avLst/>
          </a:prstGeom>
          <a:noFill/>
        </p:spPr>
        <p:txBody>
          <a:bodyPr wrap="square" rtlCol="0">
            <a:spAutoFit/>
          </a:bodyPr>
          <a:lstStyle/>
          <a:p>
            <a:r>
              <a:rPr lang="en-IN" sz="2000" dirty="0"/>
              <a:t>Everyone has the rights to use technology, so the reason for choosing this project is to help the farmer and other people in this relevant field to have precise data and  information so that it can help them to yield top Quality Products in efficient way.</a:t>
            </a:r>
          </a:p>
        </p:txBody>
      </p:sp>
    </p:spTree>
    <p:extLst>
      <p:ext uri="{BB962C8B-B14F-4D97-AF65-F5344CB8AC3E}">
        <p14:creationId xmlns:p14="http://schemas.microsoft.com/office/powerpoint/2010/main" val="3312614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1" name="Rectangle 10">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Oval 12">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4" name="Group 13">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9" name="Rectangle 18">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 name="Rectangle 19">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5" name="Group 14">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7" name="Rectangle 16">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2" name="Rectangle 21">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6" name="Picture 5" descr="Different coloured organisers">
            <a:extLst>
              <a:ext uri="{FF2B5EF4-FFF2-40B4-BE49-F238E27FC236}">
                <a16:creationId xmlns:a16="http://schemas.microsoft.com/office/drawing/2014/main" id="{1C7CD0AC-C5E4-E98A-252A-97684422B27D}"/>
              </a:ext>
            </a:extLst>
          </p:cNvPr>
          <p:cNvPicPr>
            <a:picLocks noChangeAspect="1"/>
          </p:cNvPicPr>
          <p:nvPr/>
        </p:nvPicPr>
        <p:blipFill rotWithShape="1">
          <a:blip r:embed="rId2">
            <a:alphaModFix/>
          </a:blip>
          <a:srcRect r="1" b="7031"/>
          <a:stretch/>
        </p:blipFill>
        <p:spPr>
          <a:xfrm>
            <a:off x="-688" y="-4"/>
            <a:ext cx="12192687" cy="6858000"/>
          </a:xfrm>
          <a:prstGeom prst="rect">
            <a:avLst/>
          </a:prstGeom>
        </p:spPr>
      </p:pic>
      <p:grpSp>
        <p:nvGrpSpPr>
          <p:cNvPr id="24" name="Group 23">
            <a:extLst>
              <a:ext uri="{FF2B5EF4-FFF2-40B4-BE49-F238E27FC236}">
                <a16:creationId xmlns:a16="http://schemas.microsoft.com/office/drawing/2014/main" id="{5697E9DF-ECF5-4EA6-8E3F-160752B889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101" y="549274"/>
            <a:ext cx="12268203" cy="6308725"/>
            <a:chOff x="-38101" y="549274"/>
            <a:chExt cx="12268203" cy="6308725"/>
          </a:xfrm>
        </p:grpSpPr>
        <p:sp>
          <p:nvSpPr>
            <p:cNvPr id="25" name="Rectangle 24">
              <a:extLst>
                <a:ext uri="{FF2B5EF4-FFF2-40B4-BE49-F238E27FC236}">
                  <a16:creationId xmlns:a16="http://schemas.microsoft.com/office/drawing/2014/main" id="{1DCAAB57-774B-4C3C-B2E2-9BA998704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6096001" y="549274"/>
              <a:ext cx="6096599" cy="6308723"/>
            </a:xfrm>
            <a:prstGeom prst="rect">
              <a:avLst/>
            </a:prstGeom>
            <a:gradFill flip="none" rotWithShape="1">
              <a:gsLst>
                <a:gs pos="30000">
                  <a:schemeClr val="bg1">
                    <a:alpha val="60000"/>
                  </a:schemeClr>
                </a:gs>
                <a:gs pos="0">
                  <a:schemeClr val="bg1">
                    <a:alpha val="80000"/>
                  </a:schemeClr>
                </a:gs>
                <a:gs pos="70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069F6E5-0E1F-4324-B525-E896EE983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00" y="549274"/>
              <a:ext cx="6096598" cy="6308723"/>
            </a:xfrm>
            <a:prstGeom prst="rect">
              <a:avLst/>
            </a:prstGeom>
            <a:gradFill flip="none" rotWithShape="1">
              <a:gsLst>
                <a:gs pos="30000">
                  <a:schemeClr val="bg1">
                    <a:alpha val="60000"/>
                  </a:schemeClr>
                </a:gs>
                <a:gs pos="0">
                  <a:schemeClr val="bg1">
                    <a:alpha val="80000"/>
                  </a:schemeClr>
                </a:gs>
                <a:gs pos="70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FDAFA65F-5ED6-4A79-9C73-A1DE583C1A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38101" y="1990722"/>
              <a:ext cx="12268200" cy="4867276"/>
              <a:chOff x="3" y="1"/>
              <a:chExt cx="12268200" cy="4867276"/>
            </a:xfrm>
          </p:grpSpPr>
          <p:sp>
            <p:nvSpPr>
              <p:cNvPr id="34" name="Rectangle 33">
                <a:extLst>
                  <a:ext uri="{FF2B5EF4-FFF2-40B4-BE49-F238E27FC236}">
                    <a16:creationId xmlns:a16="http://schemas.microsoft.com/office/drawing/2014/main" id="{ED04940F-1A28-47CA-BC85-5D0FA9076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33687" y="-633138"/>
                <a:ext cx="4866731" cy="6134100"/>
              </a:xfrm>
              <a:prstGeom prst="rect">
                <a:avLst/>
              </a:prstGeom>
              <a:gradFill flip="none" rotWithShape="1">
                <a:gsLst>
                  <a:gs pos="0">
                    <a:schemeClr val="accent3">
                      <a:alpha val="8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DF2264D0-1772-4B5C-A1F5-C00059731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6767787" y="-633683"/>
                <a:ext cx="4866731" cy="6134100"/>
              </a:xfrm>
              <a:prstGeom prst="rect">
                <a:avLst/>
              </a:prstGeom>
              <a:gradFill flip="none" rotWithShape="1">
                <a:gsLst>
                  <a:gs pos="0">
                    <a:schemeClr val="accent3">
                      <a:alpha val="8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926BB5ED-C44B-4E3E-9A5D-18228C0199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38104" y="3091890"/>
              <a:ext cx="9515473" cy="3766109"/>
              <a:chOff x="2676525" y="0"/>
              <a:chExt cx="9515473" cy="3766109"/>
            </a:xfrm>
          </p:grpSpPr>
          <p:sp>
            <p:nvSpPr>
              <p:cNvPr id="32" name="Rectangle 31">
                <a:extLst>
                  <a:ext uri="{FF2B5EF4-FFF2-40B4-BE49-F238E27FC236}">
                    <a16:creationId xmlns:a16="http://schemas.microsoft.com/office/drawing/2014/main" id="{DD5A1916-1815-43F3-8E57-A5AD558BCA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34262" y="0"/>
                <a:ext cx="4757736" cy="3766109"/>
              </a:xfrm>
              <a:prstGeom prst="rect">
                <a:avLst/>
              </a:prstGeom>
              <a:gradFill flip="none" rotWithShape="1">
                <a:gsLst>
                  <a:gs pos="0">
                    <a:schemeClr val="accent1">
                      <a:alpha val="8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C758D1E-62C7-4EF3-824F-C2542D216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676525" y="0"/>
                <a:ext cx="4757736" cy="3766109"/>
              </a:xfrm>
              <a:prstGeom prst="rect">
                <a:avLst/>
              </a:prstGeom>
              <a:gradFill flip="none" rotWithShape="1">
                <a:gsLst>
                  <a:gs pos="0">
                    <a:schemeClr val="accent1">
                      <a:alpha val="8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3A3AF6C1-825F-437D-BED2-DEF267D06F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714629" y="3091890"/>
              <a:ext cx="9515473" cy="3766109"/>
              <a:chOff x="0" y="0"/>
              <a:chExt cx="9515473" cy="3766109"/>
            </a:xfrm>
          </p:grpSpPr>
          <p:sp>
            <p:nvSpPr>
              <p:cNvPr id="30" name="Rectangle 29">
                <a:extLst>
                  <a:ext uri="{FF2B5EF4-FFF2-40B4-BE49-F238E27FC236}">
                    <a16:creationId xmlns:a16="http://schemas.microsoft.com/office/drawing/2014/main" id="{0E518F14-B231-4186-ADC0-8339580E8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57737" y="0"/>
                <a:ext cx="4757736" cy="3766109"/>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5A3C29F-2140-4EC1-B779-7A8D725B7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4757736" cy="3766109"/>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 name="Title 3">
            <a:extLst>
              <a:ext uri="{FF2B5EF4-FFF2-40B4-BE49-F238E27FC236}">
                <a16:creationId xmlns:a16="http://schemas.microsoft.com/office/drawing/2014/main" id="{9DE38521-54BE-E0CC-54D6-9E9472E66319}"/>
              </a:ext>
            </a:extLst>
          </p:cNvPr>
          <p:cNvSpPr>
            <a:spLocks noGrp="1"/>
          </p:cNvSpPr>
          <p:nvPr>
            <p:ph type="title"/>
          </p:nvPr>
        </p:nvSpPr>
        <p:spPr>
          <a:xfrm>
            <a:off x="1487487" y="4327873"/>
            <a:ext cx="9217026" cy="1210396"/>
          </a:xfrm>
        </p:spPr>
        <p:txBody>
          <a:bodyPr vert="horz" lIns="91440" tIns="45720" rIns="91440" bIns="45720" rtlCol="0" anchor="b">
            <a:normAutofit/>
          </a:bodyPr>
          <a:lstStyle/>
          <a:p>
            <a:pPr algn="ctr"/>
            <a:r>
              <a:rPr lang="en-US" sz="6000" dirty="0">
                <a:solidFill>
                  <a:srgbClr val="FFFFFF"/>
                </a:solidFill>
              </a:rPr>
              <a:t>Reference Materials</a:t>
            </a:r>
          </a:p>
        </p:txBody>
      </p:sp>
    </p:spTree>
    <p:extLst>
      <p:ext uri="{BB962C8B-B14F-4D97-AF65-F5344CB8AC3E}">
        <p14:creationId xmlns:p14="http://schemas.microsoft.com/office/powerpoint/2010/main" val="315442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5ED88E92-14F3-4B58-9E48-1D79E139A8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3" name="Rectangle 12">
              <a:extLst>
                <a:ext uri="{FF2B5EF4-FFF2-40B4-BE49-F238E27FC236}">
                  <a16:creationId xmlns:a16="http://schemas.microsoft.com/office/drawing/2014/main" id="{A6466AE7-32B6-4334-AF41-B9387E6726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Oval 13">
              <a:extLst>
                <a:ext uri="{FF2B5EF4-FFF2-40B4-BE49-F238E27FC236}">
                  <a16:creationId xmlns:a16="http://schemas.microsoft.com/office/drawing/2014/main" id="{659C09F8-90CD-443F-9AA1-D08C56A605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Oval 14">
              <a:extLst>
                <a:ext uri="{FF2B5EF4-FFF2-40B4-BE49-F238E27FC236}">
                  <a16:creationId xmlns:a16="http://schemas.microsoft.com/office/drawing/2014/main" id="{DC7304AB-BE7D-45AC-A876-4A24543AE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6" name="Group 15">
              <a:extLst>
                <a:ext uri="{FF2B5EF4-FFF2-40B4-BE49-F238E27FC236}">
                  <a16:creationId xmlns:a16="http://schemas.microsoft.com/office/drawing/2014/main" id="{8E11922B-DDB3-46D7-B1BD-C1CCDB3C42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 name="Rectangle 20">
                <a:extLst>
                  <a:ext uri="{FF2B5EF4-FFF2-40B4-BE49-F238E27FC236}">
                    <a16:creationId xmlns:a16="http://schemas.microsoft.com/office/drawing/2014/main" id="{C580F8F6-E662-4BCD-AC9C-7E5DDBD5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Rectangle 21">
                <a:extLst>
                  <a:ext uri="{FF2B5EF4-FFF2-40B4-BE49-F238E27FC236}">
                    <a16:creationId xmlns:a16="http://schemas.microsoft.com/office/drawing/2014/main" id="{9A333FE5-ADB0-48EE-A1A6-9AA36DA34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7" name="Group 16">
              <a:extLst>
                <a:ext uri="{FF2B5EF4-FFF2-40B4-BE49-F238E27FC236}">
                  <a16:creationId xmlns:a16="http://schemas.microsoft.com/office/drawing/2014/main" id="{0B09CD4F-6DF4-48AA-BD35-23E3F2A643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9" name="Rectangle 18">
                <a:extLst>
                  <a:ext uri="{FF2B5EF4-FFF2-40B4-BE49-F238E27FC236}">
                    <a16:creationId xmlns:a16="http://schemas.microsoft.com/office/drawing/2014/main" id="{02223219-ACCC-42F2-A1B4-E3C8C8AB1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 name="Rectangle 19">
                <a:extLst>
                  <a:ext uri="{FF2B5EF4-FFF2-40B4-BE49-F238E27FC236}">
                    <a16:creationId xmlns:a16="http://schemas.microsoft.com/office/drawing/2014/main" id="{1510B0E9-9BA0-4357-9E04-554C19BAA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8" name="Rectangle 17">
              <a:extLst>
                <a:ext uri="{FF2B5EF4-FFF2-40B4-BE49-F238E27FC236}">
                  <a16:creationId xmlns:a16="http://schemas.microsoft.com/office/drawing/2014/main" id="{DF06DA80-525A-4C9E-A441-50630AA772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4" name="Rectangle 23">
            <a:extLst>
              <a:ext uri="{FF2B5EF4-FFF2-40B4-BE49-F238E27FC236}">
                <a16:creationId xmlns:a16="http://schemas.microsoft.com/office/drawing/2014/main" id="{E841E027-8E53-4FEB-8605-2124D8573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7" name="Picture 6">
            <a:extLst>
              <a:ext uri="{FF2B5EF4-FFF2-40B4-BE49-F238E27FC236}">
                <a16:creationId xmlns:a16="http://schemas.microsoft.com/office/drawing/2014/main" id="{8A6A2FDF-39CD-7D8E-4604-439D62DA69D4}"/>
              </a:ext>
            </a:extLst>
          </p:cNvPr>
          <p:cNvPicPr>
            <a:picLocks noChangeAspect="1"/>
          </p:cNvPicPr>
          <p:nvPr/>
        </p:nvPicPr>
        <p:blipFill rotWithShape="1">
          <a:blip r:embed="rId2"/>
          <a:srcRect l="6419" r="-2" b="-2"/>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3548536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5ED88E92-14F3-4B58-9E48-1D79E139A8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3" name="Rectangle 12">
              <a:extLst>
                <a:ext uri="{FF2B5EF4-FFF2-40B4-BE49-F238E27FC236}">
                  <a16:creationId xmlns:a16="http://schemas.microsoft.com/office/drawing/2014/main" id="{A6466AE7-32B6-4334-AF41-B9387E6726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Oval 13">
              <a:extLst>
                <a:ext uri="{FF2B5EF4-FFF2-40B4-BE49-F238E27FC236}">
                  <a16:creationId xmlns:a16="http://schemas.microsoft.com/office/drawing/2014/main" id="{659C09F8-90CD-443F-9AA1-D08C56A605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Oval 14">
              <a:extLst>
                <a:ext uri="{FF2B5EF4-FFF2-40B4-BE49-F238E27FC236}">
                  <a16:creationId xmlns:a16="http://schemas.microsoft.com/office/drawing/2014/main" id="{DC7304AB-BE7D-45AC-A876-4A24543AE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6" name="Group 15">
              <a:extLst>
                <a:ext uri="{FF2B5EF4-FFF2-40B4-BE49-F238E27FC236}">
                  <a16:creationId xmlns:a16="http://schemas.microsoft.com/office/drawing/2014/main" id="{8E11922B-DDB3-46D7-B1BD-C1CCDB3C42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 name="Rectangle 20">
                <a:extLst>
                  <a:ext uri="{FF2B5EF4-FFF2-40B4-BE49-F238E27FC236}">
                    <a16:creationId xmlns:a16="http://schemas.microsoft.com/office/drawing/2014/main" id="{C580F8F6-E662-4BCD-AC9C-7E5DDBD5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Rectangle 21">
                <a:extLst>
                  <a:ext uri="{FF2B5EF4-FFF2-40B4-BE49-F238E27FC236}">
                    <a16:creationId xmlns:a16="http://schemas.microsoft.com/office/drawing/2014/main" id="{9A333FE5-ADB0-48EE-A1A6-9AA36DA34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7" name="Group 16">
              <a:extLst>
                <a:ext uri="{FF2B5EF4-FFF2-40B4-BE49-F238E27FC236}">
                  <a16:creationId xmlns:a16="http://schemas.microsoft.com/office/drawing/2014/main" id="{0B09CD4F-6DF4-48AA-BD35-23E3F2A643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9" name="Rectangle 18">
                <a:extLst>
                  <a:ext uri="{FF2B5EF4-FFF2-40B4-BE49-F238E27FC236}">
                    <a16:creationId xmlns:a16="http://schemas.microsoft.com/office/drawing/2014/main" id="{02223219-ACCC-42F2-A1B4-E3C8C8AB1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 name="Rectangle 19">
                <a:extLst>
                  <a:ext uri="{FF2B5EF4-FFF2-40B4-BE49-F238E27FC236}">
                    <a16:creationId xmlns:a16="http://schemas.microsoft.com/office/drawing/2014/main" id="{1510B0E9-9BA0-4357-9E04-554C19BAA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8" name="Rectangle 17">
              <a:extLst>
                <a:ext uri="{FF2B5EF4-FFF2-40B4-BE49-F238E27FC236}">
                  <a16:creationId xmlns:a16="http://schemas.microsoft.com/office/drawing/2014/main" id="{DF06DA80-525A-4C9E-A441-50630AA772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4" name="Rectangle 23">
            <a:extLst>
              <a:ext uri="{FF2B5EF4-FFF2-40B4-BE49-F238E27FC236}">
                <a16:creationId xmlns:a16="http://schemas.microsoft.com/office/drawing/2014/main" id="{E841E027-8E53-4FEB-8605-2124D8573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5" name="Picture 4">
            <a:extLst>
              <a:ext uri="{FF2B5EF4-FFF2-40B4-BE49-F238E27FC236}">
                <a16:creationId xmlns:a16="http://schemas.microsoft.com/office/drawing/2014/main" id="{D592C1E9-BC49-2916-6262-1BD1004AC25B}"/>
              </a:ext>
            </a:extLst>
          </p:cNvPr>
          <p:cNvPicPr>
            <a:picLocks noChangeAspect="1"/>
          </p:cNvPicPr>
          <p:nvPr/>
        </p:nvPicPr>
        <p:blipFill>
          <a:blip r:embed="rId2"/>
          <a:stretch>
            <a:fillRect/>
          </a:stretch>
        </p:blipFill>
        <p:spPr>
          <a:xfrm>
            <a:off x="0" y="-1"/>
            <a:ext cx="12190717" cy="6858000"/>
          </a:xfrm>
          <a:prstGeom prst="rect">
            <a:avLst/>
          </a:prstGeom>
        </p:spPr>
      </p:pic>
    </p:spTree>
    <p:extLst>
      <p:ext uri="{BB962C8B-B14F-4D97-AF65-F5344CB8AC3E}">
        <p14:creationId xmlns:p14="http://schemas.microsoft.com/office/powerpoint/2010/main" val="3757963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4" name="Rectangle 13">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Oval 14">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Oval 15">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55" name="Group 16">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2" name="Rectangle 21">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6" name="Rectangle 22">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8" name="Group 17">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0" name="Rectangle 19">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Rectangle 20">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9" name="Rectangle 18">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57" name="Rectangle 24">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58" name="Rectangle 26">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6E2935B3-43F9-4F49-AEEE-A09015DDFF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30" name="Rectangle 29">
              <a:extLst>
                <a:ext uri="{FF2B5EF4-FFF2-40B4-BE49-F238E27FC236}">
                  <a16:creationId xmlns:a16="http://schemas.microsoft.com/office/drawing/2014/main" id="{823C3E9F-031F-4D06-B2D1-FBDE7797AEC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D6B24CB-2D97-4762-B34A-9FE40CECA8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2E85C82-5A92-4169-B806-F7A311C1C6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32">
              <a:extLst>
                <a:ext uri="{FF2B5EF4-FFF2-40B4-BE49-F238E27FC236}">
                  <a16:creationId xmlns:a16="http://schemas.microsoft.com/office/drawing/2014/main" id="{536DD679-1C6F-4F84-9CA0-27B1ABCFD7D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60" name="Rectangle 37">
                <a:extLst>
                  <a:ext uri="{FF2B5EF4-FFF2-40B4-BE49-F238E27FC236}">
                    <a16:creationId xmlns:a16="http://schemas.microsoft.com/office/drawing/2014/main" id="{90EBB60D-86C6-45E0-AB7B-8C952FEBD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38">
                <a:extLst>
                  <a:ext uri="{FF2B5EF4-FFF2-40B4-BE49-F238E27FC236}">
                    <a16:creationId xmlns:a16="http://schemas.microsoft.com/office/drawing/2014/main" id="{E06710FE-8C5F-4C9D-AF9E-1A7CDAE4C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33">
              <a:extLst>
                <a:ext uri="{FF2B5EF4-FFF2-40B4-BE49-F238E27FC236}">
                  <a16:creationId xmlns:a16="http://schemas.microsoft.com/office/drawing/2014/main" id="{38556C1B-E283-4483-ACD0-2808A242AC1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63" name="Rectangle 35">
                <a:extLst>
                  <a:ext uri="{FF2B5EF4-FFF2-40B4-BE49-F238E27FC236}">
                    <a16:creationId xmlns:a16="http://schemas.microsoft.com/office/drawing/2014/main" id="{6575218D-6500-488D-AB87-B8B426C1C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36">
                <a:extLst>
                  <a:ext uri="{FF2B5EF4-FFF2-40B4-BE49-F238E27FC236}">
                    <a16:creationId xmlns:a16="http://schemas.microsoft.com/office/drawing/2014/main" id="{0859891A-F84B-4F49-B829-12D780F4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ectangle 34">
              <a:extLst>
                <a:ext uri="{FF2B5EF4-FFF2-40B4-BE49-F238E27FC236}">
                  <a16:creationId xmlns:a16="http://schemas.microsoft.com/office/drawing/2014/main" id="{2A4DD948-16D9-47F3-880E-69BF40A2CF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40">
            <a:extLst>
              <a:ext uri="{FF2B5EF4-FFF2-40B4-BE49-F238E27FC236}">
                <a16:creationId xmlns:a16="http://schemas.microsoft.com/office/drawing/2014/main" id="{8CED433A-4441-4EF2-A360-2D5C19C7F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Title 5">
            <a:extLst>
              <a:ext uri="{FF2B5EF4-FFF2-40B4-BE49-F238E27FC236}">
                <a16:creationId xmlns:a16="http://schemas.microsoft.com/office/drawing/2014/main" id="{50984684-8A2F-3F38-457A-D683B42E5D38}"/>
              </a:ext>
            </a:extLst>
          </p:cNvPr>
          <p:cNvSpPr>
            <a:spLocks noGrp="1"/>
          </p:cNvSpPr>
          <p:nvPr>
            <p:ph type="title"/>
          </p:nvPr>
        </p:nvSpPr>
        <p:spPr>
          <a:xfrm>
            <a:off x="7140575" y="549276"/>
            <a:ext cx="4500561" cy="4259814"/>
          </a:xfrm>
        </p:spPr>
        <p:txBody>
          <a:bodyPr vert="horz" lIns="91440" tIns="45720" rIns="91440" bIns="45720" rtlCol="0" anchor="b">
            <a:normAutofit/>
          </a:bodyPr>
          <a:lstStyle/>
          <a:p>
            <a:r>
              <a:rPr lang="en-US" dirty="0"/>
              <a:t>Thank You</a:t>
            </a:r>
          </a:p>
        </p:txBody>
      </p:sp>
      <p:pic>
        <p:nvPicPr>
          <p:cNvPr id="10" name="Graphic 9" descr="Smiling Face with No Fill">
            <a:extLst>
              <a:ext uri="{FF2B5EF4-FFF2-40B4-BE49-F238E27FC236}">
                <a16:creationId xmlns:a16="http://schemas.microsoft.com/office/drawing/2014/main" id="{EB554614-FAE8-A8C3-1A57-274AFD48E6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0494" y="540000"/>
            <a:ext cx="5768725" cy="5768725"/>
          </a:xfrm>
          <a:prstGeom prst="rect">
            <a:avLst/>
          </a:prstGeom>
        </p:spPr>
      </p:pic>
    </p:spTree>
    <p:extLst>
      <p:ext uri="{BB962C8B-B14F-4D97-AF65-F5344CB8AC3E}">
        <p14:creationId xmlns:p14="http://schemas.microsoft.com/office/powerpoint/2010/main" val="608364637"/>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emplate>TM04033921[[fn=Damask]]</Template>
  <TotalTime>141</TotalTime>
  <Words>150</Words>
  <Application>Microsoft Office PowerPoint</Application>
  <PresentationFormat>Widescreen</PresentationFormat>
  <Paragraphs>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Avenir Next LT Pro</vt:lpstr>
      <vt:lpstr>Bell MT</vt:lpstr>
      <vt:lpstr>GlowVTI</vt:lpstr>
      <vt:lpstr>Agriculture Automation using deep learning techniques  Guide: Mrs.Devapriya I</vt:lpstr>
      <vt:lpstr>Teammates:   1.Christopher Paul L URK19CS1173 2.Jestin Josephraj URK19CS1177 3. Johnson JP URK19CS1206 4. Kumaresan S URK19CS2012</vt:lpstr>
      <vt:lpstr>  Objective:  </vt:lpstr>
      <vt:lpstr>Why? </vt:lpstr>
      <vt:lpstr>Reference Materials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Agriculture Automation using deep learning techniques  Guide: Mrs.Devapriya I</dc:title>
  <dc:creator>christopherpaul.lf@gmail.com</dc:creator>
  <cp:lastModifiedBy>christopherpaul.lf@gmail.com</cp:lastModifiedBy>
  <cp:revision>8</cp:revision>
  <dcterms:created xsi:type="dcterms:W3CDTF">2022-09-05T05:27:37Z</dcterms:created>
  <dcterms:modified xsi:type="dcterms:W3CDTF">2022-09-12T05:06:08Z</dcterms:modified>
</cp:coreProperties>
</file>