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8"/>
    <p:restoredTop sz="94753"/>
  </p:normalViewPr>
  <p:slideViewPr>
    <p:cSldViewPr snapToGrid="0" snapToObjects="1">
      <p:cViewPr>
        <p:scale>
          <a:sx n="112" d="100"/>
          <a:sy n="112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0E84F-3F96-419B-8588-37ADC83F464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3FC25-C8C5-47E1-8677-25234B14B92C}">
      <dgm:prSet/>
      <dgm:spPr/>
      <dgm:t>
        <a:bodyPr/>
        <a:lstStyle/>
        <a:p>
          <a:r>
            <a:rPr lang="en-US"/>
            <a:t>Chi è e come individuo il mio cliente ideale?</a:t>
          </a:r>
        </a:p>
      </dgm:t>
    </dgm:pt>
    <dgm:pt modelId="{85BC83FB-8D90-40C9-9007-4D5B575E182F}" type="parTrans" cxnId="{D830D0E2-8D8A-4BA0-B840-11BF99F5FF52}">
      <dgm:prSet/>
      <dgm:spPr/>
      <dgm:t>
        <a:bodyPr/>
        <a:lstStyle/>
        <a:p>
          <a:endParaRPr lang="en-US"/>
        </a:p>
      </dgm:t>
    </dgm:pt>
    <dgm:pt modelId="{70F71136-21A1-4EF2-B3FA-5DBCFA38B7E6}" type="sibTrans" cxnId="{D830D0E2-8D8A-4BA0-B840-11BF99F5FF52}">
      <dgm:prSet/>
      <dgm:spPr/>
      <dgm:t>
        <a:bodyPr/>
        <a:lstStyle/>
        <a:p>
          <a:endParaRPr lang="en-US"/>
        </a:p>
      </dgm:t>
    </dgm:pt>
    <dgm:pt modelId="{C977EC31-A7FF-4164-9B46-0CC225C0A387}">
      <dgm:prSet/>
      <dgm:spPr/>
      <dgm:t>
        <a:bodyPr/>
        <a:lstStyle/>
        <a:p>
          <a:r>
            <a:rPr lang="en-US" dirty="0"/>
            <a:t>Il </a:t>
          </a:r>
          <a:r>
            <a:rPr lang="en-US" dirty="0" err="1"/>
            <a:t>tuo</a:t>
          </a:r>
          <a:r>
            <a:rPr lang="en-US" dirty="0"/>
            <a:t> </a:t>
          </a:r>
          <a:r>
            <a:rPr lang="en-US" dirty="0" err="1"/>
            <a:t>cliente</a:t>
          </a:r>
          <a:r>
            <a:rPr lang="en-US" dirty="0"/>
            <a:t> </a:t>
          </a:r>
          <a:r>
            <a:rPr lang="en-US" dirty="0" err="1"/>
            <a:t>ideale</a:t>
          </a:r>
          <a:r>
            <a:rPr lang="en-US" dirty="0"/>
            <a:t> </a:t>
          </a:r>
          <a:r>
            <a:rPr lang="en-US" dirty="0" err="1"/>
            <a:t>è</a:t>
          </a:r>
          <a:r>
            <a:rPr lang="en-US" dirty="0"/>
            <a:t> un brand </a:t>
          </a:r>
          <a:r>
            <a:rPr lang="en-US" dirty="0" err="1"/>
            <a:t>emergente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vuole</a:t>
          </a:r>
          <a:r>
            <a:rPr lang="en-US" dirty="0"/>
            <a:t> </a:t>
          </a:r>
          <a:r>
            <a:rPr lang="en-US" dirty="0" err="1"/>
            <a:t>entrare</a:t>
          </a:r>
          <a:r>
            <a:rPr lang="en-US" dirty="0"/>
            <a:t> o </a:t>
          </a:r>
          <a:r>
            <a:rPr lang="en-US" dirty="0" err="1"/>
            <a:t>migliorare</a:t>
          </a:r>
          <a:r>
            <a:rPr lang="en-US" dirty="0"/>
            <a:t> la propria </a:t>
          </a:r>
          <a:r>
            <a:rPr lang="en-US" dirty="0" err="1"/>
            <a:t>presenza</a:t>
          </a:r>
          <a:r>
            <a:rPr lang="en-US" dirty="0"/>
            <a:t> </a:t>
          </a:r>
          <a:r>
            <a:rPr lang="en-US" dirty="0" err="1"/>
            <a:t>nel</a:t>
          </a:r>
          <a:r>
            <a:rPr lang="en-US" dirty="0"/>
            <a:t> </a:t>
          </a:r>
          <a:r>
            <a:rPr lang="en-US" dirty="0" err="1"/>
            <a:t>mercato</a:t>
          </a:r>
          <a:r>
            <a:rPr lang="en-US" dirty="0"/>
            <a:t> e-commerce.</a:t>
          </a:r>
        </a:p>
      </dgm:t>
    </dgm:pt>
    <dgm:pt modelId="{DCCCC8F0-69E6-4FD9-9A8B-D0296518304C}" type="parTrans" cxnId="{282C17CA-5BBA-483E-A9C8-CD620AF5B074}">
      <dgm:prSet/>
      <dgm:spPr/>
      <dgm:t>
        <a:bodyPr/>
        <a:lstStyle/>
        <a:p>
          <a:endParaRPr lang="en-US"/>
        </a:p>
      </dgm:t>
    </dgm:pt>
    <dgm:pt modelId="{09AEFF1B-2B3A-4A92-9087-76A44F9A4260}" type="sibTrans" cxnId="{282C17CA-5BBA-483E-A9C8-CD620AF5B074}">
      <dgm:prSet/>
      <dgm:spPr/>
      <dgm:t>
        <a:bodyPr/>
        <a:lstStyle/>
        <a:p>
          <a:endParaRPr lang="en-US"/>
        </a:p>
      </dgm:t>
    </dgm:pt>
    <dgm:pt modelId="{4E07E584-BFFC-4F55-8F5E-B837CDC39DD0}">
      <dgm:prSet/>
      <dgm:spPr/>
      <dgm:t>
        <a:bodyPr/>
        <a:lstStyle/>
        <a:p>
          <a:r>
            <a:rPr lang="en-US" dirty="0" err="1"/>
            <a:t>Può</a:t>
          </a:r>
          <a:r>
            <a:rPr lang="en-US" dirty="0"/>
            <a:t> </a:t>
          </a:r>
          <a:r>
            <a:rPr lang="en-US" dirty="0" err="1"/>
            <a:t>essere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piccola</a:t>
          </a:r>
          <a:r>
            <a:rPr lang="en-US" dirty="0"/>
            <a:t> o media impresa, o un </a:t>
          </a:r>
          <a:r>
            <a:rPr lang="en-US" dirty="0" err="1"/>
            <a:t>imprenditore</a:t>
          </a:r>
          <a:r>
            <a:rPr lang="en-US" dirty="0"/>
            <a:t> </a:t>
          </a:r>
          <a:r>
            <a:rPr lang="en-US" dirty="0" err="1"/>
            <a:t>individuale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sta</a:t>
          </a:r>
          <a:r>
            <a:rPr lang="en-US" dirty="0"/>
            <a:t> </a:t>
          </a:r>
          <a:r>
            <a:rPr lang="en-US" dirty="0" err="1"/>
            <a:t>lanciando</a:t>
          </a:r>
          <a:r>
            <a:rPr lang="en-US" dirty="0"/>
            <a:t> un nuovo </a:t>
          </a:r>
          <a:r>
            <a:rPr lang="en-US" dirty="0" err="1"/>
            <a:t>prodotto</a:t>
          </a:r>
          <a:r>
            <a:rPr lang="en-US" dirty="0"/>
            <a:t>.</a:t>
          </a:r>
        </a:p>
      </dgm:t>
    </dgm:pt>
    <dgm:pt modelId="{EAB06E72-C6E2-4834-899F-E65938FC0BC3}" type="parTrans" cxnId="{3A78CC51-7144-454D-8374-8FDF99CCDA59}">
      <dgm:prSet/>
      <dgm:spPr/>
      <dgm:t>
        <a:bodyPr/>
        <a:lstStyle/>
        <a:p>
          <a:endParaRPr lang="en-US"/>
        </a:p>
      </dgm:t>
    </dgm:pt>
    <dgm:pt modelId="{50B061F2-ECA7-4A73-91CE-ACC28D7BE54F}" type="sibTrans" cxnId="{3A78CC51-7144-454D-8374-8FDF99CCDA59}">
      <dgm:prSet/>
      <dgm:spPr/>
      <dgm:t>
        <a:bodyPr/>
        <a:lstStyle/>
        <a:p>
          <a:endParaRPr lang="en-US"/>
        </a:p>
      </dgm:t>
    </dgm:pt>
    <dgm:pt modelId="{3251F065-BB44-41E3-8F89-D94CD864D026}">
      <dgm:prSet/>
      <dgm:spPr/>
      <dgm:t>
        <a:bodyPr/>
        <a:lstStyle/>
        <a:p>
          <a:r>
            <a:rPr lang="en-US" dirty="0"/>
            <a:t>Il </a:t>
          </a:r>
          <a:r>
            <a:rPr lang="en-US" dirty="0" err="1"/>
            <a:t>cliente</a:t>
          </a:r>
          <a:r>
            <a:rPr lang="en-US" dirty="0"/>
            <a:t> </a:t>
          </a:r>
          <a:r>
            <a:rPr lang="en-US" dirty="0" err="1"/>
            <a:t>ideale</a:t>
          </a:r>
          <a:r>
            <a:rPr lang="en-US" dirty="0"/>
            <a:t> </a:t>
          </a:r>
          <a:r>
            <a:rPr lang="en-US" dirty="0" err="1"/>
            <a:t>è</a:t>
          </a:r>
          <a:r>
            <a:rPr lang="en-US" dirty="0"/>
            <a:t> </a:t>
          </a:r>
          <a:r>
            <a:rPr lang="en-US" dirty="0" err="1"/>
            <a:t>attento</a:t>
          </a:r>
          <a:r>
            <a:rPr lang="en-US" dirty="0"/>
            <a:t> alle </a:t>
          </a:r>
          <a:r>
            <a:rPr lang="en-US" dirty="0" err="1"/>
            <a:t>tendenze</a:t>
          </a:r>
          <a:r>
            <a:rPr lang="en-US" dirty="0"/>
            <a:t> di </a:t>
          </a:r>
          <a:r>
            <a:rPr lang="en-US" dirty="0" err="1"/>
            <a:t>mercato</a:t>
          </a:r>
          <a:r>
            <a:rPr lang="en-US" dirty="0"/>
            <a:t>, ha un </a:t>
          </a:r>
          <a:r>
            <a:rPr lang="en-US" dirty="0" err="1"/>
            <a:t>prodotto</a:t>
          </a:r>
          <a:r>
            <a:rPr lang="en-US" dirty="0"/>
            <a:t> </a:t>
          </a:r>
          <a:r>
            <a:rPr lang="en-US" dirty="0" err="1"/>
            <a:t>valido</a:t>
          </a:r>
          <a:r>
            <a:rPr lang="en-US" dirty="0"/>
            <a:t> ma non ha le </a:t>
          </a:r>
          <a:r>
            <a:rPr lang="en-US" dirty="0" err="1"/>
            <a:t>competenze</a:t>
          </a:r>
          <a:r>
            <a:rPr lang="en-US" dirty="0"/>
            <a:t> o il tempo per </a:t>
          </a:r>
          <a:r>
            <a:rPr lang="en-US" dirty="0" err="1"/>
            <a:t>gestire</a:t>
          </a:r>
          <a:r>
            <a:rPr lang="en-US" dirty="0"/>
            <a:t> un e-commerce </a:t>
          </a:r>
          <a:r>
            <a:rPr lang="en-US" dirty="0" err="1"/>
            <a:t>efficacemente</a:t>
          </a:r>
          <a:r>
            <a:rPr lang="en-US" dirty="0"/>
            <a:t>.</a:t>
          </a:r>
        </a:p>
      </dgm:t>
    </dgm:pt>
    <dgm:pt modelId="{24E91DC6-2938-41B8-BE41-59A5EFDAB8E3}" type="parTrans" cxnId="{1BA526C7-AA30-401C-9AE4-DE2A0EFC860A}">
      <dgm:prSet/>
      <dgm:spPr/>
      <dgm:t>
        <a:bodyPr/>
        <a:lstStyle/>
        <a:p>
          <a:endParaRPr lang="en-US"/>
        </a:p>
      </dgm:t>
    </dgm:pt>
    <dgm:pt modelId="{CEA606CD-30E6-4586-AD52-792371695465}" type="sibTrans" cxnId="{1BA526C7-AA30-401C-9AE4-DE2A0EFC860A}">
      <dgm:prSet/>
      <dgm:spPr/>
      <dgm:t>
        <a:bodyPr/>
        <a:lstStyle/>
        <a:p>
          <a:endParaRPr lang="en-US"/>
        </a:p>
      </dgm:t>
    </dgm:pt>
    <dgm:pt modelId="{D063DE00-5D03-48CB-9C63-60C33878C175}">
      <dgm:prSet/>
      <dgm:spPr/>
      <dgm:t>
        <a:bodyPr/>
        <a:lstStyle/>
        <a:p>
          <a:r>
            <a:rPr lang="en-US"/>
            <a:t>Come si informa e decide di acquistare?</a:t>
          </a:r>
        </a:p>
      </dgm:t>
    </dgm:pt>
    <dgm:pt modelId="{A2D9BB18-C5C1-46D4-A3A6-12AA847CA7C0}" type="parTrans" cxnId="{382C7FDD-20C7-47B5-BBB2-54D9D51FF873}">
      <dgm:prSet/>
      <dgm:spPr/>
      <dgm:t>
        <a:bodyPr/>
        <a:lstStyle/>
        <a:p>
          <a:endParaRPr lang="en-US"/>
        </a:p>
      </dgm:t>
    </dgm:pt>
    <dgm:pt modelId="{CC2C999E-1F8B-47CE-93B4-278D5B932358}" type="sibTrans" cxnId="{382C7FDD-20C7-47B5-BBB2-54D9D51FF873}">
      <dgm:prSet/>
      <dgm:spPr/>
      <dgm:t>
        <a:bodyPr/>
        <a:lstStyle/>
        <a:p>
          <a:endParaRPr lang="en-US"/>
        </a:p>
      </dgm:t>
    </dgm:pt>
    <dgm:pt modelId="{FB908299-B831-459D-ACD0-B50F19C36FEC}">
      <dgm:prSet/>
      <dgm:spPr/>
      <dgm:t>
        <a:bodyPr/>
        <a:lstStyle/>
        <a:p>
          <a:r>
            <a:rPr lang="en-US"/>
            <a:t>Utilizza risorse online come blog di marketing, webinar, e tutorial su YouTube.</a:t>
          </a:r>
        </a:p>
      </dgm:t>
    </dgm:pt>
    <dgm:pt modelId="{21792CB8-C713-4FC3-A19C-8A5A545DA3B1}" type="parTrans" cxnId="{7E2157CA-B3F0-46DC-8F02-57CF02ED23AA}">
      <dgm:prSet/>
      <dgm:spPr/>
      <dgm:t>
        <a:bodyPr/>
        <a:lstStyle/>
        <a:p>
          <a:endParaRPr lang="en-US"/>
        </a:p>
      </dgm:t>
    </dgm:pt>
    <dgm:pt modelId="{EB1C63E4-235E-42A5-9E7D-0FFB94389130}" type="sibTrans" cxnId="{7E2157CA-B3F0-46DC-8F02-57CF02ED23AA}">
      <dgm:prSet/>
      <dgm:spPr/>
      <dgm:t>
        <a:bodyPr/>
        <a:lstStyle/>
        <a:p>
          <a:endParaRPr lang="en-US"/>
        </a:p>
      </dgm:t>
    </dgm:pt>
    <dgm:pt modelId="{021488F9-40B4-4471-A303-EA75253CBC81}">
      <dgm:prSet/>
      <dgm:spPr/>
      <dgm:t>
        <a:bodyPr/>
        <a:lstStyle/>
        <a:p>
          <a:r>
            <a:rPr lang="en-US"/>
            <a:t>Cerca testimonianze e case study di altri brand che hanno avuto successo.</a:t>
          </a:r>
        </a:p>
      </dgm:t>
    </dgm:pt>
    <dgm:pt modelId="{6A0ADC6A-4549-4FD8-ADAA-B064C4F33699}" type="parTrans" cxnId="{1B4DA51B-5DB1-45E5-A1D8-0B413D8A918A}">
      <dgm:prSet/>
      <dgm:spPr/>
      <dgm:t>
        <a:bodyPr/>
        <a:lstStyle/>
        <a:p>
          <a:endParaRPr lang="en-US"/>
        </a:p>
      </dgm:t>
    </dgm:pt>
    <dgm:pt modelId="{CC389659-D4A5-4E6C-8FFB-71EB5F86522C}" type="sibTrans" cxnId="{1B4DA51B-5DB1-45E5-A1D8-0B413D8A918A}">
      <dgm:prSet/>
      <dgm:spPr/>
      <dgm:t>
        <a:bodyPr/>
        <a:lstStyle/>
        <a:p>
          <a:endParaRPr lang="en-US"/>
        </a:p>
      </dgm:t>
    </dgm:pt>
    <dgm:pt modelId="{317777CF-EBEC-4F10-A53A-45C55DCC85E6}">
      <dgm:prSet/>
      <dgm:spPr/>
      <dgm:t>
        <a:bodyPr/>
        <a:lstStyle/>
        <a:p>
          <a:r>
            <a:rPr lang="en-US"/>
            <a:t>Si affida a recensioni e feedback di altri utenti su piattaforme di social media e forum di settore.</a:t>
          </a:r>
        </a:p>
      </dgm:t>
    </dgm:pt>
    <dgm:pt modelId="{252ED725-2D43-44AA-87AC-A227F00CFE20}" type="parTrans" cxnId="{AAD11A2E-EE03-475E-93DD-E8CF089A7F6D}">
      <dgm:prSet/>
      <dgm:spPr/>
      <dgm:t>
        <a:bodyPr/>
        <a:lstStyle/>
        <a:p>
          <a:endParaRPr lang="en-US"/>
        </a:p>
      </dgm:t>
    </dgm:pt>
    <dgm:pt modelId="{022F07E0-296D-48CB-BE93-F752D78B4C2C}" type="sibTrans" cxnId="{AAD11A2E-EE03-475E-93DD-E8CF089A7F6D}">
      <dgm:prSet/>
      <dgm:spPr/>
      <dgm:t>
        <a:bodyPr/>
        <a:lstStyle/>
        <a:p>
          <a:endParaRPr lang="en-US"/>
        </a:p>
      </dgm:t>
    </dgm:pt>
    <dgm:pt modelId="{E81A10A4-6AC7-479D-9CE0-CB48CA54BA81}">
      <dgm:prSet/>
      <dgm:spPr/>
      <dgm:t>
        <a:bodyPr/>
        <a:lstStyle/>
        <a:p>
          <a:r>
            <a:rPr lang="en-US"/>
            <a:t>Quali sono i dubbi e i timori che potrebbero bloccare l'acquisto?</a:t>
          </a:r>
        </a:p>
      </dgm:t>
    </dgm:pt>
    <dgm:pt modelId="{B6C5D385-48B8-4311-AFDC-C3438DBB2717}" type="parTrans" cxnId="{5FD9C9E9-1A06-40C4-B802-028AD9AFE30D}">
      <dgm:prSet/>
      <dgm:spPr/>
      <dgm:t>
        <a:bodyPr/>
        <a:lstStyle/>
        <a:p>
          <a:endParaRPr lang="en-US"/>
        </a:p>
      </dgm:t>
    </dgm:pt>
    <dgm:pt modelId="{0E263900-7FEB-441C-873F-D6A1A30DD911}" type="sibTrans" cxnId="{5FD9C9E9-1A06-40C4-B802-028AD9AFE30D}">
      <dgm:prSet/>
      <dgm:spPr/>
      <dgm:t>
        <a:bodyPr/>
        <a:lstStyle/>
        <a:p>
          <a:endParaRPr lang="en-US"/>
        </a:p>
      </dgm:t>
    </dgm:pt>
    <dgm:pt modelId="{E3FD786B-DBC7-4AD0-9BF9-77A0FDF482F5}">
      <dgm:prSet/>
      <dgm:spPr/>
      <dgm:t>
        <a:bodyPr/>
        <a:lstStyle/>
        <a:p>
          <a:r>
            <a:rPr lang="en-US"/>
            <a:t>Preoccupazioni sul costo dei servizi e il ritorno sull'investimento.</a:t>
          </a:r>
        </a:p>
      </dgm:t>
    </dgm:pt>
    <dgm:pt modelId="{A100717E-5EF6-4133-8DAA-749F4548A6A4}" type="parTrans" cxnId="{773BE8E5-9E1C-4215-A2F3-30DFF98219BC}">
      <dgm:prSet/>
      <dgm:spPr/>
      <dgm:t>
        <a:bodyPr/>
        <a:lstStyle/>
        <a:p>
          <a:endParaRPr lang="en-US"/>
        </a:p>
      </dgm:t>
    </dgm:pt>
    <dgm:pt modelId="{B4630F50-A743-4B50-A2E0-56BE33B7DF66}" type="sibTrans" cxnId="{773BE8E5-9E1C-4215-A2F3-30DFF98219BC}">
      <dgm:prSet/>
      <dgm:spPr/>
      <dgm:t>
        <a:bodyPr/>
        <a:lstStyle/>
        <a:p>
          <a:endParaRPr lang="en-US"/>
        </a:p>
      </dgm:t>
    </dgm:pt>
    <dgm:pt modelId="{D8611D72-2760-4EA4-A265-3F92687CBCFC}">
      <dgm:prSet/>
      <dgm:spPr/>
      <dgm:t>
        <a:bodyPr/>
        <a:lstStyle/>
        <a:p>
          <a:r>
            <a:rPr lang="en-US"/>
            <a:t>Timori riguardo la capacità di adattamento del loro brand alle soluzioni proposte.</a:t>
          </a:r>
        </a:p>
      </dgm:t>
    </dgm:pt>
    <dgm:pt modelId="{A8D8E403-7E86-467E-96BB-69ED65420DA4}" type="parTrans" cxnId="{73CBE8D7-D2BD-40D7-98AF-1CEF86B322D3}">
      <dgm:prSet/>
      <dgm:spPr/>
      <dgm:t>
        <a:bodyPr/>
        <a:lstStyle/>
        <a:p>
          <a:endParaRPr lang="en-US"/>
        </a:p>
      </dgm:t>
    </dgm:pt>
    <dgm:pt modelId="{F26C6005-B66B-4FCF-A799-E7EC97B791D2}" type="sibTrans" cxnId="{73CBE8D7-D2BD-40D7-98AF-1CEF86B322D3}">
      <dgm:prSet/>
      <dgm:spPr/>
      <dgm:t>
        <a:bodyPr/>
        <a:lstStyle/>
        <a:p>
          <a:endParaRPr lang="en-US"/>
        </a:p>
      </dgm:t>
    </dgm:pt>
    <dgm:pt modelId="{7BB472A3-6FF4-464E-AC3F-A989656C9FC9}">
      <dgm:prSet/>
      <dgm:spPr/>
      <dgm:t>
        <a:bodyPr/>
        <a:lstStyle/>
        <a:p>
          <a:r>
            <a:rPr lang="en-US"/>
            <a:t>Incertezze sulla scelta del partner giusto per il loro e-commerce.</a:t>
          </a:r>
        </a:p>
      </dgm:t>
    </dgm:pt>
    <dgm:pt modelId="{21F77551-E7CA-4CF2-BFB3-01BAD7BC43C7}" type="parTrans" cxnId="{DAEA3AAD-1DCB-491D-867D-34347E9F1ADF}">
      <dgm:prSet/>
      <dgm:spPr/>
      <dgm:t>
        <a:bodyPr/>
        <a:lstStyle/>
        <a:p>
          <a:endParaRPr lang="en-US"/>
        </a:p>
      </dgm:t>
    </dgm:pt>
    <dgm:pt modelId="{36381BCC-6526-4062-B46A-A754890E10F8}" type="sibTrans" cxnId="{DAEA3AAD-1DCB-491D-867D-34347E9F1ADF}">
      <dgm:prSet/>
      <dgm:spPr/>
      <dgm:t>
        <a:bodyPr/>
        <a:lstStyle/>
        <a:p>
          <a:endParaRPr lang="en-US"/>
        </a:p>
      </dgm:t>
    </dgm:pt>
    <dgm:pt modelId="{8F06FF08-29B7-4259-BBCA-64F861746D38}">
      <dgm:prSet/>
      <dgm:spPr/>
      <dgm:t>
        <a:bodyPr/>
        <a:lstStyle/>
        <a:p>
          <a:r>
            <a:rPr lang="en-US"/>
            <a:t>Chi sono e che cosa fanno i miei competitor?</a:t>
          </a:r>
        </a:p>
      </dgm:t>
    </dgm:pt>
    <dgm:pt modelId="{53DA6976-8508-47FD-945D-8BE5A0C81431}" type="parTrans" cxnId="{B07ABD69-B997-444B-9D17-1E2B435E94E5}">
      <dgm:prSet/>
      <dgm:spPr/>
      <dgm:t>
        <a:bodyPr/>
        <a:lstStyle/>
        <a:p>
          <a:endParaRPr lang="en-US"/>
        </a:p>
      </dgm:t>
    </dgm:pt>
    <dgm:pt modelId="{DCB6CDAB-B6CA-45F6-8334-A95925A2A7FA}" type="sibTrans" cxnId="{B07ABD69-B997-444B-9D17-1E2B435E94E5}">
      <dgm:prSet/>
      <dgm:spPr/>
      <dgm:t>
        <a:bodyPr/>
        <a:lstStyle/>
        <a:p>
          <a:endParaRPr lang="en-US"/>
        </a:p>
      </dgm:t>
    </dgm:pt>
    <dgm:pt modelId="{7B3E7AA6-953C-44EA-8FA1-EE2664C2F86D}">
      <dgm:prSet/>
      <dgm:spPr/>
      <dgm:t>
        <a:bodyPr/>
        <a:lstStyle/>
        <a:p>
          <a:r>
            <a:rPr lang="en-US" dirty="0"/>
            <a:t>I competitor </a:t>
          </a:r>
          <a:r>
            <a:rPr lang="en-US" dirty="0" err="1"/>
            <a:t>includono</a:t>
          </a:r>
          <a:r>
            <a:rPr lang="en-US" dirty="0"/>
            <a:t> </a:t>
          </a:r>
          <a:r>
            <a:rPr lang="en-US" dirty="0" err="1"/>
            <a:t>agenzie</a:t>
          </a:r>
          <a:r>
            <a:rPr lang="en-US" dirty="0"/>
            <a:t> di marketing </a:t>
          </a:r>
          <a:r>
            <a:rPr lang="en-US" dirty="0" err="1"/>
            <a:t>digitale</a:t>
          </a:r>
          <a:r>
            <a:rPr lang="en-US" dirty="0"/>
            <a:t>, </a:t>
          </a:r>
          <a:r>
            <a:rPr lang="en-US" dirty="0" err="1"/>
            <a:t>consulenti</a:t>
          </a:r>
          <a:r>
            <a:rPr lang="en-US" dirty="0"/>
            <a:t> di e-commerce, e </a:t>
          </a:r>
          <a:r>
            <a:rPr lang="en-US" dirty="0" err="1"/>
            <a:t>piattaforme</a:t>
          </a:r>
          <a:r>
            <a:rPr lang="en-US" dirty="0"/>
            <a:t> di </a:t>
          </a:r>
          <a:r>
            <a:rPr lang="en-US" dirty="0" err="1"/>
            <a:t>gestione</a:t>
          </a:r>
          <a:r>
            <a:rPr lang="en-US" dirty="0"/>
            <a:t> di e-commerce.</a:t>
          </a:r>
        </a:p>
      </dgm:t>
    </dgm:pt>
    <dgm:pt modelId="{05D911B8-55CC-4767-8827-29FA8D8236C7}" type="parTrans" cxnId="{67A1F03F-7ECF-41EB-B78D-A18FB0E14794}">
      <dgm:prSet/>
      <dgm:spPr/>
      <dgm:t>
        <a:bodyPr/>
        <a:lstStyle/>
        <a:p>
          <a:endParaRPr lang="en-US"/>
        </a:p>
      </dgm:t>
    </dgm:pt>
    <dgm:pt modelId="{0E61DF72-3F84-4F6D-AF17-FD693A702512}" type="sibTrans" cxnId="{67A1F03F-7ECF-41EB-B78D-A18FB0E14794}">
      <dgm:prSet/>
      <dgm:spPr/>
      <dgm:t>
        <a:bodyPr/>
        <a:lstStyle/>
        <a:p>
          <a:endParaRPr lang="en-US"/>
        </a:p>
      </dgm:t>
    </dgm:pt>
    <dgm:pt modelId="{06E6192C-BF32-47EB-87FE-E707EE910CC2}">
      <dgm:prSet/>
      <dgm:spPr/>
      <dgm:t>
        <a:bodyPr/>
        <a:lstStyle/>
        <a:p>
          <a:r>
            <a:rPr lang="en-US"/>
            <a:t>Offrono servizi simili come la creazione di siti web, SEO, gestione dei social media, e campagne pubblicitarie.</a:t>
          </a:r>
        </a:p>
      </dgm:t>
    </dgm:pt>
    <dgm:pt modelId="{6884B1F4-CD5C-4B5B-9E30-CD336E2838AA}" type="parTrans" cxnId="{6D577CF6-601E-424C-8272-724030D55AA4}">
      <dgm:prSet/>
      <dgm:spPr/>
      <dgm:t>
        <a:bodyPr/>
        <a:lstStyle/>
        <a:p>
          <a:endParaRPr lang="en-US"/>
        </a:p>
      </dgm:t>
    </dgm:pt>
    <dgm:pt modelId="{A43BF6C1-F1BF-4F56-882A-7543A85FFD67}" type="sibTrans" cxnId="{6D577CF6-601E-424C-8272-724030D55AA4}">
      <dgm:prSet/>
      <dgm:spPr/>
      <dgm:t>
        <a:bodyPr/>
        <a:lstStyle/>
        <a:p>
          <a:endParaRPr lang="en-US"/>
        </a:p>
      </dgm:t>
    </dgm:pt>
    <dgm:pt modelId="{157028C0-1820-784D-8C3C-D103CC0610B3}" type="pres">
      <dgm:prSet presAssocID="{E1A0E84F-3F96-419B-8588-37ADC83F464C}" presName="Name0" presStyleCnt="0">
        <dgm:presLayoutVars>
          <dgm:dir/>
          <dgm:resizeHandles val="exact"/>
        </dgm:presLayoutVars>
      </dgm:prSet>
      <dgm:spPr/>
    </dgm:pt>
    <dgm:pt modelId="{121F5F65-E46A-CA45-BF8B-B79CCA0DECD5}" type="pres">
      <dgm:prSet presAssocID="{7A23FC25-C8C5-47E1-8677-25234B14B92C}" presName="node" presStyleLbl="node1" presStyleIdx="0" presStyleCnt="15" custScaleX="97875" custScaleY="97223">
        <dgm:presLayoutVars>
          <dgm:bulletEnabled val="1"/>
        </dgm:presLayoutVars>
      </dgm:prSet>
      <dgm:spPr/>
    </dgm:pt>
    <dgm:pt modelId="{5DDE8CB9-0EBB-9E4C-A634-4890AC3DBBB8}" type="pres">
      <dgm:prSet presAssocID="{70F71136-21A1-4EF2-B3FA-5DBCFA38B7E6}" presName="sibTrans" presStyleLbl="sibTrans1D1" presStyleIdx="0" presStyleCnt="14"/>
      <dgm:spPr/>
    </dgm:pt>
    <dgm:pt modelId="{36449B25-2DF9-064B-BD89-554913905BC4}" type="pres">
      <dgm:prSet presAssocID="{70F71136-21A1-4EF2-B3FA-5DBCFA38B7E6}" presName="connectorText" presStyleLbl="sibTrans1D1" presStyleIdx="0" presStyleCnt="14"/>
      <dgm:spPr/>
    </dgm:pt>
    <dgm:pt modelId="{C5CB1EA4-ACBB-1F46-A02A-88BBAAC391EC}" type="pres">
      <dgm:prSet presAssocID="{C977EC31-A7FF-4164-9B46-0CC225C0A387}" presName="node" presStyleLbl="node1" presStyleIdx="1" presStyleCnt="15" custScaleX="106161" custScaleY="101851">
        <dgm:presLayoutVars>
          <dgm:bulletEnabled val="1"/>
        </dgm:presLayoutVars>
      </dgm:prSet>
      <dgm:spPr/>
    </dgm:pt>
    <dgm:pt modelId="{04C6C4F7-604B-5F47-B9DB-EB6A72A2FE5F}" type="pres">
      <dgm:prSet presAssocID="{09AEFF1B-2B3A-4A92-9087-76A44F9A4260}" presName="sibTrans" presStyleLbl="sibTrans1D1" presStyleIdx="1" presStyleCnt="14"/>
      <dgm:spPr/>
    </dgm:pt>
    <dgm:pt modelId="{35F0154D-2EC8-A947-9802-30065F15D179}" type="pres">
      <dgm:prSet presAssocID="{09AEFF1B-2B3A-4A92-9087-76A44F9A4260}" presName="connectorText" presStyleLbl="sibTrans1D1" presStyleIdx="1" presStyleCnt="14"/>
      <dgm:spPr/>
    </dgm:pt>
    <dgm:pt modelId="{5CDCA95B-1606-8B49-BF97-71C324F5A764}" type="pres">
      <dgm:prSet presAssocID="{4E07E584-BFFC-4F55-8F5E-B837CDC39DD0}" presName="node" presStyleLbl="node1" presStyleIdx="2" presStyleCnt="15" custScaleY="108311">
        <dgm:presLayoutVars>
          <dgm:bulletEnabled val="1"/>
        </dgm:presLayoutVars>
      </dgm:prSet>
      <dgm:spPr/>
    </dgm:pt>
    <dgm:pt modelId="{C56E3A42-ACAD-3140-A60A-263BD7677FC9}" type="pres">
      <dgm:prSet presAssocID="{50B061F2-ECA7-4A73-91CE-ACC28D7BE54F}" presName="sibTrans" presStyleLbl="sibTrans1D1" presStyleIdx="2" presStyleCnt="14"/>
      <dgm:spPr/>
    </dgm:pt>
    <dgm:pt modelId="{BB20D1F3-AE6D-C547-BC55-4D7BB9059C0B}" type="pres">
      <dgm:prSet presAssocID="{50B061F2-ECA7-4A73-91CE-ACC28D7BE54F}" presName="connectorText" presStyleLbl="sibTrans1D1" presStyleIdx="2" presStyleCnt="14"/>
      <dgm:spPr/>
    </dgm:pt>
    <dgm:pt modelId="{3A3159A9-7367-BD41-8FA7-B96C1909B397}" type="pres">
      <dgm:prSet presAssocID="{3251F065-BB44-41E3-8F89-D94CD864D026}" presName="node" presStyleLbl="node1" presStyleIdx="3" presStyleCnt="15" custScaleX="111476" custScaleY="111164">
        <dgm:presLayoutVars>
          <dgm:bulletEnabled val="1"/>
        </dgm:presLayoutVars>
      </dgm:prSet>
      <dgm:spPr/>
    </dgm:pt>
    <dgm:pt modelId="{EF129508-FA28-3245-8A80-718E823DC9B4}" type="pres">
      <dgm:prSet presAssocID="{CEA606CD-30E6-4586-AD52-792371695465}" presName="sibTrans" presStyleLbl="sibTrans1D1" presStyleIdx="3" presStyleCnt="14"/>
      <dgm:spPr/>
    </dgm:pt>
    <dgm:pt modelId="{03A1BF4A-267A-5740-B5B5-EAD57F65025F}" type="pres">
      <dgm:prSet presAssocID="{CEA606CD-30E6-4586-AD52-792371695465}" presName="connectorText" presStyleLbl="sibTrans1D1" presStyleIdx="3" presStyleCnt="14"/>
      <dgm:spPr/>
    </dgm:pt>
    <dgm:pt modelId="{94CDB563-0EF9-844F-A7CA-5F109912D021}" type="pres">
      <dgm:prSet presAssocID="{D063DE00-5D03-48CB-9C63-60C33878C175}" presName="node" presStyleLbl="node1" presStyleIdx="4" presStyleCnt="15">
        <dgm:presLayoutVars>
          <dgm:bulletEnabled val="1"/>
        </dgm:presLayoutVars>
      </dgm:prSet>
      <dgm:spPr/>
    </dgm:pt>
    <dgm:pt modelId="{712083A2-CC52-2A40-B247-A326F904E4CC}" type="pres">
      <dgm:prSet presAssocID="{CC2C999E-1F8B-47CE-93B4-278D5B932358}" presName="sibTrans" presStyleLbl="sibTrans1D1" presStyleIdx="4" presStyleCnt="14"/>
      <dgm:spPr/>
    </dgm:pt>
    <dgm:pt modelId="{7CA86BD1-8490-EF4A-9943-B823711002E4}" type="pres">
      <dgm:prSet presAssocID="{CC2C999E-1F8B-47CE-93B4-278D5B932358}" presName="connectorText" presStyleLbl="sibTrans1D1" presStyleIdx="4" presStyleCnt="14"/>
      <dgm:spPr/>
    </dgm:pt>
    <dgm:pt modelId="{83CF5212-1849-4749-AC38-DAE792C9584F}" type="pres">
      <dgm:prSet presAssocID="{FB908299-B831-459D-ACD0-B50F19C36FEC}" presName="node" presStyleLbl="node1" presStyleIdx="5" presStyleCnt="15">
        <dgm:presLayoutVars>
          <dgm:bulletEnabled val="1"/>
        </dgm:presLayoutVars>
      </dgm:prSet>
      <dgm:spPr/>
    </dgm:pt>
    <dgm:pt modelId="{7005195D-D702-9F4A-AAC9-2FDA2D5FC730}" type="pres">
      <dgm:prSet presAssocID="{EB1C63E4-235E-42A5-9E7D-0FFB94389130}" presName="sibTrans" presStyleLbl="sibTrans1D1" presStyleIdx="5" presStyleCnt="14"/>
      <dgm:spPr/>
    </dgm:pt>
    <dgm:pt modelId="{FF0EB87F-A841-724D-A54B-79345CC0C90F}" type="pres">
      <dgm:prSet presAssocID="{EB1C63E4-235E-42A5-9E7D-0FFB94389130}" presName="connectorText" presStyleLbl="sibTrans1D1" presStyleIdx="5" presStyleCnt="14"/>
      <dgm:spPr/>
    </dgm:pt>
    <dgm:pt modelId="{76BE8C24-3FCD-024E-A38E-48FAAA2C95EE}" type="pres">
      <dgm:prSet presAssocID="{021488F9-40B4-4471-A303-EA75253CBC81}" presName="node" presStyleLbl="node1" presStyleIdx="6" presStyleCnt="15">
        <dgm:presLayoutVars>
          <dgm:bulletEnabled val="1"/>
        </dgm:presLayoutVars>
      </dgm:prSet>
      <dgm:spPr/>
    </dgm:pt>
    <dgm:pt modelId="{FBE5CCB7-8DD7-504A-89FC-85EB10D009E1}" type="pres">
      <dgm:prSet presAssocID="{CC389659-D4A5-4E6C-8FFB-71EB5F86522C}" presName="sibTrans" presStyleLbl="sibTrans1D1" presStyleIdx="6" presStyleCnt="14"/>
      <dgm:spPr/>
    </dgm:pt>
    <dgm:pt modelId="{0687626E-D9CE-FA4C-BFD0-DDD7CD722ABA}" type="pres">
      <dgm:prSet presAssocID="{CC389659-D4A5-4E6C-8FFB-71EB5F86522C}" presName="connectorText" presStyleLbl="sibTrans1D1" presStyleIdx="6" presStyleCnt="14"/>
      <dgm:spPr/>
    </dgm:pt>
    <dgm:pt modelId="{7A1B8F44-D0D6-4641-ABCC-9620110600DD}" type="pres">
      <dgm:prSet presAssocID="{317777CF-EBEC-4F10-A53A-45C55DCC85E6}" presName="node" presStyleLbl="node1" presStyleIdx="7" presStyleCnt="15">
        <dgm:presLayoutVars>
          <dgm:bulletEnabled val="1"/>
        </dgm:presLayoutVars>
      </dgm:prSet>
      <dgm:spPr/>
    </dgm:pt>
    <dgm:pt modelId="{2EBD4D0D-4CD8-674B-B3BB-2E1576658766}" type="pres">
      <dgm:prSet presAssocID="{022F07E0-296D-48CB-BE93-F752D78B4C2C}" presName="sibTrans" presStyleLbl="sibTrans1D1" presStyleIdx="7" presStyleCnt="14"/>
      <dgm:spPr/>
    </dgm:pt>
    <dgm:pt modelId="{7906A2D9-D5BD-624E-98BA-A7EE4DECAB1F}" type="pres">
      <dgm:prSet presAssocID="{022F07E0-296D-48CB-BE93-F752D78B4C2C}" presName="connectorText" presStyleLbl="sibTrans1D1" presStyleIdx="7" presStyleCnt="14"/>
      <dgm:spPr/>
    </dgm:pt>
    <dgm:pt modelId="{23FDBBD5-BA1D-0648-8328-321037598A10}" type="pres">
      <dgm:prSet presAssocID="{E81A10A4-6AC7-479D-9CE0-CB48CA54BA81}" presName="node" presStyleLbl="node1" presStyleIdx="8" presStyleCnt="15">
        <dgm:presLayoutVars>
          <dgm:bulletEnabled val="1"/>
        </dgm:presLayoutVars>
      </dgm:prSet>
      <dgm:spPr/>
    </dgm:pt>
    <dgm:pt modelId="{69BD2FBA-53CC-CC47-9789-C4E1CCE4D90D}" type="pres">
      <dgm:prSet presAssocID="{0E263900-7FEB-441C-873F-D6A1A30DD911}" presName="sibTrans" presStyleLbl="sibTrans1D1" presStyleIdx="8" presStyleCnt="14"/>
      <dgm:spPr/>
    </dgm:pt>
    <dgm:pt modelId="{3404023B-01DE-AF4A-B03A-7A062C7A74ED}" type="pres">
      <dgm:prSet presAssocID="{0E263900-7FEB-441C-873F-D6A1A30DD911}" presName="connectorText" presStyleLbl="sibTrans1D1" presStyleIdx="8" presStyleCnt="14"/>
      <dgm:spPr/>
    </dgm:pt>
    <dgm:pt modelId="{4AEB6F0E-3FAF-7249-993E-F3421BFCE58E}" type="pres">
      <dgm:prSet presAssocID="{E3FD786B-DBC7-4AD0-9BF9-77A0FDF482F5}" presName="node" presStyleLbl="node1" presStyleIdx="9" presStyleCnt="15">
        <dgm:presLayoutVars>
          <dgm:bulletEnabled val="1"/>
        </dgm:presLayoutVars>
      </dgm:prSet>
      <dgm:spPr/>
    </dgm:pt>
    <dgm:pt modelId="{46AF90BF-1D5B-D346-8697-5329F0787207}" type="pres">
      <dgm:prSet presAssocID="{B4630F50-A743-4B50-A2E0-56BE33B7DF66}" presName="sibTrans" presStyleLbl="sibTrans1D1" presStyleIdx="9" presStyleCnt="14"/>
      <dgm:spPr/>
    </dgm:pt>
    <dgm:pt modelId="{D556984D-BBD4-B94E-A097-18FC6ADDCEAB}" type="pres">
      <dgm:prSet presAssocID="{B4630F50-A743-4B50-A2E0-56BE33B7DF66}" presName="connectorText" presStyleLbl="sibTrans1D1" presStyleIdx="9" presStyleCnt="14"/>
      <dgm:spPr/>
    </dgm:pt>
    <dgm:pt modelId="{5576C1CB-20A4-7C46-B7F4-1AD35A10A8B7}" type="pres">
      <dgm:prSet presAssocID="{D8611D72-2760-4EA4-A265-3F92687CBCFC}" presName="node" presStyleLbl="node1" presStyleIdx="10" presStyleCnt="15">
        <dgm:presLayoutVars>
          <dgm:bulletEnabled val="1"/>
        </dgm:presLayoutVars>
      </dgm:prSet>
      <dgm:spPr/>
    </dgm:pt>
    <dgm:pt modelId="{CE18BA09-5FB2-7340-A348-8052BB7EDDA7}" type="pres">
      <dgm:prSet presAssocID="{F26C6005-B66B-4FCF-A799-E7EC97B791D2}" presName="sibTrans" presStyleLbl="sibTrans1D1" presStyleIdx="10" presStyleCnt="14"/>
      <dgm:spPr/>
    </dgm:pt>
    <dgm:pt modelId="{528033FC-22C1-9D4F-8B36-33B31E1E7BC5}" type="pres">
      <dgm:prSet presAssocID="{F26C6005-B66B-4FCF-A799-E7EC97B791D2}" presName="connectorText" presStyleLbl="sibTrans1D1" presStyleIdx="10" presStyleCnt="14"/>
      <dgm:spPr/>
    </dgm:pt>
    <dgm:pt modelId="{1738FEBB-E545-C94E-8892-F007AA5D21D2}" type="pres">
      <dgm:prSet presAssocID="{7BB472A3-6FF4-464E-AC3F-A989656C9FC9}" presName="node" presStyleLbl="node1" presStyleIdx="11" presStyleCnt="15">
        <dgm:presLayoutVars>
          <dgm:bulletEnabled val="1"/>
        </dgm:presLayoutVars>
      </dgm:prSet>
      <dgm:spPr/>
    </dgm:pt>
    <dgm:pt modelId="{F69F96DF-ED21-8D4E-934B-1EFB1D0FA952}" type="pres">
      <dgm:prSet presAssocID="{36381BCC-6526-4062-B46A-A754890E10F8}" presName="sibTrans" presStyleLbl="sibTrans1D1" presStyleIdx="11" presStyleCnt="14"/>
      <dgm:spPr/>
    </dgm:pt>
    <dgm:pt modelId="{33D9DD75-E50E-A845-A4DF-5A1B1A84F936}" type="pres">
      <dgm:prSet presAssocID="{36381BCC-6526-4062-B46A-A754890E10F8}" presName="connectorText" presStyleLbl="sibTrans1D1" presStyleIdx="11" presStyleCnt="14"/>
      <dgm:spPr/>
    </dgm:pt>
    <dgm:pt modelId="{CAED394E-1AF5-974E-9E7A-71CB9D1CA6C4}" type="pres">
      <dgm:prSet presAssocID="{8F06FF08-29B7-4259-BBCA-64F861746D38}" presName="node" presStyleLbl="node1" presStyleIdx="12" presStyleCnt="15">
        <dgm:presLayoutVars>
          <dgm:bulletEnabled val="1"/>
        </dgm:presLayoutVars>
      </dgm:prSet>
      <dgm:spPr/>
    </dgm:pt>
    <dgm:pt modelId="{EE9AEB3D-3343-9641-B6D9-6193BCF2F5D0}" type="pres">
      <dgm:prSet presAssocID="{DCB6CDAB-B6CA-45F6-8334-A95925A2A7FA}" presName="sibTrans" presStyleLbl="sibTrans1D1" presStyleIdx="12" presStyleCnt="14"/>
      <dgm:spPr/>
    </dgm:pt>
    <dgm:pt modelId="{BF983385-0CDF-1649-B395-A00C6CF3B807}" type="pres">
      <dgm:prSet presAssocID="{DCB6CDAB-B6CA-45F6-8334-A95925A2A7FA}" presName="connectorText" presStyleLbl="sibTrans1D1" presStyleIdx="12" presStyleCnt="14"/>
      <dgm:spPr/>
    </dgm:pt>
    <dgm:pt modelId="{E2356718-1E5A-9744-B616-4EFC721440C6}" type="pres">
      <dgm:prSet presAssocID="{7B3E7AA6-953C-44EA-8FA1-EE2664C2F86D}" presName="node" presStyleLbl="node1" presStyleIdx="13" presStyleCnt="15" custScaleX="112961" custScaleY="110921">
        <dgm:presLayoutVars>
          <dgm:bulletEnabled val="1"/>
        </dgm:presLayoutVars>
      </dgm:prSet>
      <dgm:spPr/>
    </dgm:pt>
    <dgm:pt modelId="{6C3BA2DC-6833-1B41-A101-19D88F1BB77A}" type="pres">
      <dgm:prSet presAssocID="{0E61DF72-3F84-4F6D-AF17-FD693A702512}" presName="sibTrans" presStyleLbl="sibTrans1D1" presStyleIdx="13" presStyleCnt="14"/>
      <dgm:spPr/>
    </dgm:pt>
    <dgm:pt modelId="{ECDFAEA0-7A84-4049-AD8F-5C9079D0116F}" type="pres">
      <dgm:prSet presAssocID="{0E61DF72-3F84-4F6D-AF17-FD693A702512}" presName="connectorText" presStyleLbl="sibTrans1D1" presStyleIdx="13" presStyleCnt="14"/>
      <dgm:spPr/>
    </dgm:pt>
    <dgm:pt modelId="{756A29CC-B430-214D-BA8E-8CB1E51EF792}" type="pres">
      <dgm:prSet presAssocID="{06E6192C-BF32-47EB-87FE-E707EE910CC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46AD9A0C-2600-1C41-B53A-2DB9FAA50DF1}" type="presOf" srcId="{FB908299-B831-459D-ACD0-B50F19C36FEC}" destId="{83CF5212-1849-4749-AC38-DAE792C9584F}" srcOrd="0" destOrd="0" presId="urn:microsoft.com/office/officeart/2016/7/layout/RepeatingBendingProcessNew"/>
    <dgm:cxn modelId="{79C7D310-7624-6941-83A8-04464E155565}" type="presOf" srcId="{50B061F2-ECA7-4A73-91CE-ACC28D7BE54F}" destId="{BB20D1F3-AE6D-C547-BC55-4D7BB9059C0B}" srcOrd="1" destOrd="0" presId="urn:microsoft.com/office/officeart/2016/7/layout/RepeatingBendingProcessNew"/>
    <dgm:cxn modelId="{6C58CE13-986A-E446-9466-6CB647186BC9}" type="presOf" srcId="{09AEFF1B-2B3A-4A92-9087-76A44F9A4260}" destId="{04C6C4F7-604B-5F47-B9DB-EB6A72A2FE5F}" srcOrd="0" destOrd="0" presId="urn:microsoft.com/office/officeart/2016/7/layout/RepeatingBendingProcessNew"/>
    <dgm:cxn modelId="{DA448918-5394-E14D-979F-8C566538AA99}" type="presOf" srcId="{CEA606CD-30E6-4586-AD52-792371695465}" destId="{EF129508-FA28-3245-8A80-718E823DC9B4}" srcOrd="0" destOrd="0" presId="urn:microsoft.com/office/officeart/2016/7/layout/RepeatingBendingProcessNew"/>
    <dgm:cxn modelId="{CAE64519-1905-EF4A-9E71-7522D0B3544F}" type="presOf" srcId="{8F06FF08-29B7-4259-BBCA-64F861746D38}" destId="{CAED394E-1AF5-974E-9E7A-71CB9D1CA6C4}" srcOrd="0" destOrd="0" presId="urn:microsoft.com/office/officeart/2016/7/layout/RepeatingBendingProcessNew"/>
    <dgm:cxn modelId="{E4E3481B-5E98-CC4F-ABC8-907E868E8138}" type="presOf" srcId="{0E61DF72-3F84-4F6D-AF17-FD693A702512}" destId="{ECDFAEA0-7A84-4049-AD8F-5C9079D0116F}" srcOrd="1" destOrd="0" presId="urn:microsoft.com/office/officeart/2016/7/layout/RepeatingBendingProcessNew"/>
    <dgm:cxn modelId="{1B4DA51B-5DB1-45E5-A1D8-0B413D8A918A}" srcId="{E1A0E84F-3F96-419B-8588-37ADC83F464C}" destId="{021488F9-40B4-4471-A303-EA75253CBC81}" srcOrd="6" destOrd="0" parTransId="{6A0ADC6A-4549-4FD8-ADAA-B064C4F33699}" sibTransId="{CC389659-D4A5-4E6C-8FFB-71EB5F86522C}"/>
    <dgm:cxn modelId="{FBF2031F-15D7-8042-B0AB-9B5A25AC2976}" type="presOf" srcId="{70F71136-21A1-4EF2-B3FA-5DBCFA38B7E6}" destId="{5DDE8CB9-0EBB-9E4C-A634-4890AC3DBBB8}" srcOrd="0" destOrd="0" presId="urn:microsoft.com/office/officeart/2016/7/layout/RepeatingBendingProcessNew"/>
    <dgm:cxn modelId="{B1E1ED25-123F-8340-AFCE-4BDBDD397C5D}" type="presOf" srcId="{36381BCC-6526-4062-B46A-A754890E10F8}" destId="{33D9DD75-E50E-A845-A4DF-5A1B1A84F936}" srcOrd="1" destOrd="0" presId="urn:microsoft.com/office/officeart/2016/7/layout/RepeatingBendingProcessNew"/>
    <dgm:cxn modelId="{AAD11A2E-EE03-475E-93DD-E8CF089A7F6D}" srcId="{E1A0E84F-3F96-419B-8588-37ADC83F464C}" destId="{317777CF-EBEC-4F10-A53A-45C55DCC85E6}" srcOrd="7" destOrd="0" parTransId="{252ED725-2D43-44AA-87AC-A227F00CFE20}" sibTransId="{022F07E0-296D-48CB-BE93-F752D78B4C2C}"/>
    <dgm:cxn modelId="{C7811F35-228D-8C43-BEFB-CD899B563235}" type="presOf" srcId="{D063DE00-5D03-48CB-9C63-60C33878C175}" destId="{94CDB563-0EF9-844F-A7CA-5F109912D021}" srcOrd="0" destOrd="0" presId="urn:microsoft.com/office/officeart/2016/7/layout/RepeatingBendingProcessNew"/>
    <dgm:cxn modelId="{B505F038-694E-0D41-8CF3-BFF3ABF721DB}" type="presOf" srcId="{7B3E7AA6-953C-44EA-8FA1-EE2664C2F86D}" destId="{E2356718-1E5A-9744-B616-4EFC721440C6}" srcOrd="0" destOrd="0" presId="urn:microsoft.com/office/officeart/2016/7/layout/RepeatingBendingProcessNew"/>
    <dgm:cxn modelId="{8A05273A-D72C-5D48-BC7E-7CE2C12D0D41}" type="presOf" srcId="{CC389659-D4A5-4E6C-8FFB-71EB5F86522C}" destId="{FBE5CCB7-8DD7-504A-89FC-85EB10D009E1}" srcOrd="0" destOrd="0" presId="urn:microsoft.com/office/officeart/2016/7/layout/RepeatingBendingProcessNew"/>
    <dgm:cxn modelId="{FBAD073D-4D6C-DE4E-A60C-4D976E82A1F3}" type="presOf" srcId="{36381BCC-6526-4062-B46A-A754890E10F8}" destId="{F69F96DF-ED21-8D4E-934B-1EFB1D0FA952}" srcOrd="0" destOrd="0" presId="urn:microsoft.com/office/officeart/2016/7/layout/RepeatingBendingProcessNew"/>
    <dgm:cxn modelId="{67A1F03F-7ECF-41EB-B78D-A18FB0E14794}" srcId="{E1A0E84F-3F96-419B-8588-37ADC83F464C}" destId="{7B3E7AA6-953C-44EA-8FA1-EE2664C2F86D}" srcOrd="13" destOrd="0" parTransId="{05D911B8-55CC-4767-8827-29FA8D8236C7}" sibTransId="{0E61DF72-3F84-4F6D-AF17-FD693A702512}"/>
    <dgm:cxn modelId="{1ED00B46-1519-1848-BE7D-34B732E798DB}" type="presOf" srcId="{06E6192C-BF32-47EB-87FE-E707EE910CC2}" destId="{756A29CC-B430-214D-BA8E-8CB1E51EF792}" srcOrd="0" destOrd="0" presId="urn:microsoft.com/office/officeart/2016/7/layout/RepeatingBendingProcessNew"/>
    <dgm:cxn modelId="{E36A144A-8DE8-4349-B08A-0B77312577DC}" type="presOf" srcId="{E1A0E84F-3F96-419B-8588-37ADC83F464C}" destId="{157028C0-1820-784D-8C3C-D103CC0610B3}" srcOrd="0" destOrd="0" presId="urn:microsoft.com/office/officeart/2016/7/layout/RepeatingBendingProcessNew"/>
    <dgm:cxn modelId="{8569984D-5F20-EE4B-AC27-B65BF4FC4481}" type="presOf" srcId="{E81A10A4-6AC7-479D-9CE0-CB48CA54BA81}" destId="{23FDBBD5-BA1D-0648-8328-321037598A10}" srcOrd="0" destOrd="0" presId="urn:microsoft.com/office/officeart/2016/7/layout/RepeatingBendingProcessNew"/>
    <dgm:cxn modelId="{3A78CC51-7144-454D-8374-8FDF99CCDA59}" srcId="{E1A0E84F-3F96-419B-8588-37ADC83F464C}" destId="{4E07E584-BFFC-4F55-8F5E-B837CDC39DD0}" srcOrd="2" destOrd="0" parTransId="{EAB06E72-C6E2-4834-899F-E65938FC0BC3}" sibTransId="{50B061F2-ECA7-4A73-91CE-ACC28D7BE54F}"/>
    <dgm:cxn modelId="{878FFE52-1FDD-5C4A-8C08-9A74B96E1083}" type="presOf" srcId="{7A23FC25-C8C5-47E1-8677-25234B14B92C}" destId="{121F5F65-E46A-CA45-BF8B-B79CCA0DECD5}" srcOrd="0" destOrd="0" presId="urn:microsoft.com/office/officeart/2016/7/layout/RepeatingBendingProcessNew"/>
    <dgm:cxn modelId="{55686F61-682C-154F-935E-3010A1C5B39F}" type="presOf" srcId="{3251F065-BB44-41E3-8F89-D94CD864D026}" destId="{3A3159A9-7367-BD41-8FA7-B96C1909B397}" srcOrd="0" destOrd="0" presId="urn:microsoft.com/office/officeart/2016/7/layout/RepeatingBendingProcessNew"/>
    <dgm:cxn modelId="{B07ABD69-B997-444B-9D17-1E2B435E94E5}" srcId="{E1A0E84F-3F96-419B-8588-37ADC83F464C}" destId="{8F06FF08-29B7-4259-BBCA-64F861746D38}" srcOrd="12" destOrd="0" parTransId="{53DA6976-8508-47FD-945D-8BE5A0C81431}" sibTransId="{DCB6CDAB-B6CA-45F6-8334-A95925A2A7FA}"/>
    <dgm:cxn modelId="{6C41AA6F-E355-4241-8B86-97E3E08D236B}" type="presOf" srcId="{CC2C999E-1F8B-47CE-93B4-278D5B932358}" destId="{712083A2-CC52-2A40-B247-A326F904E4CC}" srcOrd="0" destOrd="0" presId="urn:microsoft.com/office/officeart/2016/7/layout/RepeatingBendingProcessNew"/>
    <dgm:cxn modelId="{BE11CF70-CF55-1540-AA54-A849453F5625}" type="presOf" srcId="{CEA606CD-30E6-4586-AD52-792371695465}" destId="{03A1BF4A-267A-5740-B5B5-EAD57F65025F}" srcOrd="1" destOrd="0" presId="urn:microsoft.com/office/officeart/2016/7/layout/RepeatingBendingProcessNew"/>
    <dgm:cxn modelId="{F2A56B76-3EE8-1348-9A48-52631E6AAE04}" type="presOf" srcId="{317777CF-EBEC-4F10-A53A-45C55DCC85E6}" destId="{7A1B8F44-D0D6-4641-ABCC-9620110600DD}" srcOrd="0" destOrd="0" presId="urn:microsoft.com/office/officeart/2016/7/layout/RepeatingBendingProcessNew"/>
    <dgm:cxn modelId="{A843D276-BBC9-7348-8528-AC36910B47A1}" type="presOf" srcId="{B4630F50-A743-4B50-A2E0-56BE33B7DF66}" destId="{D556984D-BBD4-B94E-A097-18FC6ADDCEAB}" srcOrd="1" destOrd="0" presId="urn:microsoft.com/office/officeart/2016/7/layout/RepeatingBendingProcessNew"/>
    <dgm:cxn modelId="{577AEE76-1E91-D44A-BB10-60F5822FB023}" type="presOf" srcId="{4E07E584-BFFC-4F55-8F5E-B837CDC39DD0}" destId="{5CDCA95B-1606-8B49-BF97-71C324F5A764}" srcOrd="0" destOrd="0" presId="urn:microsoft.com/office/officeart/2016/7/layout/RepeatingBendingProcessNew"/>
    <dgm:cxn modelId="{274B7878-062E-A941-9390-8F1D783CD4C2}" type="presOf" srcId="{DCB6CDAB-B6CA-45F6-8334-A95925A2A7FA}" destId="{BF983385-0CDF-1649-B395-A00C6CF3B807}" srcOrd="1" destOrd="0" presId="urn:microsoft.com/office/officeart/2016/7/layout/RepeatingBendingProcessNew"/>
    <dgm:cxn modelId="{2567F178-B7A5-E04B-9A1C-150EFA0E853B}" type="presOf" srcId="{70F71136-21A1-4EF2-B3FA-5DBCFA38B7E6}" destId="{36449B25-2DF9-064B-BD89-554913905BC4}" srcOrd="1" destOrd="0" presId="urn:microsoft.com/office/officeart/2016/7/layout/RepeatingBendingProcessNew"/>
    <dgm:cxn modelId="{5E18887E-BF46-DE4E-A98F-B1BB4C8577D7}" type="presOf" srcId="{0E263900-7FEB-441C-873F-D6A1A30DD911}" destId="{3404023B-01DE-AF4A-B03A-7A062C7A74ED}" srcOrd="1" destOrd="0" presId="urn:microsoft.com/office/officeart/2016/7/layout/RepeatingBendingProcessNew"/>
    <dgm:cxn modelId="{FC8D8283-B5AD-F942-BCD2-531693632B4C}" type="presOf" srcId="{0E263900-7FEB-441C-873F-D6A1A30DD911}" destId="{69BD2FBA-53CC-CC47-9789-C4E1CCE4D90D}" srcOrd="0" destOrd="0" presId="urn:microsoft.com/office/officeart/2016/7/layout/RepeatingBendingProcessNew"/>
    <dgm:cxn modelId="{D3B13486-69DF-5042-B3AD-6C1AE242F096}" type="presOf" srcId="{CC389659-D4A5-4E6C-8FFB-71EB5F86522C}" destId="{0687626E-D9CE-FA4C-BFD0-DDD7CD722ABA}" srcOrd="1" destOrd="0" presId="urn:microsoft.com/office/officeart/2016/7/layout/RepeatingBendingProcessNew"/>
    <dgm:cxn modelId="{C4784886-6697-2848-994F-39DE7EC153E3}" type="presOf" srcId="{09AEFF1B-2B3A-4A92-9087-76A44F9A4260}" destId="{35F0154D-2EC8-A947-9802-30065F15D179}" srcOrd="1" destOrd="0" presId="urn:microsoft.com/office/officeart/2016/7/layout/RepeatingBendingProcessNew"/>
    <dgm:cxn modelId="{C661C887-CCA9-F24B-AC71-283C7A8E07B7}" type="presOf" srcId="{E3FD786B-DBC7-4AD0-9BF9-77A0FDF482F5}" destId="{4AEB6F0E-3FAF-7249-993E-F3421BFCE58E}" srcOrd="0" destOrd="0" presId="urn:microsoft.com/office/officeart/2016/7/layout/RepeatingBendingProcessNew"/>
    <dgm:cxn modelId="{931ED391-5AD4-FD4A-BD95-20AC523D19E8}" type="presOf" srcId="{D8611D72-2760-4EA4-A265-3F92687CBCFC}" destId="{5576C1CB-20A4-7C46-B7F4-1AD35A10A8B7}" srcOrd="0" destOrd="0" presId="urn:microsoft.com/office/officeart/2016/7/layout/RepeatingBendingProcessNew"/>
    <dgm:cxn modelId="{1F630194-12BC-F747-9243-42469D1BF60A}" type="presOf" srcId="{022F07E0-296D-48CB-BE93-F752D78B4C2C}" destId="{7906A2D9-D5BD-624E-98BA-A7EE4DECAB1F}" srcOrd="1" destOrd="0" presId="urn:microsoft.com/office/officeart/2016/7/layout/RepeatingBendingProcessNew"/>
    <dgm:cxn modelId="{84D73B99-CD4F-3B44-AF06-347DBC96590A}" type="presOf" srcId="{021488F9-40B4-4471-A303-EA75253CBC81}" destId="{76BE8C24-3FCD-024E-A38E-48FAAA2C95EE}" srcOrd="0" destOrd="0" presId="urn:microsoft.com/office/officeart/2016/7/layout/RepeatingBendingProcessNew"/>
    <dgm:cxn modelId="{C55F7C9A-DD9F-EB4E-9869-D4A9343D4717}" type="presOf" srcId="{C977EC31-A7FF-4164-9B46-0CC225C0A387}" destId="{C5CB1EA4-ACBB-1F46-A02A-88BBAAC391EC}" srcOrd="0" destOrd="0" presId="urn:microsoft.com/office/officeart/2016/7/layout/RepeatingBendingProcessNew"/>
    <dgm:cxn modelId="{1B2BEFAB-E57F-B14E-B8CA-AF3AA8B5EDAE}" type="presOf" srcId="{0E61DF72-3F84-4F6D-AF17-FD693A702512}" destId="{6C3BA2DC-6833-1B41-A101-19D88F1BB77A}" srcOrd="0" destOrd="0" presId="urn:microsoft.com/office/officeart/2016/7/layout/RepeatingBendingProcessNew"/>
    <dgm:cxn modelId="{DAEA3AAD-1DCB-491D-867D-34347E9F1ADF}" srcId="{E1A0E84F-3F96-419B-8588-37ADC83F464C}" destId="{7BB472A3-6FF4-464E-AC3F-A989656C9FC9}" srcOrd="11" destOrd="0" parTransId="{21F77551-E7CA-4CF2-BFB3-01BAD7BC43C7}" sibTransId="{36381BCC-6526-4062-B46A-A754890E10F8}"/>
    <dgm:cxn modelId="{F34427AE-FF34-C649-827B-CC52998B157D}" type="presOf" srcId="{EB1C63E4-235E-42A5-9E7D-0FFB94389130}" destId="{FF0EB87F-A841-724D-A54B-79345CC0C90F}" srcOrd="1" destOrd="0" presId="urn:microsoft.com/office/officeart/2016/7/layout/RepeatingBendingProcessNew"/>
    <dgm:cxn modelId="{030CA1B6-F2CD-9C42-967B-0838233A7431}" type="presOf" srcId="{F26C6005-B66B-4FCF-A799-E7EC97B791D2}" destId="{CE18BA09-5FB2-7340-A348-8052BB7EDDA7}" srcOrd="0" destOrd="0" presId="urn:microsoft.com/office/officeart/2016/7/layout/RepeatingBendingProcessNew"/>
    <dgm:cxn modelId="{33EC16C6-2FF5-1142-93F9-A5ED1A32A122}" type="presOf" srcId="{50B061F2-ECA7-4A73-91CE-ACC28D7BE54F}" destId="{C56E3A42-ACAD-3140-A60A-263BD7677FC9}" srcOrd="0" destOrd="0" presId="urn:microsoft.com/office/officeart/2016/7/layout/RepeatingBendingProcessNew"/>
    <dgm:cxn modelId="{1BA526C7-AA30-401C-9AE4-DE2A0EFC860A}" srcId="{E1A0E84F-3F96-419B-8588-37ADC83F464C}" destId="{3251F065-BB44-41E3-8F89-D94CD864D026}" srcOrd="3" destOrd="0" parTransId="{24E91DC6-2938-41B8-BE41-59A5EFDAB8E3}" sibTransId="{CEA606CD-30E6-4586-AD52-792371695465}"/>
    <dgm:cxn modelId="{282C17CA-5BBA-483E-A9C8-CD620AF5B074}" srcId="{E1A0E84F-3F96-419B-8588-37ADC83F464C}" destId="{C977EC31-A7FF-4164-9B46-0CC225C0A387}" srcOrd="1" destOrd="0" parTransId="{DCCCC8F0-69E6-4FD9-9A8B-D0296518304C}" sibTransId="{09AEFF1B-2B3A-4A92-9087-76A44F9A4260}"/>
    <dgm:cxn modelId="{7E2157CA-B3F0-46DC-8F02-57CF02ED23AA}" srcId="{E1A0E84F-3F96-419B-8588-37ADC83F464C}" destId="{FB908299-B831-459D-ACD0-B50F19C36FEC}" srcOrd="5" destOrd="0" parTransId="{21792CB8-C713-4FC3-A19C-8A5A545DA3B1}" sibTransId="{EB1C63E4-235E-42A5-9E7D-0FFB94389130}"/>
    <dgm:cxn modelId="{73CBE8D7-D2BD-40D7-98AF-1CEF86B322D3}" srcId="{E1A0E84F-3F96-419B-8588-37ADC83F464C}" destId="{D8611D72-2760-4EA4-A265-3F92687CBCFC}" srcOrd="10" destOrd="0" parTransId="{A8D8E403-7E86-467E-96BB-69ED65420DA4}" sibTransId="{F26C6005-B66B-4FCF-A799-E7EC97B791D2}"/>
    <dgm:cxn modelId="{6A88DAD8-20C1-464D-87DE-4FA0DFD853F4}" type="presOf" srcId="{B4630F50-A743-4B50-A2E0-56BE33B7DF66}" destId="{46AF90BF-1D5B-D346-8697-5329F0787207}" srcOrd="0" destOrd="0" presId="urn:microsoft.com/office/officeart/2016/7/layout/RepeatingBendingProcessNew"/>
    <dgm:cxn modelId="{BA5C45DC-AFFA-7E4D-A169-0AC28F2A9DBD}" type="presOf" srcId="{EB1C63E4-235E-42A5-9E7D-0FFB94389130}" destId="{7005195D-D702-9F4A-AAC9-2FDA2D5FC730}" srcOrd="0" destOrd="0" presId="urn:microsoft.com/office/officeart/2016/7/layout/RepeatingBendingProcessNew"/>
    <dgm:cxn modelId="{382C7FDD-20C7-47B5-BBB2-54D9D51FF873}" srcId="{E1A0E84F-3F96-419B-8588-37ADC83F464C}" destId="{D063DE00-5D03-48CB-9C63-60C33878C175}" srcOrd="4" destOrd="0" parTransId="{A2D9BB18-C5C1-46D4-A3A6-12AA847CA7C0}" sibTransId="{CC2C999E-1F8B-47CE-93B4-278D5B932358}"/>
    <dgm:cxn modelId="{D830D0E2-8D8A-4BA0-B840-11BF99F5FF52}" srcId="{E1A0E84F-3F96-419B-8588-37ADC83F464C}" destId="{7A23FC25-C8C5-47E1-8677-25234B14B92C}" srcOrd="0" destOrd="0" parTransId="{85BC83FB-8D90-40C9-9007-4D5B575E182F}" sibTransId="{70F71136-21A1-4EF2-B3FA-5DBCFA38B7E6}"/>
    <dgm:cxn modelId="{773BE8E5-9E1C-4215-A2F3-30DFF98219BC}" srcId="{E1A0E84F-3F96-419B-8588-37ADC83F464C}" destId="{E3FD786B-DBC7-4AD0-9BF9-77A0FDF482F5}" srcOrd="9" destOrd="0" parTransId="{A100717E-5EF6-4133-8DAA-749F4548A6A4}" sibTransId="{B4630F50-A743-4B50-A2E0-56BE33B7DF66}"/>
    <dgm:cxn modelId="{678F06E8-2F57-9B4D-9B6A-0E61ED37EC80}" type="presOf" srcId="{F26C6005-B66B-4FCF-A799-E7EC97B791D2}" destId="{528033FC-22C1-9D4F-8B36-33B31E1E7BC5}" srcOrd="1" destOrd="0" presId="urn:microsoft.com/office/officeart/2016/7/layout/RepeatingBendingProcessNew"/>
    <dgm:cxn modelId="{5FD9C9E9-1A06-40C4-B802-028AD9AFE30D}" srcId="{E1A0E84F-3F96-419B-8588-37ADC83F464C}" destId="{E81A10A4-6AC7-479D-9CE0-CB48CA54BA81}" srcOrd="8" destOrd="0" parTransId="{B6C5D385-48B8-4311-AFDC-C3438DBB2717}" sibTransId="{0E263900-7FEB-441C-873F-D6A1A30DD911}"/>
    <dgm:cxn modelId="{462238EF-9CCF-6D4B-9906-24689E0126D6}" type="presOf" srcId="{7BB472A3-6FF4-464E-AC3F-A989656C9FC9}" destId="{1738FEBB-E545-C94E-8892-F007AA5D21D2}" srcOrd="0" destOrd="0" presId="urn:microsoft.com/office/officeart/2016/7/layout/RepeatingBendingProcessNew"/>
    <dgm:cxn modelId="{6D577CF6-601E-424C-8272-724030D55AA4}" srcId="{E1A0E84F-3F96-419B-8588-37ADC83F464C}" destId="{06E6192C-BF32-47EB-87FE-E707EE910CC2}" srcOrd="14" destOrd="0" parTransId="{6884B1F4-CD5C-4B5B-9E30-CD336E2838AA}" sibTransId="{A43BF6C1-F1BF-4F56-882A-7543A85FFD67}"/>
    <dgm:cxn modelId="{D4C3C0F9-7A06-D146-B1D8-7C502089E81A}" type="presOf" srcId="{CC2C999E-1F8B-47CE-93B4-278D5B932358}" destId="{7CA86BD1-8490-EF4A-9943-B823711002E4}" srcOrd="1" destOrd="0" presId="urn:microsoft.com/office/officeart/2016/7/layout/RepeatingBendingProcessNew"/>
    <dgm:cxn modelId="{859F78FA-11C7-FC4D-9C00-78334BA06FFF}" type="presOf" srcId="{DCB6CDAB-B6CA-45F6-8334-A95925A2A7FA}" destId="{EE9AEB3D-3343-9641-B6D9-6193BCF2F5D0}" srcOrd="0" destOrd="0" presId="urn:microsoft.com/office/officeart/2016/7/layout/RepeatingBendingProcessNew"/>
    <dgm:cxn modelId="{F12FA9FB-E4A5-8F43-8B32-1A867B626057}" type="presOf" srcId="{022F07E0-296D-48CB-BE93-F752D78B4C2C}" destId="{2EBD4D0D-4CD8-674B-B3BB-2E1576658766}" srcOrd="0" destOrd="0" presId="urn:microsoft.com/office/officeart/2016/7/layout/RepeatingBendingProcessNew"/>
    <dgm:cxn modelId="{519BAB3C-6A51-7441-9694-E68D1226909B}" type="presParOf" srcId="{157028C0-1820-784D-8C3C-D103CC0610B3}" destId="{121F5F65-E46A-CA45-BF8B-B79CCA0DECD5}" srcOrd="0" destOrd="0" presId="urn:microsoft.com/office/officeart/2016/7/layout/RepeatingBendingProcessNew"/>
    <dgm:cxn modelId="{DCF7396A-CF1A-5F4D-96DA-DBCF469577D6}" type="presParOf" srcId="{157028C0-1820-784D-8C3C-D103CC0610B3}" destId="{5DDE8CB9-0EBB-9E4C-A634-4890AC3DBBB8}" srcOrd="1" destOrd="0" presId="urn:microsoft.com/office/officeart/2016/7/layout/RepeatingBendingProcessNew"/>
    <dgm:cxn modelId="{91AD0107-0D2F-174A-801E-2CF2CFA4909B}" type="presParOf" srcId="{5DDE8CB9-0EBB-9E4C-A634-4890AC3DBBB8}" destId="{36449B25-2DF9-064B-BD89-554913905BC4}" srcOrd="0" destOrd="0" presId="urn:microsoft.com/office/officeart/2016/7/layout/RepeatingBendingProcessNew"/>
    <dgm:cxn modelId="{A6D4D37B-79F5-B74A-8869-32C4AA89EE45}" type="presParOf" srcId="{157028C0-1820-784D-8C3C-D103CC0610B3}" destId="{C5CB1EA4-ACBB-1F46-A02A-88BBAAC391EC}" srcOrd="2" destOrd="0" presId="urn:microsoft.com/office/officeart/2016/7/layout/RepeatingBendingProcessNew"/>
    <dgm:cxn modelId="{704B8862-BBB1-174C-9CCD-2A3186ECCDB3}" type="presParOf" srcId="{157028C0-1820-784D-8C3C-D103CC0610B3}" destId="{04C6C4F7-604B-5F47-B9DB-EB6A72A2FE5F}" srcOrd="3" destOrd="0" presId="urn:microsoft.com/office/officeart/2016/7/layout/RepeatingBendingProcessNew"/>
    <dgm:cxn modelId="{E7B167FB-C38D-A14E-87C4-20CA8B4EAAFE}" type="presParOf" srcId="{04C6C4F7-604B-5F47-B9DB-EB6A72A2FE5F}" destId="{35F0154D-2EC8-A947-9802-30065F15D179}" srcOrd="0" destOrd="0" presId="urn:microsoft.com/office/officeart/2016/7/layout/RepeatingBendingProcessNew"/>
    <dgm:cxn modelId="{6B33B67A-40F1-C946-8932-9EE100EC4AF7}" type="presParOf" srcId="{157028C0-1820-784D-8C3C-D103CC0610B3}" destId="{5CDCA95B-1606-8B49-BF97-71C324F5A764}" srcOrd="4" destOrd="0" presId="urn:microsoft.com/office/officeart/2016/7/layout/RepeatingBendingProcessNew"/>
    <dgm:cxn modelId="{7ED99998-0132-B44A-A9CA-4410A7D76E2D}" type="presParOf" srcId="{157028C0-1820-784D-8C3C-D103CC0610B3}" destId="{C56E3A42-ACAD-3140-A60A-263BD7677FC9}" srcOrd="5" destOrd="0" presId="urn:microsoft.com/office/officeart/2016/7/layout/RepeatingBendingProcessNew"/>
    <dgm:cxn modelId="{2A80EBF0-3402-3F47-8CBE-20471A349353}" type="presParOf" srcId="{C56E3A42-ACAD-3140-A60A-263BD7677FC9}" destId="{BB20D1F3-AE6D-C547-BC55-4D7BB9059C0B}" srcOrd="0" destOrd="0" presId="urn:microsoft.com/office/officeart/2016/7/layout/RepeatingBendingProcessNew"/>
    <dgm:cxn modelId="{EA43286A-6985-524C-BCB6-7D686E9F9A76}" type="presParOf" srcId="{157028C0-1820-784D-8C3C-D103CC0610B3}" destId="{3A3159A9-7367-BD41-8FA7-B96C1909B397}" srcOrd="6" destOrd="0" presId="urn:microsoft.com/office/officeart/2016/7/layout/RepeatingBendingProcessNew"/>
    <dgm:cxn modelId="{685053A5-D8D3-F644-AC4D-7F09D7411E98}" type="presParOf" srcId="{157028C0-1820-784D-8C3C-D103CC0610B3}" destId="{EF129508-FA28-3245-8A80-718E823DC9B4}" srcOrd="7" destOrd="0" presId="urn:microsoft.com/office/officeart/2016/7/layout/RepeatingBendingProcessNew"/>
    <dgm:cxn modelId="{DB4A2DBB-84B1-B741-AAF6-D083C77A1DC0}" type="presParOf" srcId="{EF129508-FA28-3245-8A80-718E823DC9B4}" destId="{03A1BF4A-267A-5740-B5B5-EAD57F65025F}" srcOrd="0" destOrd="0" presId="urn:microsoft.com/office/officeart/2016/7/layout/RepeatingBendingProcessNew"/>
    <dgm:cxn modelId="{8D486B54-4F93-E648-8B29-A57D103E42D6}" type="presParOf" srcId="{157028C0-1820-784D-8C3C-D103CC0610B3}" destId="{94CDB563-0EF9-844F-A7CA-5F109912D021}" srcOrd="8" destOrd="0" presId="urn:microsoft.com/office/officeart/2016/7/layout/RepeatingBendingProcessNew"/>
    <dgm:cxn modelId="{B6CDFD9E-B78F-E245-9837-0395AAB75A19}" type="presParOf" srcId="{157028C0-1820-784D-8C3C-D103CC0610B3}" destId="{712083A2-CC52-2A40-B247-A326F904E4CC}" srcOrd="9" destOrd="0" presId="urn:microsoft.com/office/officeart/2016/7/layout/RepeatingBendingProcessNew"/>
    <dgm:cxn modelId="{FB7E2730-BD2C-4448-9A42-4CB1B369BFB9}" type="presParOf" srcId="{712083A2-CC52-2A40-B247-A326F904E4CC}" destId="{7CA86BD1-8490-EF4A-9943-B823711002E4}" srcOrd="0" destOrd="0" presId="urn:microsoft.com/office/officeart/2016/7/layout/RepeatingBendingProcessNew"/>
    <dgm:cxn modelId="{3CE1FD89-3844-3048-9089-E87852AA1981}" type="presParOf" srcId="{157028C0-1820-784D-8C3C-D103CC0610B3}" destId="{83CF5212-1849-4749-AC38-DAE792C9584F}" srcOrd="10" destOrd="0" presId="urn:microsoft.com/office/officeart/2016/7/layout/RepeatingBendingProcessNew"/>
    <dgm:cxn modelId="{A783916D-940E-EC41-9584-DCF0B0C401CE}" type="presParOf" srcId="{157028C0-1820-784D-8C3C-D103CC0610B3}" destId="{7005195D-D702-9F4A-AAC9-2FDA2D5FC730}" srcOrd="11" destOrd="0" presId="urn:microsoft.com/office/officeart/2016/7/layout/RepeatingBendingProcessNew"/>
    <dgm:cxn modelId="{10B67927-C6E3-3C44-B48A-A7991E20830D}" type="presParOf" srcId="{7005195D-D702-9F4A-AAC9-2FDA2D5FC730}" destId="{FF0EB87F-A841-724D-A54B-79345CC0C90F}" srcOrd="0" destOrd="0" presId="urn:microsoft.com/office/officeart/2016/7/layout/RepeatingBendingProcessNew"/>
    <dgm:cxn modelId="{FD957953-7165-8348-943A-8203A5E2FD93}" type="presParOf" srcId="{157028C0-1820-784D-8C3C-D103CC0610B3}" destId="{76BE8C24-3FCD-024E-A38E-48FAAA2C95EE}" srcOrd="12" destOrd="0" presId="urn:microsoft.com/office/officeart/2016/7/layout/RepeatingBendingProcessNew"/>
    <dgm:cxn modelId="{85D0539F-2876-D545-8FFD-97F395A108FA}" type="presParOf" srcId="{157028C0-1820-784D-8C3C-D103CC0610B3}" destId="{FBE5CCB7-8DD7-504A-89FC-85EB10D009E1}" srcOrd="13" destOrd="0" presId="urn:microsoft.com/office/officeart/2016/7/layout/RepeatingBendingProcessNew"/>
    <dgm:cxn modelId="{97B219B2-AD96-4B4D-B1D5-8D8F0B81D4C7}" type="presParOf" srcId="{FBE5CCB7-8DD7-504A-89FC-85EB10D009E1}" destId="{0687626E-D9CE-FA4C-BFD0-DDD7CD722ABA}" srcOrd="0" destOrd="0" presId="urn:microsoft.com/office/officeart/2016/7/layout/RepeatingBendingProcessNew"/>
    <dgm:cxn modelId="{13C184F7-78E6-C848-85C2-0EE98BD09AC9}" type="presParOf" srcId="{157028C0-1820-784D-8C3C-D103CC0610B3}" destId="{7A1B8F44-D0D6-4641-ABCC-9620110600DD}" srcOrd="14" destOrd="0" presId="urn:microsoft.com/office/officeart/2016/7/layout/RepeatingBendingProcessNew"/>
    <dgm:cxn modelId="{464230E7-D139-C946-841A-1376C4799954}" type="presParOf" srcId="{157028C0-1820-784D-8C3C-D103CC0610B3}" destId="{2EBD4D0D-4CD8-674B-B3BB-2E1576658766}" srcOrd="15" destOrd="0" presId="urn:microsoft.com/office/officeart/2016/7/layout/RepeatingBendingProcessNew"/>
    <dgm:cxn modelId="{632E0594-4000-9F4C-B67B-D39FDB93DE15}" type="presParOf" srcId="{2EBD4D0D-4CD8-674B-B3BB-2E1576658766}" destId="{7906A2D9-D5BD-624E-98BA-A7EE4DECAB1F}" srcOrd="0" destOrd="0" presId="urn:microsoft.com/office/officeart/2016/7/layout/RepeatingBendingProcessNew"/>
    <dgm:cxn modelId="{B02CF78F-74DF-0841-82C7-CCCC6B4A9BCE}" type="presParOf" srcId="{157028C0-1820-784D-8C3C-D103CC0610B3}" destId="{23FDBBD5-BA1D-0648-8328-321037598A10}" srcOrd="16" destOrd="0" presId="urn:microsoft.com/office/officeart/2016/7/layout/RepeatingBendingProcessNew"/>
    <dgm:cxn modelId="{3E789A23-1BCA-7C4E-AC17-B447BCC10345}" type="presParOf" srcId="{157028C0-1820-784D-8C3C-D103CC0610B3}" destId="{69BD2FBA-53CC-CC47-9789-C4E1CCE4D90D}" srcOrd="17" destOrd="0" presId="urn:microsoft.com/office/officeart/2016/7/layout/RepeatingBendingProcessNew"/>
    <dgm:cxn modelId="{5646E7DD-FEAF-F74F-8F89-7575AEDEE327}" type="presParOf" srcId="{69BD2FBA-53CC-CC47-9789-C4E1CCE4D90D}" destId="{3404023B-01DE-AF4A-B03A-7A062C7A74ED}" srcOrd="0" destOrd="0" presId="urn:microsoft.com/office/officeart/2016/7/layout/RepeatingBendingProcessNew"/>
    <dgm:cxn modelId="{E2ADB5C3-E041-B449-BA19-402EA5459D1D}" type="presParOf" srcId="{157028C0-1820-784D-8C3C-D103CC0610B3}" destId="{4AEB6F0E-3FAF-7249-993E-F3421BFCE58E}" srcOrd="18" destOrd="0" presId="urn:microsoft.com/office/officeart/2016/7/layout/RepeatingBendingProcessNew"/>
    <dgm:cxn modelId="{F2EA0984-3D54-EE4A-9633-4997BD05CF1F}" type="presParOf" srcId="{157028C0-1820-784D-8C3C-D103CC0610B3}" destId="{46AF90BF-1D5B-D346-8697-5329F0787207}" srcOrd="19" destOrd="0" presId="urn:microsoft.com/office/officeart/2016/7/layout/RepeatingBendingProcessNew"/>
    <dgm:cxn modelId="{4809B445-41E7-9149-AB9D-29B67BC14B17}" type="presParOf" srcId="{46AF90BF-1D5B-D346-8697-5329F0787207}" destId="{D556984D-BBD4-B94E-A097-18FC6ADDCEAB}" srcOrd="0" destOrd="0" presId="urn:microsoft.com/office/officeart/2016/7/layout/RepeatingBendingProcessNew"/>
    <dgm:cxn modelId="{074C3625-14BF-7441-B7B7-FFF679684C5B}" type="presParOf" srcId="{157028C0-1820-784D-8C3C-D103CC0610B3}" destId="{5576C1CB-20A4-7C46-B7F4-1AD35A10A8B7}" srcOrd="20" destOrd="0" presId="urn:microsoft.com/office/officeart/2016/7/layout/RepeatingBendingProcessNew"/>
    <dgm:cxn modelId="{BE7AD80D-F808-714A-B614-F4596A805915}" type="presParOf" srcId="{157028C0-1820-784D-8C3C-D103CC0610B3}" destId="{CE18BA09-5FB2-7340-A348-8052BB7EDDA7}" srcOrd="21" destOrd="0" presId="urn:microsoft.com/office/officeart/2016/7/layout/RepeatingBendingProcessNew"/>
    <dgm:cxn modelId="{883FF374-FA60-8846-8B22-D23FDCD74951}" type="presParOf" srcId="{CE18BA09-5FB2-7340-A348-8052BB7EDDA7}" destId="{528033FC-22C1-9D4F-8B36-33B31E1E7BC5}" srcOrd="0" destOrd="0" presId="urn:microsoft.com/office/officeart/2016/7/layout/RepeatingBendingProcessNew"/>
    <dgm:cxn modelId="{D1E015DD-57FD-ED4A-8AB8-CB029F0C52ED}" type="presParOf" srcId="{157028C0-1820-784D-8C3C-D103CC0610B3}" destId="{1738FEBB-E545-C94E-8892-F007AA5D21D2}" srcOrd="22" destOrd="0" presId="urn:microsoft.com/office/officeart/2016/7/layout/RepeatingBendingProcessNew"/>
    <dgm:cxn modelId="{942C5D55-E904-A147-8A12-A800A0D58ED5}" type="presParOf" srcId="{157028C0-1820-784D-8C3C-D103CC0610B3}" destId="{F69F96DF-ED21-8D4E-934B-1EFB1D0FA952}" srcOrd="23" destOrd="0" presId="urn:microsoft.com/office/officeart/2016/7/layout/RepeatingBendingProcessNew"/>
    <dgm:cxn modelId="{76708FB0-B497-BC48-813C-B0F8E0AA75B8}" type="presParOf" srcId="{F69F96DF-ED21-8D4E-934B-1EFB1D0FA952}" destId="{33D9DD75-E50E-A845-A4DF-5A1B1A84F936}" srcOrd="0" destOrd="0" presId="urn:microsoft.com/office/officeart/2016/7/layout/RepeatingBendingProcessNew"/>
    <dgm:cxn modelId="{089CEEE8-4EF3-FB40-8C03-1C68F0591DBF}" type="presParOf" srcId="{157028C0-1820-784D-8C3C-D103CC0610B3}" destId="{CAED394E-1AF5-974E-9E7A-71CB9D1CA6C4}" srcOrd="24" destOrd="0" presId="urn:microsoft.com/office/officeart/2016/7/layout/RepeatingBendingProcessNew"/>
    <dgm:cxn modelId="{90BD69F4-EDC5-104B-990A-6651BB4B6858}" type="presParOf" srcId="{157028C0-1820-784D-8C3C-D103CC0610B3}" destId="{EE9AEB3D-3343-9641-B6D9-6193BCF2F5D0}" srcOrd="25" destOrd="0" presId="urn:microsoft.com/office/officeart/2016/7/layout/RepeatingBendingProcessNew"/>
    <dgm:cxn modelId="{F3B07868-3CF7-CA4B-80D6-251216E209A1}" type="presParOf" srcId="{EE9AEB3D-3343-9641-B6D9-6193BCF2F5D0}" destId="{BF983385-0CDF-1649-B395-A00C6CF3B807}" srcOrd="0" destOrd="0" presId="urn:microsoft.com/office/officeart/2016/7/layout/RepeatingBendingProcessNew"/>
    <dgm:cxn modelId="{3F4D1261-EDE3-6C41-B76A-40FB06A9C24D}" type="presParOf" srcId="{157028C0-1820-784D-8C3C-D103CC0610B3}" destId="{E2356718-1E5A-9744-B616-4EFC721440C6}" srcOrd="26" destOrd="0" presId="urn:microsoft.com/office/officeart/2016/7/layout/RepeatingBendingProcessNew"/>
    <dgm:cxn modelId="{173B7188-B5BA-0040-87F2-895CAD9B64E7}" type="presParOf" srcId="{157028C0-1820-784D-8C3C-D103CC0610B3}" destId="{6C3BA2DC-6833-1B41-A101-19D88F1BB77A}" srcOrd="27" destOrd="0" presId="urn:microsoft.com/office/officeart/2016/7/layout/RepeatingBendingProcessNew"/>
    <dgm:cxn modelId="{A17277A2-76E1-424F-AD01-0E5E79172BA1}" type="presParOf" srcId="{6C3BA2DC-6833-1B41-A101-19D88F1BB77A}" destId="{ECDFAEA0-7A84-4049-AD8F-5C9079D0116F}" srcOrd="0" destOrd="0" presId="urn:microsoft.com/office/officeart/2016/7/layout/RepeatingBendingProcessNew"/>
    <dgm:cxn modelId="{05DD8535-F613-3947-8B6E-0868146689AE}" type="presParOf" srcId="{157028C0-1820-784D-8C3C-D103CC0610B3}" destId="{756A29CC-B430-214D-BA8E-8CB1E51EF792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E8CB9-0EBB-9E4C-A634-4890AC3DBBB8}">
      <dsp:nvSpPr>
        <dsp:cNvPr id="0" name=""/>
        <dsp:cNvSpPr/>
      </dsp:nvSpPr>
      <dsp:spPr>
        <a:xfrm>
          <a:off x="1682391" y="525656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2784" y="569419"/>
        <a:ext cx="19546" cy="3913"/>
      </dsp:txXfrm>
    </dsp:sp>
    <dsp:sp modelId="{121F5F65-E46A-CA45-BF8B-B79CCA0DECD5}">
      <dsp:nvSpPr>
        <dsp:cNvPr id="0" name=""/>
        <dsp:cNvSpPr/>
      </dsp:nvSpPr>
      <dsp:spPr>
        <a:xfrm>
          <a:off x="20603" y="75624"/>
          <a:ext cx="1663588" cy="991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Chi è e come individuo il mio cliente ideale?</a:t>
          </a:r>
        </a:p>
      </dsp:txBody>
      <dsp:txXfrm>
        <a:off x="20603" y="75624"/>
        <a:ext cx="1663588" cy="991503"/>
      </dsp:txXfrm>
    </dsp:sp>
    <dsp:sp modelId="{04C6C4F7-604B-5F47-B9DB-EB6A72A2FE5F}">
      <dsp:nvSpPr>
        <dsp:cNvPr id="0" name=""/>
        <dsp:cNvSpPr/>
      </dsp:nvSpPr>
      <dsp:spPr>
        <a:xfrm>
          <a:off x="3877750" y="525656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360117"/>
              <a:satOff val="-449"/>
              <a:lumOff val="1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143" y="569419"/>
        <a:ext cx="19546" cy="3913"/>
      </dsp:txXfrm>
    </dsp:sp>
    <dsp:sp modelId="{C5CB1EA4-ACBB-1F46-A02A-88BBAAC391EC}">
      <dsp:nvSpPr>
        <dsp:cNvPr id="0" name=""/>
        <dsp:cNvSpPr/>
      </dsp:nvSpPr>
      <dsp:spPr>
        <a:xfrm>
          <a:off x="2075124" y="52025"/>
          <a:ext cx="1804426" cy="1038701"/>
        </a:xfrm>
        <a:prstGeom prst="rect">
          <a:avLst/>
        </a:prstGeom>
        <a:solidFill>
          <a:schemeClr val="accent2">
            <a:hueOff val="334394"/>
            <a:satOff val="-417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Il </a:t>
          </a:r>
          <a:r>
            <a:rPr lang="en-US" sz="1200" kern="1200" dirty="0" err="1"/>
            <a:t>tuo</a:t>
          </a:r>
          <a:r>
            <a:rPr lang="en-US" sz="1200" kern="1200" dirty="0"/>
            <a:t> </a:t>
          </a:r>
          <a:r>
            <a:rPr lang="en-US" sz="1200" kern="1200" dirty="0" err="1"/>
            <a:t>cliente</a:t>
          </a:r>
          <a:r>
            <a:rPr lang="en-US" sz="1200" kern="1200" dirty="0"/>
            <a:t> </a:t>
          </a:r>
          <a:r>
            <a:rPr lang="en-US" sz="1200" kern="1200" dirty="0" err="1"/>
            <a:t>ideale</a:t>
          </a:r>
          <a:r>
            <a:rPr lang="en-US" sz="1200" kern="1200" dirty="0"/>
            <a:t> </a:t>
          </a:r>
          <a:r>
            <a:rPr lang="en-US" sz="1200" kern="1200" dirty="0" err="1"/>
            <a:t>è</a:t>
          </a:r>
          <a:r>
            <a:rPr lang="en-US" sz="1200" kern="1200" dirty="0"/>
            <a:t> un brand </a:t>
          </a:r>
          <a:r>
            <a:rPr lang="en-US" sz="1200" kern="1200" dirty="0" err="1"/>
            <a:t>emergente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</a:t>
          </a:r>
          <a:r>
            <a:rPr lang="en-US" sz="1200" kern="1200" dirty="0" err="1"/>
            <a:t>vuole</a:t>
          </a:r>
          <a:r>
            <a:rPr lang="en-US" sz="1200" kern="1200" dirty="0"/>
            <a:t> </a:t>
          </a:r>
          <a:r>
            <a:rPr lang="en-US" sz="1200" kern="1200" dirty="0" err="1"/>
            <a:t>entrare</a:t>
          </a:r>
          <a:r>
            <a:rPr lang="en-US" sz="1200" kern="1200" dirty="0"/>
            <a:t> o </a:t>
          </a:r>
          <a:r>
            <a:rPr lang="en-US" sz="1200" kern="1200" dirty="0" err="1"/>
            <a:t>migliorare</a:t>
          </a:r>
          <a:r>
            <a:rPr lang="en-US" sz="1200" kern="1200" dirty="0"/>
            <a:t> la propria </a:t>
          </a:r>
          <a:r>
            <a:rPr lang="en-US" sz="1200" kern="1200" dirty="0" err="1"/>
            <a:t>presenza</a:t>
          </a:r>
          <a:r>
            <a:rPr lang="en-US" sz="1200" kern="1200" dirty="0"/>
            <a:t> </a:t>
          </a:r>
          <a:r>
            <a:rPr lang="en-US" sz="1200" kern="1200" dirty="0" err="1"/>
            <a:t>nel</a:t>
          </a:r>
          <a:r>
            <a:rPr lang="en-US" sz="1200" kern="1200" dirty="0"/>
            <a:t> </a:t>
          </a:r>
          <a:r>
            <a:rPr lang="en-US" sz="1200" kern="1200" dirty="0" err="1"/>
            <a:t>mercato</a:t>
          </a:r>
          <a:r>
            <a:rPr lang="en-US" sz="1200" kern="1200" dirty="0"/>
            <a:t> e-commerce.</a:t>
          </a:r>
        </a:p>
      </dsp:txBody>
      <dsp:txXfrm>
        <a:off x="2075124" y="52025"/>
        <a:ext cx="1804426" cy="1038701"/>
      </dsp:txXfrm>
    </dsp:sp>
    <dsp:sp modelId="{C56E3A42-ACAD-3140-A60A-263BD7677FC9}">
      <dsp:nvSpPr>
        <dsp:cNvPr id="0" name=""/>
        <dsp:cNvSpPr/>
      </dsp:nvSpPr>
      <dsp:spPr>
        <a:xfrm>
          <a:off x="5968390" y="525656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720234"/>
              <a:satOff val="-898"/>
              <a:lumOff val="2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38783" y="569419"/>
        <a:ext cx="19546" cy="3913"/>
      </dsp:txXfrm>
    </dsp:sp>
    <dsp:sp modelId="{5CDCA95B-1606-8B49-BF97-71C324F5A764}">
      <dsp:nvSpPr>
        <dsp:cNvPr id="0" name=""/>
        <dsp:cNvSpPr/>
      </dsp:nvSpPr>
      <dsp:spPr>
        <a:xfrm>
          <a:off x="4270483" y="19085"/>
          <a:ext cx="1699707" cy="1104581"/>
        </a:xfrm>
        <a:prstGeom prst="rect">
          <a:avLst/>
        </a:prstGeom>
        <a:solidFill>
          <a:schemeClr val="accent2">
            <a:hueOff val="668789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Può</a:t>
          </a:r>
          <a:r>
            <a:rPr lang="en-US" sz="1200" kern="1200" dirty="0"/>
            <a:t> </a:t>
          </a:r>
          <a:r>
            <a:rPr lang="en-US" sz="1200" kern="1200" dirty="0" err="1"/>
            <a:t>essere</a:t>
          </a:r>
          <a:r>
            <a:rPr lang="en-US" sz="1200" kern="1200" dirty="0"/>
            <a:t> </a:t>
          </a:r>
          <a:r>
            <a:rPr lang="en-US" sz="1200" kern="1200" dirty="0" err="1"/>
            <a:t>una</a:t>
          </a:r>
          <a:r>
            <a:rPr lang="en-US" sz="1200" kern="1200" dirty="0"/>
            <a:t> </a:t>
          </a:r>
          <a:r>
            <a:rPr lang="en-US" sz="1200" kern="1200" dirty="0" err="1"/>
            <a:t>piccola</a:t>
          </a:r>
          <a:r>
            <a:rPr lang="en-US" sz="1200" kern="1200" dirty="0"/>
            <a:t> o media impresa, o un </a:t>
          </a:r>
          <a:r>
            <a:rPr lang="en-US" sz="1200" kern="1200" dirty="0" err="1"/>
            <a:t>imprenditore</a:t>
          </a:r>
          <a:r>
            <a:rPr lang="en-US" sz="1200" kern="1200" dirty="0"/>
            <a:t> </a:t>
          </a:r>
          <a:r>
            <a:rPr lang="en-US" sz="1200" kern="1200" dirty="0" err="1"/>
            <a:t>individuale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</a:t>
          </a:r>
          <a:r>
            <a:rPr lang="en-US" sz="1200" kern="1200" dirty="0" err="1"/>
            <a:t>sta</a:t>
          </a:r>
          <a:r>
            <a:rPr lang="en-US" sz="1200" kern="1200" dirty="0"/>
            <a:t> </a:t>
          </a:r>
          <a:r>
            <a:rPr lang="en-US" sz="1200" kern="1200" dirty="0" err="1"/>
            <a:t>lanciando</a:t>
          </a:r>
          <a:r>
            <a:rPr lang="en-US" sz="1200" kern="1200" dirty="0"/>
            <a:t> un nuovo </a:t>
          </a:r>
          <a:r>
            <a:rPr lang="en-US" sz="1200" kern="1200" dirty="0" err="1"/>
            <a:t>prodotto</a:t>
          </a:r>
          <a:r>
            <a:rPr lang="en-US" sz="1200" kern="1200" dirty="0"/>
            <a:t>.</a:t>
          </a:r>
        </a:p>
      </dsp:txBody>
      <dsp:txXfrm>
        <a:off x="4270483" y="19085"/>
        <a:ext cx="1699707" cy="1104581"/>
      </dsp:txXfrm>
    </dsp:sp>
    <dsp:sp modelId="{EF129508-FA28-3245-8A80-718E823DC9B4}">
      <dsp:nvSpPr>
        <dsp:cNvPr id="0" name=""/>
        <dsp:cNvSpPr/>
      </dsp:nvSpPr>
      <dsp:spPr>
        <a:xfrm>
          <a:off x="870456" y="1136415"/>
          <a:ext cx="6438049" cy="360332"/>
        </a:xfrm>
        <a:custGeom>
          <a:avLst/>
          <a:gdLst/>
          <a:ahLst/>
          <a:cxnLst/>
          <a:rect l="0" t="0" r="0" b="0"/>
          <a:pathLst>
            <a:path>
              <a:moveTo>
                <a:pt x="6438049" y="0"/>
              </a:moveTo>
              <a:lnTo>
                <a:pt x="6438049" y="197266"/>
              </a:lnTo>
              <a:lnTo>
                <a:pt x="0" y="197266"/>
              </a:lnTo>
              <a:lnTo>
                <a:pt x="0" y="360332"/>
              </a:lnTo>
            </a:path>
          </a:pathLst>
        </a:custGeom>
        <a:noFill/>
        <a:ln w="9525" cap="flat" cmpd="sng" algn="ctr">
          <a:solidFill>
            <a:schemeClr val="accent2">
              <a:hueOff val="1080351"/>
              <a:satOff val="-1347"/>
              <a:lumOff val="3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8233" y="1314625"/>
        <a:ext cx="322495" cy="3913"/>
      </dsp:txXfrm>
    </dsp:sp>
    <dsp:sp modelId="{3A3159A9-7367-BD41-8FA7-B96C1909B397}">
      <dsp:nvSpPr>
        <dsp:cNvPr id="0" name=""/>
        <dsp:cNvSpPr/>
      </dsp:nvSpPr>
      <dsp:spPr>
        <a:xfrm>
          <a:off x="6361123" y="4537"/>
          <a:ext cx="1894765" cy="1133677"/>
        </a:xfrm>
        <a:prstGeom prst="rect">
          <a:avLst/>
        </a:prstGeom>
        <a:solidFill>
          <a:schemeClr val="accent2">
            <a:hueOff val="1003183"/>
            <a:satOff val="-125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Il </a:t>
          </a:r>
          <a:r>
            <a:rPr lang="en-US" sz="1200" kern="1200" dirty="0" err="1"/>
            <a:t>cliente</a:t>
          </a:r>
          <a:r>
            <a:rPr lang="en-US" sz="1200" kern="1200" dirty="0"/>
            <a:t> </a:t>
          </a:r>
          <a:r>
            <a:rPr lang="en-US" sz="1200" kern="1200" dirty="0" err="1"/>
            <a:t>ideale</a:t>
          </a:r>
          <a:r>
            <a:rPr lang="en-US" sz="1200" kern="1200" dirty="0"/>
            <a:t> </a:t>
          </a:r>
          <a:r>
            <a:rPr lang="en-US" sz="1200" kern="1200" dirty="0" err="1"/>
            <a:t>è</a:t>
          </a:r>
          <a:r>
            <a:rPr lang="en-US" sz="1200" kern="1200" dirty="0"/>
            <a:t> </a:t>
          </a:r>
          <a:r>
            <a:rPr lang="en-US" sz="1200" kern="1200" dirty="0" err="1"/>
            <a:t>attento</a:t>
          </a:r>
          <a:r>
            <a:rPr lang="en-US" sz="1200" kern="1200" dirty="0"/>
            <a:t> alle </a:t>
          </a:r>
          <a:r>
            <a:rPr lang="en-US" sz="1200" kern="1200" dirty="0" err="1"/>
            <a:t>tendenze</a:t>
          </a:r>
          <a:r>
            <a:rPr lang="en-US" sz="1200" kern="1200" dirty="0"/>
            <a:t> di </a:t>
          </a:r>
          <a:r>
            <a:rPr lang="en-US" sz="1200" kern="1200" dirty="0" err="1"/>
            <a:t>mercato</a:t>
          </a:r>
          <a:r>
            <a:rPr lang="en-US" sz="1200" kern="1200" dirty="0"/>
            <a:t>, ha un </a:t>
          </a:r>
          <a:r>
            <a:rPr lang="en-US" sz="1200" kern="1200" dirty="0" err="1"/>
            <a:t>prodotto</a:t>
          </a:r>
          <a:r>
            <a:rPr lang="en-US" sz="1200" kern="1200" dirty="0"/>
            <a:t> </a:t>
          </a:r>
          <a:r>
            <a:rPr lang="en-US" sz="1200" kern="1200" dirty="0" err="1"/>
            <a:t>valido</a:t>
          </a:r>
          <a:r>
            <a:rPr lang="en-US" sz="1200" kern="1200" dirty="0"/>
            <a:t> ma non ha le </a:t>
          </a:r>
          <a:r>
            <a:rPr lang="en-US" sz="1200" kern="1200" dirty="0" err="1"/>
            <a:t>competenze</a:t>
          </a:r>
          <a:r>
            <a:rPr lang="en-US" sz="1200" kern="1200" dirty="0"/>
            <a:t> o il tempo per </a:t>
          </a:r>
          <a:r>
            <a:rPr lang="en-US" sz="1200" kern="1200" dirty="0" err="1"/>
            <a:t>gestire</a:t>
          </a:r>
          <a:r>
            <a:rPr lang="en-US" sz="1200" kern="1200" dirty="0"/>
            <a:t> un e-commerce </a:t>
          </a:r>
          <a:r>
            <a:rPr lang="en-US" sz="1200" kern="1200" dirty="0" err="1"/>
            <a:t>efficacemente</a:t>
          </a:r>
          <a:r>
            <a:rPr lang="en-US" sz="1200" kern="1200" dirty="0"/>
            <a:t>.</a:t>
          </a:r>
        </a:p>
      </dsp:txBody>
      <dsp:txXfrm>
        <a:off x="6361123" y="4537"/>
        <a:ext cx="1894765" cy="1133677"/>
      </dsp:txXfrm>
    </dsp:sp>
    <dsp:sp modelId="{712083A2-CC52-2A40-B247-A326F904E4CC}">
      <dsp:nvSpPr>
        <dsp:cNvPr id="0" name=""/>
        <dsp:cNvSpPr/>
      </dsp:nvSpPr>
      <dsp:spPr>
        <a:xfrm>
          <a:off x="1718510" y="1993340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1440468"/>
              <a:satOff val="-1797"/>
              <a:lumOff val="4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8903" y="2037103"/>
        <a:ext cx="19546" cy="3913"/>
      </dsp:txXfrm>
    </dsp:sp>
    <dsp:sp modelId="{94CDB563-0EF9-844F-A7CA-5F109912D021}">
      <dsp:nvSpPr>
        <dsp:cNvPr id="0" name=""/>
        <dsp:cNvSpPr/>
      </dsp:nvSpPr>
      <dsp:spPr>
        <a:xfrm>
          <a:off x="20603" y="1529147"/>
          <a:ext cx="1699707" cy="1019824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Come si informa e decide di acquistare?</a:t>
          </a:r>
        </a:p>
      </dsp:txBody>
      <dsp:txXfrm>
        <a:off x="20603" y="1529147"/>
        <a:ext cx="1699707" cy="1019824"/>
      </dsp:txXfrm>
    </dsp:sp>
    <dsp:sp modelId="{7005195D-D702-9F4A-AAC9-2FDA2D5FC730}">
      <dsp:nvSpPr>
        <dsp:cNvPr id="0" name=""/>
        <dsp:cNvSpPr/>
      </dsp:nvSpPr>
      <dsp:spPr>
        <a:xfrm>
          <a:off x="3809150" y="1993340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1800585"/>
              <a:satOff val="-2246"/>
              <a:lumOff val="5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9543" y="2037103"/>
        <a:ext cx="19546" cy="3913"/>
      </dsp:txXfrm>
    </dsp:sp>
    <dsp:sp modelId="{83CF5212-1849-4749-AC38-DAE792C9584F}">
      <dsp:nvSpPr>
        <dsp:cNvPr id="0" name=""/>
        <dsp:cNvSpPr/>
      </dsp:nvSpPr>
      <dsp:spPr>
        <a:xfrm>
          <a:off x="2111243" y="1529147"/>
          <a:ext cx="1699707" cy="1019824"/>
        </a:xfrm>
        <a:prstGeom prst="rect">
          <a:avLst/>
        </a:prstGeom>
        <a:solidFill>
          <a:schemeClr val="accent2">
            <a:hueOff val="1671971"/>
            <a:satOff val="-2085"/>
            <a:lumOff val="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Utilizza risorse online come blog di marketing, webinar, e tutorial su YouTube.</a:t>
          </a:r>
        </a:p>
      </dsp:txBody>
      <dsp:txXfrm>
        <a:off x="2111243" y="1529147"/>
        <a:ext cx="1699707" cy="1019824"/>
      </dsp:txXfrm>
    </dsp:sp>
    <dsp:sp modelId="{FBE5CCB7-8DD7-504A-89FC-85EB10D009E1}">
      <dsp:nvSpPr>
        <dsp:cNvPr id="0" name=""/>
        <dsp:cNvSpPr/>
      </dsp:nvSpPr>
      <dsp:spPr>
        <a:xfrm>
          <a:off x="5899790" y="1993340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2160702"/>
              <a:satOff val="-2695"/>
              <a:lumOff val="63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0183" y="2037103"/>
        <a:ext cx="19546" cy="3913"/>
      </dsp:txXfrm>
    </dsp:sp>
    <dsp:sp modelId="{76BE8C24-3FCD-024E-A38E-48FAAA2C95EE}">
      <dsp:nvSpPr>
        <dsp:cNvPr id="0" name=""/>
        <dsp:cNvSpPr/>
      </dsp:nvSpPr>
      <dsp:spPr>
        <a:xfrm>
          <a:off x="4201883" y="1529147"/>
          <a:ext cx="1699707" cy="1019824"/>
        </a:xfrm>
        <a:prstGeom prst="rect">
          <a:avLst/>
        </a:prstGeom>
        <a:solidFill>
          <a:schemeClr val="accent2">
            <a:hueOff val="2006366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Cerca testimonianze e case study di altri brand che hanno avuto successo.</a:t>
          </a:r>
        </a:p>
      </dsp:txBody>
      <dsp:txXfrm>
        <a:off x="4201883" y="1529147"/>
        <a:ext cx="1699707" cy="1019824"/>
      </dsp:txXfrm>
    </dsp:sp>
    <dsp:sp modelId="{2EBD4D0D-4CD8-674B-B3BB-2E1576658766}">
      <dsp:nvSpPr>
        <dsp:cNvPr id="0" name=""/>
        <dsp:cNvSpPr/>
      </dsp:nvSpPr>
      <dsp:spPr>
        <a:xfrm>
          <a:off x="870456" y="2547172"/>
          <a:ext cx="6271919" cy="360332"/>
        </a:xfrm>
        <a:custGeom>
          <a:avLst/>
          <a:gdLst/>
          <a:ahLst/>
          <a:cxnLst/>
          <a:rect l="0" t="0" r="0" b="0"/>
          <a:pathLst>
            <a:path>
              <a:moveTo>
                <a:pt x="6271919" y="0"/>
              </a:moveTo>
              <a:lnTo>
                <a:pt x="6271919" y="197266"/>
              </a:lnTo>
              <a:lnTo>
                <a:pt x="0" y="197266"/>
              </a:lnTo>
              <a:lnTo>
                <a:pt x="0" y="360332"/>
              </a:lnTo>
            </a:path>
          </a:pathLst>
        </a:custGeom>
        <a:noFill/>
        <a:ln w="9525" cap="flat" cmpd="sng" algn="ctr">
          <a:solidFill>
            <a:schemeClr val="accent2">
              <a:hueOff val="2520818"/>
              <a:satOff val="-3144"/>
              <a:lumOff val="7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9314" y="2725382"/>
        <a:ext cx="314204" cy="3913"/>
      </dsp:txXfrm>
    </dsp:sp>
    <dsp:sp modelId="{7A1B8F44-D0D6-4641-ABCC-9620110600DD}">
      <dsp:nvSpPr>
        <dsp:cNvPr id="0" name=""/>
        <dsp:cNvSpPr/>
      </dsp:nvSpPr>
      <dsp:spPr>
        <a:xfrm>
          <a:off x="6292522" y="1529147"/>
          <a:ext cx="1699707" cy="1019824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 affida a recensioni e feedback di altri utenti su piattaforme di social media e forum di settore.</a:t>
          </a:r>
        </a:p>
      </dsp:txBody>
      <dsp:txXfrm>
        <a:off x="6292522" y="1529147"/>
        <a:ext cx="1699707" cy="1019824"/>
      </dsp:txXfrm>
    </dsp:sp>
    <dsp:sp modelId="{69BD2FBA-53CC-CC47-9789-C4E1CCE4D90D}">
      <dsp:nvSpPr>
        <dsp:cNvPr id="0" name=""/>
        <dsp:cNvSpPr/>
      </dsp:nvSpPr>
      <dsp:spPr>
        <a:xfrm>
          <a:off x="1718510" y="3404097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2880935"/>
              <a:satOff val="-3593"/>
              <a:lumOff val="8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8903" y="3447860"/>
        <a:ext cx="19546" cy="3913"/>
      </dsp:txXfrm>
    </dsp:sp>
    <dsp:sp modelId="{23FDBBD5-BA1D-0648-8328-321037598A10}">
      <dsp:nvSpPr>
        <dsp:cNvPr id="0" name=""/>
        <dsp:cNvSpPr/>
      </dsp:nvSpPr>
      <dsp:spPr>
        <a:xfrm>
          <a:off x="20603" y="2939904"/>
          <a:ext cx="1699707" cy="1019824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Quali sono i dubbi e i timori che potrebbero bloccare l'acquisto?</a:t>
          </a:r>
        </a:p>
      </dsp:txBody>
      <dsp:txXfrm>
        <a:off x="20603" y="2939904"/>
        <a:ext cx="1699707" cy="1019824"/>
      </dsp:txXfrm>
    </dsp:sp>
    <dsp:sp modelId="{46AF90BF-1D5B-D346-8697-5329F0787207}">
      <dsp:nvSpPr>
        <dsp:cNvPr id="0" name=""/>
        <dsp:cNvSpPr/>
      </dsp:nvSpPr>
      <dsp:spPr>
        <a:xfrm>
          <a:off x="3809150" y="3404097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3241052"/>
              <a:satOff val="-4042"/>
              <a:lumOff val="9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9543" y="3447860"/>
        <a:ext cx="19546" cy="3913"/>
      </dsp:txXfrm>
    </dsp:sp>
    <dsp:sp modelId="{4AEB6F0E-3FAF-7249-993E-F3421BFCE58E}">
      <dsp:nvSpPr>
        <dsp:cNvPr id="0" name=""/>
        <dsp:cNvSpPr/>
      </dsp:nvSpPr>
      <dsp:spPr>
        <a:xfrm>
          <a:off x="2111243" y="2939904"/>
          <a:ext cx="1699707" cy="1019824"/>
        </a:xfrm>
        <a:prstGeom prst="rect">
          <a:avLst/>
        </a:prstGeom>
        <a:solidFill>
          <a:schemeClr val="accent2">
            <a:hueOff val="3009548"/>
            <a:satOff val="-3754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Preoccupazioni sul costo dei servizi e il ritorno sull'investimento.</a:t>
          </a:r>
        </a:p>
      </dsp:txBody>
      <dsp:txXfrm>
        <a:off x="2111243" y="2939904"/>
        <a:ext cx="1699707" cy="1019824"/>
      </dsp:txXfrm>
    </dsp:sp>
    <dsp:sp modelId="{CE18BA09-5FB2-7340-A348-8052BB7EDDA7}">
      <dsp:nvSpPr>
        <dsp:cNvPr id="0" name=""/>
        <dsp:cNvSpPr/>
      </dsp:nvSpPr>
      <dsp:spPr>
        <a:xfrm>
          <a:off x="5899790" y="3404097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3601169"/>
              <a:satOff val="-4492"/>
              <a:lumOff val="10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0183" y="3447860"/>
        <a:ext cx="19546" cy="3913"/>
      </dsp:txXfrm>
    </dsp:sp>
    <dsp:sp modelId="{5576C1CB-20A4-7C46-B7F4-1AD35A10A8B7}">
      <dsp:nvSpPr>
        <dsp:cNvPr id="0" name=""/>
        <dsp:cNvSpPr/>
      </dsp:nvSpPr>
      <dsp:spPr>
        <a:xfrm>
          <a:off x="4201883" y="2939904"/>
          <a:ext cx="1699707" cy="1019824"/>
        </a:xfrm>
        <a:prstGeom prst="rect">
          <a:avLst/>
        </a:prstGeom>
        <a:solidFill>
          <a:schemeClr val="accent2">
            <a:hueOff val="3343943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Timori riguardo la capacità di adattamento del loro brand alle soluzioni proposte.</a:t>
          </a:r>
        </a:p>
      </dsp:txBody>
      <dsp:txXfrm>
        <a:off x="4201883" y="2939904"/>
        <a:ext cx="1699707" cy="1019824"/>
      </dsp:txXfrm>
    </dsp:sp>
    <dsp:sp modelId="{F69F96DF-ED21-8D4E-934B-1EFB1D0FA952}">
      <dsp:nvSpPr>
        <dsp:cNvPr id="0" name=""/>
        <dsp:cNvSpPr/>
      </dsp:nvSpPr>
      <dsp:spPr>
        <a:xfrm>
          <a:off x="870456" y="3957929"/>
          <a:ext cx="6271919" cy="416020"/>
        </a:xfrm>
        <a:custGeom>
          <a:avLst/>
          <a:gdLst/>
          <a:ahLst/>
          <a:cxnLst/>
          <a:rect l="0" t="0" r="0" b="0"/>
          <a:pathLst>
            <a:path>
              <a:moveTo>
                <a:pt x="6271919" y="0"/>
              </a:moveTo>
              <a:lnTo>
                <a:pt x="6271919" y="225110"/>
              </a:lnTo>
              <a:lnTo>
                <a:pt x="0" y="225110"/>
              </a:lnTo>
              <a:lnTo>
                <a:pt x="0" y="416020"/>
              </a:lnTo>
            </a:path>
          </a:pathLst>
        </a:custGeom>
        <a:noFill/>
        <a:ln w="9525" cap="flat" cmpd="sng" algn="ctr">
          <a:solidFill>
            <a:schemeClr val="accent2">
              <a:hueOff val="3961286"/>
              <a:satOff val="-4941"/>
              <a:lumOff val="11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9221" y="4163982"/>
        <a:ext cx="314390" cy="3913"/>
      </dsp:txXfrm>
    </dsp:sp>
    <dsp:sp modelId="{1738FEBB-E545-C94E-8892-F007AA5D21D2}">
      <dsp:nvSpPr>
        <dsp:cNvPr id="0" name=""/>
        <dsp:cNvSpPr/>
      </dsp:nvSpPr>
      <dsp:spPr>
        <a:xfrm>
          <a:off x="6292522" y="2939904"/>
          <a:ext cx="1699707" cy="1019824"/>
        </a:xfrm>
        <a:prstGeom prst="rect">
          <a:avLst/>
        </a:prstGeom>
        <a:solidFill>
          <a:schemeClr val="accent2">
            <a:hueOff val="3678337"/>
            <a:satOff val="-4588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Incertezze sulla scelta del partner giusto per il loro e-commerce.</a:t>
          </a:r>
        </a:p>
      </dsp:txBody>
      <dsp:txXfrm>
        <a:off x="6292522" y="2939904"/>
        <a:ext cx="1699707" cy="1019824"/>
      </dsp:txXfrm>
    </dsp:sp>
    <dsp:sp modelId="{EE9AEB3D-3343-9641-B6D9-6193BCF2F5D0}">
      <dsp:nvSpPr>
        <dsp:cNvPr id="0" name=""/>
        <dsp:cNvSpPr/>
      </dsp:nvSpPr>
      <dsp:spPr>
        <a:xfrm>
          <a:off x="1718510" y="4870541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4321403"/>
              <a:satOff val="-5390"/>
              <a:lumOff val="126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8903" y="4914305"/>
        <a:ext cx="19546" cy="3913"/>
      </dsp:txXfrm>
    </dsp:sp>
    <dsp:sp modelId="{CAED394E-1AF5-974E-9E7A-71CB9D1CA6C4}">
      <dsp:nvSpPr>
        <dsp:cNvPr id="0" name=""/>
        <dsp:cNvSpPr/>
      </dsp:nvSpPr>
      <dsp:spPr>
        <a:xfrm>
          <a:off x="20603" y="4406349"/>
          <a:ext cx="1699707" cy="1019824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Chi sono e che cosa fanno i miei competitor?</a:t>
          </a:r>
        </a:p>
      </dsp:txBody>
      <dsp:txXfrm>
        <a:off x="20603" y="4406349"/>
        <a:ext cx="1699707" cy="1019824"/>
      </dsp:txXfrm>
    </dsp:sp>
    <dsp:sp modelId="{6C3BA2DC-6833-1B41-A101-19D88F1BB77A}">
      <dsp:nvSpPr>
        <dsp:cNvPr id="0" name=""/>
        <dsp:cNvSpPr/>
      </dsp:nvSpPr>
      <dsp:spPr>
        <a:xfrm>
          <a:off x="4029449" y="4870541"/>
          <a:ext cx="360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2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9842" y="4914305"/>
        <a:ext cx="19546" cy="3913"/>
      </dsp:txXfrm>
    </dsp:sp>
    <dsp:sp modelId="{E2356718-1E5A-9744-B616-4EFC721440C6}">
      <dsp:nvSpPr>
        <dsp:cNvPr id="0" name=""/>
        <dsp:cNvSpPr/>
      </dsp:nvSpPr>
      <dsp:spPr>
        <a:xfrm>
          <a:off x="2111243" y="4350661"/>
          <a:ext cx="1920006" cy="1131199"/>
        </a:xfrm>
        <a:prstGeom prst="rect">
          <a:avLst/>
        </a:prstGeom>
        <a:solidFill>
          <a:schemeClr val="accent2">
            <a:hueOff val="4347125"/>
            <a:satOff val="-5422"/>
            <a:lumOff val="1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competitor </a:t>
          </a:r>
          <a:r>
            <a:rPr lang="en-US" sz="1200" kern="1200" dirty="0" err="1"/>
            <a:t>includono</a:t>
          </a:r>
          <a:r>
            <a:rPr lang="en-US" sz="1200" kern="1200" dirty="0"/>
            <a:t> </a:t>
          </a:r>
          <a:r>
            <a:rPr lang="en-US" sz="1200" kern="1200" dirty="0" err="1"/>
            <a:t>agenzie</a:t>
          </a:r>
          <a:r>
            <a:rPr lang="en-US" sz="1200" kern="1200" dirty="0"/>
            <a:t> di marketing </a:t>
          </a:r>
          <a:r>
            <a:rPr lang="en-US" sz="1200" kern="1200" dirty="0" err="1"/>
            <a:t>digitale</a:t>
          </a:r>
          <a:r>
            <a:rPr lang="en-US" sz="1200" kern="1200" dirty="0"/>
            <a:t>, </a:t>
          </a:r>
          <a:r>
            <a:rPr lang="en-US" sz="1200" kern="1200" dirty="0" err="1"/>
            <a:t>consulenti</a:t>
          </a:r>
          <a:r>
            <a:rPr lang="en-US" sz="1200" kern="1200" dirty="0"/>
            <a:t> di e-commerce, e </a:t>
          </a:r>
          <a:r>
            <a:rPr lang="en-US" sz="1200" kern="1200" dirty="0" err="1"/>
            <a:t>piattaforme</a:t>
          </a:r>
          <a:r>
            <a:rPr lang="en-US" sz="1200" kern="1200" dirty="0"/>
            <a:t> di </a:t>
          </a:r>
          <a:r>
            <a:rPr lang="en-US" sz="1200" kern="1200" dirty="0" err="1"/>
            <a:t>gestione</a:t>
          </a:r>
          <a:r>
            <a:rPr lang="en-US" sz="1200" kern="1200" dirty="0"/>
            <a:t> di e-commerce.</a:t>
          </a:r>
        </a:p>
      </dsp:txBody>
      <dsp:txXfrm>
        <a:off x="2111243" y="4350661"/>
        <a:ext cx="1920006" cy="1131199"/>
      </dsp:txXfrm>
    </dsp:sp>
    <dsp:sp modelId="{756A29CC-B430-214D-BA8E-8CB1E51EF792}">
      <dsp:nvSpPr>
        <dsp:cNvPr id="0" name=""/>
        <dsp:cNvSpPr/>
      </dsp:nvSpPr>
      <dsp:spPr>
        <a:xfrm>
          <a:off x="4422182" y="4406349"/>
          <a:ext cx="1699707" cy="1019824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87" tIns="87424" rIns="83287" bIns="874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Offrono servizi simili come la creazione di siti web, SEO, gestione dei social media, e campagne pubblicitarie.</a:t>
          </a:r>
        </a:p>
      </dsp:txBody>
      <dsp:txXfrm>
        <a:off x="4422182" y="4406349"/>
        <a:ext cx="1699707" cy="101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4700"/>
              <a:t>Strategia di Personal Branding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t>Guida per i Brand Emergenti</a:t>
            </a:r>
            <a:endParaRPr lang="it-IT"/>
          </a:p>
        </p:txBody>
      </p:sp>
      <p:pic>
        <p:nvPicPr>
          <p:cNvPr id="5" name="Picture 4" descr="Persona che scrive su un taccuino">
            <a:extLst>
              <a:ext uri="{FF2B5EF4-FFF2-40B4-BE49-F238E27FC236}">
                <a16:creationId xmlns:a16="http://schemas.microsoft.com/office/drawing/2014/main" id="{646E80B3-F2C4-58F8-8876-DF836B1B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0" r="26125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0020"/>
            <a:ext cx="8903970" cy="660654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Fonti di Informazione e Influenze Comportamenti e Abitudini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Informazioni e Acquisti: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Martina si informa attraverso blog di marketing, partecipa a webinar e segue influencer del settore su LinkedIn e Instagram.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Tecnologie Utilizzate: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Utilizza strumenti di base per la gestione del sito web (come </a:t>
            </a:r>
            <a:r>
              <a:rPr lang="it-IT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per l'analisi dei dati (Google Analytics).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Consumati: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Legge riviste di settore, segue canali YouTube dedicati al marketing digitale, e partecipa a conferenze e workshop.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Parole Chiave Utilizzate: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E-commerce, </a:t>
            </a:r>
            <a:r>
              <a:rPr lang="it-IT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marketing, SEO, ottimizzazione sito web, incremento vendite online.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9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 Points (Punti Dolenti)</a:t>
            </a:r>
            <a:endParaRPr lang="it-IT" sz="2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Costi: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Preoccupazioni sul costo dei servizi di consulenza e il ritorno sull'investimento.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Adattamento: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Incertezza su come adattare le strategie di e-commerce proposte al proprio brand.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Risorse: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Mancanza di tempo e risorse per gestire tutte le attività di marketing digitale internamente.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Amici e Colleghi: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Riceve consigli da colleghi nel settore e da amici che lavorano in marketing.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Recensioni e Testimonianze: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 fida delle testimonianze e dei case study di altri brand che hanno lavorato con consulenti di successo.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Contenuti Online: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Segue blog di esperti di marketing digitale, partecipa a gruppi di discussione su LinkedIn, e utilizza forum per risolvere problemi specifici.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9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Bisogni e Aspirazioni</a:t>
            </a:r>
            <a:endParaRPr lang="it-IT" sz="2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Visibilità: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Vuole che il suo brand sia riconosciuto e apprezzato online.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Crescita: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Ambisce a far crescere il business in modo sostenibile attraverso l'e-commerce.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Competenza: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Desidera migliorare le proprie competenze nel </a:t>
            </a:r>
            <a:r>
              <a:rPr lang="it-IT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e imparare strategie innovative.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9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Messaggi Chiave per Martina</a:t>
            </a:r>
            <a:endParaRPr lang="it-IT" sz="2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it-IT" sz="1800" b="1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Offri soluzioni personalizzate per strutturare e gestire il suo e-commerce, garantendo un ritorno sull'investimento misurabile e tangibile.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Supporto Continuo: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Fornisci supporto continuo e aggiornamenti sulle ultime tendenze del settore, aiutandola a mantenere un vantaggio competitivo.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Testimonianze: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 testimonianze e case study di altri brand che hanno ottenuto successo grazie ai tuoi servizi.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Trasparenza: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Sii trasparente riguardo i costi e i benefici delle tue strategie, rassicurandola sulla loro efficacia e adattabilità al suo brand.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301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25730"/>
            <a:ext cx="8926830" cy="673226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4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Buyer Persona 2: Luca, Fondatore di Start-Up Tecnologica</a:t>
            </a:r>
            <a:endParaRPr lang="it-IT" sz="4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it-IT" sz="2200" b="1" kern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Profilo Generale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Nome: Luca Bianchi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Età: 28 anni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Posizione Lavorativa: Fondatore e CEO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Settore: Start-up tecnologica, gadget innovativi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Località: Roma, Italia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Livello di Istruzione: Laurea in Ingegneria Informatica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Luca ha fondato una start-up che produce gadget tecnologici innovativi.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appassionato di tecnologia e innovazione, ma ha limitata esperienza in marketing e gestione dell'e-commerce.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responsabile di tutte le decisioni strategiche e operative della sua azienda.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Obiettivi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Lanciare e promuovere i suoi gadget tecnologici sul mercato online.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Aumentare la consapevolezza del marchio e attrarre investitori.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Ottimizzare il sito web per massimizzare le conversioni e le vendite.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 una comunità di utenti fedeli e appassionati del brand.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Sfide</a:t>
            </a:r>
            <a:endParaRPr lang="it-IT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limitato per il marketing e le campagne pubblicitarie.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Difficoltà a trovare il giusto target di mercato e raggiungerlo efficacemente.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Necessità di bilanciare il tempo tra sviluppo del prodotto e marketing.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Concorrere con grandi aziende tecnologiche già affermate.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63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0020"/>
            <a:ext cx="8903970" cy="660654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Comportamenti e Abitudini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Informazioni e Acquisti: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Luca si informa tramite forum tecnologici, blog di start-up, e segue podcast di imprenditori di successo.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Tecnologie Utilizzate: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Utilizza piattaforme di crowdfunding, strumenti di analisi come Google Analytics, e software di gestione dei progetti.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Consumati: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Legge articoli su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TechCrunch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Wired, e segue webinar su imprenditoria e innovazione.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Parole Chiave Utilizzate: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Gadget tecnologici, lancio prodotto, crowdfunding, marketing digitale.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 Points (Punti Dolenti)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Risorse: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Limitate risorse finanziarie per investimenti in marketing.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Difficoltà nel bilanciare il tempo tra sviluppo prodotto e promozione.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Competizione: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Preoccupazione di competere con aziende più grandi e già affermate.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Fonti di Informazione e Influenze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Amici e Colleghi: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Consigli da altri fondatori di start-up e membri di incubatori.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Recensioni e Testimonianze: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Feedback da prime adozioni del prodotto e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adopters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Contenuti Online: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Blog di start-up, gruppi di discussione su Reddit e LinkedIn, articoli su innovazione tecnologica.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Bisogni e Aspirazioni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Visibilità: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Vuole che la sua start-up sia conosciuta e rispettata nel settore tecnologico.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Crescita: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Ambisce a far crescere il business rapidamente attraverso vendite online e investimenti.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Competenza: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Desidera acquisire competenze in marketing digitale per promuovere efficacemente i suoi prodotti.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Messaggi Chiave per Luca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it-IT" sz="18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Offri soluzioni di marketing e gestione e-commerce adatte a start-up con budget limitati, focalizzate su risultati rapidi e misurabili.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Supporto: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Fornisci consulenze personalizzate per massimizzare il ROI delle campagne pubblicitarie e ottimizzare il sito web.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Testimonianze: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Presenta casi di successo di altre start-up che hanno beneficiato dei tuoi servizi.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Trasparenza: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Sii chiaro riguardo ai costi e ai benefici, rassicurandolo sulla fattibilità delle tue proposte.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7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25730"/>
            <a:ext cx="8926830" cy="673226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4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Buyer Persona </a:t>
            </a:r>
            <a:r>
              <a:rPr lang="it-IT" sz="4200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4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Elena, Responsabile Marketing di PMI </a:t>
            </a:r>
            <a:r>
              <a:rPr lang="it-IT" sz="4200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Artigianato</a:t>
            </a:r>
            <a:endParaRPr lang="it-IT" sz="4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it-IT" sz="2200" b="1" kern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Profilo Generale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Elena Ricci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Età: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42 anni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Posizione Lavorativa: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Responsabile Marketing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Settore: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PMI, artigianato e prodotti fatti a mano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Località: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Firenze, Italia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Livello di Istruzione: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Laurea in Economia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Elena lavora per una PMI che produce e vende prodotti artigianali fatti a mano.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esperienza in marketing tradizionale ma è nuova nel campo del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e dell'e-commerce.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Gestisce il team di marketing e coordina tutte le attività promozionali e pubblicitarie.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Obiettivi</a:t>
            </a:r>
            <a:endParaRPr lang="it-IT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Espandere la presenza online del brand e raggiungere nuovi mercati.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Incrementare le vendite online attraverso strategie di marketing digitale efficaci.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Ottimizzare il sito web per migliorare l'esperienza utente e aumentare le conversioni.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 contenuti coinvolgenti per comunicare l'artigianalità e la qualità dei prodotti.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Sfide</a:t>
            </a:r>
            <a:endParaRPr lang="it-IT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Difficoltà a trasmettere il valore dell'artigianato e dei prodotti fatti a mano attraverso il digitale.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limitato per campagne di marketing su larga scala.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Necessità di educare il pubblico sui processi artigianali e sul valore aggiunto dei prodotti.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Competere con prodotti industriali a prezzi inferiori.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492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0020"/>
            <a:ext cx="8903970" cy="660654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Comportamenti e Abitudini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Informazioni e Acquisti: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Elena si informa tramite blog di marketing, partecipa a conferenze di settore e segue influencer del settore dell'artigianato.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Tecnologie Utilizzate: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Utilizza strumenti di email marketing, piattaforme di social media e software di gestione dei contenuti.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Consumati: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Legge riviste di settore, segue tutorial su YouTube su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marketing, e partecipa a webinar su e-commerce.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Parole Chiave Utilizzate: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Artigianato, marketing digitale, e-commerce, SEO, contenuti coinvolgenti.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 Points (Punti Dolenti)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Valorizzazione: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Difficoltà a comunicare efficacemente il valore dell'artigianato online.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Limitazioni finanziarie per grandi campagne pubblicitarie.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Educazione: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Necessità di educare i clienti sui processi e il valore dei prodotti artigianali.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Fonti di Informazione e Influenze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Amici e Colleghi: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Consigli da altri professionisti del settore dell'artigianato.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Recensioni e Testimonianze: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Feedback da clienti affezionati e recensori di prodotti fatti a mano.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Contenuti Online: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Blog di settore, gruppi di discussione su Facebook e LinkedIn, articoli su marketing per l'artigianato.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Bisogni e Aspirazioni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Visibilità: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Vuole che il brand sia riconosciuto per la qualità e l'artigianalità dei prodotti.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Crescita: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Ambisce a espandere la clientela e aumentare le vendite online.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Competenza: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Desidera migliorare le competenze in marketing digitale per promuovere efficacemente i prodotti artigianali.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Messaggi Chiave per </a:t>
            </a:r>
            <a:r>
              <a:rPr lang="it-IT" sz="2500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Elena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it-IT" sz="18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Offri soluzioni di marketing digitale che valorizzano la qualità e l'artigianalità dei prodotti, focalizzandoti su storytelling e contenuti visivi.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Supporto: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Fornisci strategie per ottimizzare il sito web e migliorare l'esperienza utente, rendendo i processi di acquisto più semplici e coinvolgenti.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Testimonianze: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 case study di altre PMI artigianali che hanno beneficiato dei tuoi servizi.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Trasparenza: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Sii chiaro riguardo ai costi e ai benefici, rassicurandola sull'efficacia delle tue proposte nel valorizzare l'artigianato.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7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22F4A-A159-6301-666D-B4E8CC0F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1688782"/>
            <a:ext cx="7629525" cy="3480435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 di Servizi Digitali in Target: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Consulenza per la gestione dell'e-commerce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 di marketing digitale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Ottimizzazione SEO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Management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Marketing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 e reportistica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7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35085-8161-2377-A4F2-36B0F676EF8C}"/>
              </a:ext>
            </a:extLst>
          </p:cNvPr>
          <p:cNvSpPr txBox="1"/>
          <p:nvPr/>
        </p:nvSpPr>
        <p:spPr>
          <a:xfrm>
            <a:off x="257175" y="1732638"/>
            <a:ext cx="8629649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228600" algn="l"/>
              </a:tabLst>
            </a:pPr>
            <a:r>
              <a:rPr lang="it-IT" sz="2400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/>
              <a:t>Ricerca e analisi keyword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228600" algn="l"/>
              </a:tabLst>
            </a:pPr>
            <a:endParaRPr lang="it-IT" b="1" kern="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228600" algn="l"/>
              </a:tabLst>
            </a:pPr>
            <a:r>
              <a:rPr lang="it-IT" b="1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Intento Informativo: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keywords informative sono progettate per attirare visitatori che cercano informazioni utili e risorse educative.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228600" algn="l"/>
              </a:tabLs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Intento Commerciale: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keywords commerciali mirano a catturare l'attenzione di chi sta considerando l'acquisto di servizi ma vuole prima fare una ricerca approfondita.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 Intento Transazionale:</a:t>
            </a:r>
            <a:r>
              <a:rPr lang="it-IT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Le keywords transazionali sono destinate a chi è pronto ad effettuare un acquisto o a richiedere un servizio specifico</a:t>
            </a:r>
            <a:r>
              <a:rPr lang="it-IT" dirty="0">
                <a:effectLst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35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35085-8161-2377-A4F2-36B0F676EF8C}"/>
              </a:ext>
            </a:extLst>
          </p:cNvPr>
          <p:cNvSpPr txBox="1"/>
          <p:nvPr/>
        </p:nvSpPr>
        <p:spPr>
          <a:xfrm>
            <a:off x="257175" y="647116"/>
            <a:ext cx="8629649" cy="556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Informative (10)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migliorare le vendite online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 di marketing digitale per 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Ottimizzazione SEO per piccoli business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gestire i social media per un brand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creare contenuti efficaci per il marketing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Strumenti per analisi e reportistica 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 del marketing digitale nel 2024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Migliori pratiche per il </a:t>
            </a:r>
            <a:r>
              <a:rPr lang="it-IT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avviare una start-up tecnologica di successo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valorizzare l'artigianato online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9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35085-8161-2377-A4F2-36B0F676EF8C}"/>
              </a:ext>
            </a:extLst>
          </p:cNvPr>
          <p:cNvSpPr txBox="1"/>
          <p:nvPr/>
        </p:nvSpPr>
        <p:spPr>
          <a:xfrm>
            <a:off x="257175" y="857687"/>
            <a:ext cx="8629649" cy="556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Commerciali (10)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Consulenza professionale per 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Servizi di marketing digitale per start-up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Agenzia SEO per PMI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Management per brand emergenti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Marketing per artigiani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 e reportistica per aziende alimentari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Ottimizzazione SEO per prodotti biologici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 di marketing per aziende di tecnologia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Consulenza per la gestione del sito 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Servizi di marketing per incrementare le vendite online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35085-8161-2377-A4F2-36B0F676EF8C}"/>
              </a:ext>
            </a:extLst>
          </p:cNvPr>
          <p:cNvSpPr txBox="1"/>
          <p:nvPr/>
        </p:nvSpPr>
        <p:spPr>
          <a:xfrm>
            <a:off x="257175" y="647116"/>
            <a:ext cx="8629649" cy="556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Transazionali (10)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Acquista consulenza e-commerce online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Richiedi un preventivo per servizi di marketing digitale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Prenota una consulenza SEO per il tuo business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Iscriviti ai servizi di Social Media Management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 un pacchetto di Content Marketing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Richiedi un'analisi e reportistica dettagliata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Acquista servizi SEO per il tuo sito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Prenota una consulenza per il lancio della tua start-up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Iscriviti ai nostri servizi di ottimizzazione e-commerce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Acquista strategie di marketing per brand alimentari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it-IT" sz="4700"/>
              <a:t>Indice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7" y="1929383"/>
            <a:ext cx="8013573" cy="4563491"/>
          </a:xfrm>
        </p:spPr>
        <p:txBody>
          <a:bodyPr>
            <a:noAutofit/>
          </a:bodyPr>
          <a:lstStyle/>
          <a:p>
            <a:endParaRPr lang="it-IT" sz="3600" dirty="0"/>
          </a:p>
          <a:p>
            <a:pPr>
              <a:defRPr sz="1400"/>
            </a:pPr>
            <a:r>
              <a:rPr lang="it-IT" sz="3600" dirty="0"/>
              <a:t>1. Definizione dell'Audience Persona</a:t>
            </a:r>
          </a:p>
          <a:p>
            <a:pPr>
              <a:defRPr sz="1400"/>
            </a:pPr>
            <a:r>
              <a:rPr lang="it-IT" sz="3600" dirty="0"/>
              <a:t>2. Utilizzo dell’ EmpathyMap</a:t>
            </a:r>
          </a:p>
          <a:p>
            <a:pPr>
              <a:defRPr sz="1400"/>
            </a:pPr>
            <a:r>
              <a:rPr lang="it-IT" sz="3600" dirty="0"/>
              <a:t>3. Strategia di Personal Branding</a:t>
            </a:r>
          </a:p>
          <a:p>
            <a:pPr>
              <a:defRPr sz="1400"/>
            </a:pPr>
            <a:r>
              <a:rPr lang="it-IT" sz="3600" dirty="0"/>
              <a:t>4. Buyer Persona Dettagliate</a:t>
            </a:r>
          </a:p>
          <a:p>
            <a:pPr>
              <a:defRPr sz="1400"/>
            </a:pPr>
            <a:r>
              <a:rPr lang="it-IT" sz="3600" dirty="0"/>
              <a:t>5. Categorie di Servizi Digitali in Target</a:t>
            </a:r>
          </a:p>
          <a:p>
            <a:pPr>
              <a:defRPr sz="1400"/>
            </a:pPr>
            <a:r>
              <a:rPr lang="it-IT" sz="3600" dirty="0"/>
              <a:t>6. Keywords e Intenti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587427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ubblicità">
            <a:extLst>
              <a:ext uri="{FF2B5EF4-FFF2-40B4-BE49-F238E27FC236}">
                <a16:creationId xmlns:a16="http://schemas.microsoft.com/office/drawing/2014/main" id="{4AE8E385-CD86-B3F4-23EA-A0E0057F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" y="2317508"/>
            <a:ext cx="2396403" cy="2396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0" y="2497257"/>
            <a:ext cx="3829048" cy="3679705"/>
          </a:xfrm>
        </p:spPr>
        <p:txBody>
          <a:bodyPr>
            <a:normAutofit/>
          </a:bodyPr>
          <a:lstStyle/>
          <a:p>
            <a:r>
              <a:rPr lang="it-IT" sz="1700"/>
              <a:t>Per sviluppare una strategia efficace di personal branding per aiutare i brand emergenti a strutturare e gestire il loro e-commerce, è fondamentale seguire un approccio strutturato che inizia con una chiara definizione della tua Audience Persona.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magine che contiene blu, Policromia, sfocatura, tessuto&#10;&#10;Descrizione generata automaticamente">
            <a:extLst>
              <a:ext uri="{FF2B5EF4-FFF2-40B4-BE49-F238E27FC236}">
                <a16:creationId xmlns:a16="http://schemas.microsoft.com/office/drawing/2014/main" id="{BA91063F-8452-C564-4674-CB6D1C70D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826"/>
            <a:ext cx="7886700" cy="40859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/>
              <a:t>Definizione dell'Audience Persona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D7C02-41CD-FC34-CA95-323895D25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11164"/>
              </p:ext>
            </p:extLst>
          </p:nvPr>
        </p:nvGraphicFramePr>
        <p:xfrm>
          <a:off x="351693" y="961292"/>
          <a:ext cx="8276492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354495"/>
            <a:ext cx="5692140" cy="457199"/>
          </a:xfrm>
        </p:spPr>
        <p:txBody>
          <a:bodyPr>
            <a:normAutofit fontScale="90000"/>
          </a:bodyPr>
          <a:lstStyle/>
          <a:p>
            <a:r>
              <a:rPr dirty="0" err="1"/>
              <a:t>Utilizzo</a:t>
            </a:r>
            <a:r>
              <a:rPr dirty="0"/>
              <a:t> dell'</a:t>
            </a:r>
            <a:r>
              <a:rPr lang="it-IT" dirty="0"/>
              <a:t> </a:t>
            </a:r>
            <a:r>
              <a:rPr dirty="0"/>
              <a:t>Empathy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173167"/>
            <a:ext cx="4320540" cy="2491423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1.  Con chi vogliamo interagire?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Persona: Brand manager o imprenditore di un brand emergente.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Situazione: Sta cercando di espandere la propria presenza online e incrementare le vendite attraverso l'e-commerce.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Ruolo: </a:t>
            </a:r>
            <a:r>
              <a:rPr lang="it-IT" sz="12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maker nel processo di implementazione dell'e-commerce.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12FBB4-7F73-7207-39FD-9C8DD10AFDFF}"/>
              </a:ext>
            </a:extLst>
          </p:cNvPr>
          <p:cNvSpPr txBox="1">
            <a:spLocks/>
          </p:cNvSpPr>
          <p:nvPr/>
        </p:nvSpPr>
        <p:spPr>
          <a:xfrm>
            <a:off x="251460" y="4030663"/>
            <a:ext cx="4320540" cy="249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Cosa vede?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Vede un mercato competitivo con molti brand emergenti che stanno cercando di ottenere visibilità.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 che i suoi competitor stanno investendo in strategie di marketing digitale avanzate.</a:t>
            </a:r>
            <a:endParaRPr lang="it-IT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Segue blog di settore, notizie di marketing digitale, e trend di e-commerce.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745E5-255A-E8F3-C5FA-69B60D223123}"/>
              </a:ext>
            </a:extLst>
          </p:cNvPr>
          <p:cNvSpPr txBox="1">
            <a:spLocks/>
          </p:cNvSpPr>
          <p:nvPr/>
        </p:nvSpPr>
        <p:spPr>
          <a:xfrm>
            <a:off x="4572000" y="1173167"/>
            <a:ext cx="4320540" cy="249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2.   Di cosa ha bisogno?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bisogno di una soluzione completa per la gestione del proprio e-commerce, inclusa la creazione del sito, l'ottimizzazione SEO, e strategie di marketing digitale.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Vuole incrementare le vendite e ottenere una presenza online forte e riconoscibile.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944B57-5BD0-02CD-71CD-AF9A548162C3}"/>
              </a:ext>
            </a:extLst>
          </p:cNvPr>
          <p:cNvSpPr txBox="1">
            <a:spLocks/>
          </p:cNvSpPr>
          <p:nvPr/>
        </p:nvSpPr>
        <p:spPr>
          <a:xfrm>
            <a:off x="4572000" y="4030664"/>
            <a:ext cx="4320540" cy="249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 dice?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Parla della necessità di aumentare le vendite e migliorare la visibilità online.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Discuti delle sfide nel gestire un e-commerce e nell'ottimizzare le operazioni digitali.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910594"/>
            <a:ext cx="4320540" cy="2491423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5.  Cosa fa?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Attualmente potrebbe gestire il proprio e-commerce in modo manuale o con l'aiuto di strumenti di base.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Partecipare a webinar e corsi di formazione per migliorare le proprie competenze digitali.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12FBB4-7F73-7207-39FD-9C8DD10AFDFF}"/>
              </a:ext>
            </a:extLst>
          </p:cNvPr>
          <p:cNvSpPr txBox="1">
            <a:spLocks/>
          </p:cNvSpPr>
          <p:nvPr/>
        </p:nvSpPr>
        <p:spPr>
          <a:xfrm>
            <a:off x="251460" y="3776340"/>
            <a:ext cx="4320540" cy="249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7</a:t>
            </a: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Cosa pensa?</a:t>
            </a:r>
            <a:endParaRPr lang="it-IT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preoccupazioni riguardo alla capacità di competere con brand più grandi.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Prova frustrazione per la mancanza di risorse interne dedicate al marketing digitale e alla gestione dell'e-commerce.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745E5-255A-E8F3-C5FA-69B60D223123}"/>
              </a:ext>
            </a:extLst>
          </p:cNvPr>
          <p:cNvSpPr txBox="1">
            <a:spLocks/>
          </p:cNvSpPr>
          <p:nvPr/>
        </p:nvSpPr>
        <p:spPr>
          <a:xfrm>
            <a:off x="4572000" y="883611"/>
            <a:ext cx="4320540" cy="249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  <a:tabLst>
                <a:tab pos="457200" algn="l"/>
              </a:tabLst>
            </a:pPr>
            <a:r>
              <a:rPr lang="it-IT" sz="12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6. Cosa sente dire?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Riceve consigli e feedback da colleghi e amici nel settore.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Sente parlare delle best practices e delle ultime tendenze in e-commerce e </a:t>
            </a:r>
            <a:r>
              <a:rPr lang="it-IT" sz="12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marketing.</a:t>
            </a: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it-IT" sz="1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2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0F55A2-8D9E-2E14-F7F0-7E282285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" y="354330"/>
            <a:ext cx="8561070" cy="614934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it-IT" sz="21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Strategia di Personal Branding</a:t>
            </a:r>
            <a:endParaRPr lang="it-IT" sz="2100" kern="10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6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Creazione di contenuti di valore</a:t>
            </a:r>
            <a:endParaRPr lang="it-IT" sz="16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Scrivi articoli e blog post su come strutturare e gestire un e-commerce di successo.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 video tutorial e webinar su argomenti specifici come SEO, gestione dei social media, e campagne pubblicitarie.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it-IT" sz="16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Costruzione della presenza sui social media</a:t>
            </a:r>
            <a:endParaRPr lang="it-IT" sz="16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Utilizza piattaforme come LinkedIn, Instagram e Twitter per condividere contenuti, case study, e success stories.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Interagisci con il tuo pubblico rispondendo a domande e fornendo consulenze gratuite attraverso post e dirette.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it-IT" sz="16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Networking e collaborazioni</a:t>
            </a:r>
            <a:endParaRPr lang="it-IT" sz="16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Partecipa a eventi di settore, conferenze, e workshop per fare networking e presentare i tuoi servizi.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 con altri professionisti del settore per ampliare la tua rete e raggiungere un pubblico più ampio.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it-IT" sz="16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Testimonianze e case study</a:t>
            </a:r>
            <a:endParaRPr lang="it-IT" sz="16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Raccogli testimonianze dai tuoi clienti soddisfatti e crea case study dettagliati che mostrano il tuo impatto sul loro business.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Utilizza queste testimonianze per costruire fiducia e dimostrare la tua competenza.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it-IT" sz="1600" b="1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e presenza online</a:t>
            </a:r>
            <a:endParaRPr lang="it-IT" sz="16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 il tuo sito web e i tuoi contenuti per i motori di ricerca, utilizzando parole chiave rilevanti per il tuo pubblico di riferimento.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914400" algn="l"/>
              </a:tabLst>
            </a:pPr>
            <a:r>
              <a:rPr lang="it-IT" sz="1200" ker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Pubblica regolarmente contenuti aggiornati e pertinenti per mantenere alta la tua visibilità online.</a:t>
            </a:r>
            <a:endParaRPr lang="it-IT" sz="1200" kern="10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02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ente di ingrandimento che mostra prestazioni in calo">
            <a:extLst>
              <a:ext uri="{FF2B5EF4-FFF2-40B4-BE49-F238E27FC236}">
                <a16:creationId xmlns:a16="http://schemas.microsoft.com/office/drawing/2014/main" id="{6240BDA3-64AE-38AB-1D7E-F42E5DD70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1" r="45535" b="-2"/>
          <a:stretch/>
        </p:blipFill>
        <p:spPr>
          <a:xfrm>
            <a:off x="21" y="-2"/>
            <a:ext cx="3051790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0F55A2-8D9E-2E14-F7F0-7E282285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742" y="457200"/>
            <a:ext cx="3935505" cy="56921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it-IT" sz="1400" b="1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Monitoraggio e adattamento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it-IT" sz="1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400" b="1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 dei dati:</a:t>
            </a:r>
            <a:r>
              <a:rPr lang="it-IT" sz="1400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Utilizza strumenti di analisi per monitorare il traffico del tuo sito web, l'engagement sui social media, e il tasso di conversione dei tuoi contenuti.</a:t>
            </a:r>
            <a:endParaRPr lang="it-IT" sz="1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400" b="1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dei clienti:</a:t>
            </a:r>
            <a:r>
              <a:rPr lang="it-IT" sz="1400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Raccogli feedback dai tuoi clienti per capire meglio le loro esigenze e migliorare continuamente i tuoi servizi.</a:t>
            </a:r>
            <a:endParaRPr lang="it-IT" sz="1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400" b="1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Aggiornamento delle strategie:</a:t>
            </a:r>
            <a:r>
              <a:rPr lang="it-IT" sz="1400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Mantieni le tue strategie aggiornate con le ultime tendenze e tecnologie nel settore dell'e-commerce e del </a:t>
            </a:r>
            <a:r>
              <a:rPr lang="it-IT" sz="1400" kern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400" kern="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marketing.</a:t>
            </a:r>
            <a:endParaRPr lang="it-IT" sz="1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it-I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magine che contiene blu, Policromia, Blu elettrico, Azure&#10;&#10;Descrizione generata automaticamente">
            <a:extLst>
              <a:ext uri="{FF2B5EF4-FFF2-40B4-BE49-F238E27FC236}">
                <a16:creationId xmlns:a16="http://schemas.microsoft.com/office/drawing/2014/main" id="{404AD0F8-AF6F-7C5B-50E5-5338AD0E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E284C3-B8A7-64D6-12EC-90613874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25730"/>
            <a:ext cx="8789670" cy="656082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36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Buyer Persona: Martina, Brand Manager di Brand Emergente</a:t>
            </a:r>
            <a:endParaRPr lang="it-IT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it-IT" sz="2200" b="1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Profilo Generale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Martina Rossi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Età: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 anni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Posizione Lavorativa: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Brand Manager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Settore: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E-commerce, moda e accessori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Località: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Milano, Italia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Livello di Istruzione: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Laurea in Marketing e Comunicazione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Martina lavora come Brand Manager per un marchio emergente nel settore della moda e degli accessori.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una buona conoscenza del marketing tradizionale ma si sente meno sicura sulle ultime tendenze del </a:t>
            </a:r>
            <a:r>
              <a:rPr lang="it-IT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e dell'e-commerce.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Gestisce una piccola squadra e si occupa di tutte le decisioni strategiche per il posizionamento e la crescita del brand online.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Aumentare la visibilità online del suo marchio.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Incrementare le vendite tramite l'e-commerce.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Ottimizzare il sito web per migliorare l'esperienza utente e il tasso di conversione.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Utilizzare strategie di marketing digitale efficaci per raggiungere nuovi clienti.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25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Sfide</a:t>
            </a:r>
            <a:endParaRPr lang="it-IT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Limitate risorse interne dedicate al </a:t>
            </a:r>
            <a:r>
              <a:rPr lang="it-IT" sz="18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Competere con brand più grandi e affermati con budget di marketing più ampi.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Mantenere il passo con le rapide evoluzioni del mercato e delle tecnologie digitali.</a:t>
            </a:r>
            <a:endParaRPr lang="it-IT" sz="1800" kern="100" dirty="0">
              <a:solidFill>
                <a:srgbClr val="0D0D0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Misurare efficacemente il ROI delle campagne di marketing digitale</a:t>
            </a:r>
            <a:r>
              <a:rPr lang="it-IT" dirty="0">
                <a:effectLst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9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2737</Words>
  <Application>Microsoft Macintosh PowerPoint</Application>
  <PresentationFormat>Presentazione su schermo (4:3)</PresentationFormat>
  <Paragraphs>257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Segoe UI</vt:lpstr>
      <vt:lpstr>Symbol</vt:lpstr>
      <vt:lpstr>Office Theme</vt:lpstr>
      <vt:lpstr>Strategia di Personal Branding</vt:lpstr>
      <vt:lpstr>Indice</vt:lpstr>
      <vt:lpstr>Presentazione standard di PowerPoint</vt:lpstr>
      <vt:lpstr>Definizione dell'Audience Persona</vt:lpstr>
      <vt:lpstr>Utilizzo dell' Empathy Map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CHIMIENTI FEDERICA</cp:lastModifiedBy>
  <cp:revision>2</cp:revision>
  <dcterms:created xsi:type="dcterms:W3CDTF">2013-01-27T09:14:16Z</dcterms:created>
  <dcterms:modified xsi:type="dcterms:W3CDTF">2024-05-26T16:47:29Z</dcterms:modified>
  <cp:category/>
</cp:coreProperties>
</file>