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37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E654-48A6-4BFD-B89A-81A44BFBA9E5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1986-7B2C-4CC0-AE15-034AAEED5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48000" y="1905000"/>
            <a:ext cx="1752600" cy="1600200"/>
            <a:chOff x="3048000" y="1905000"/>
            <a:chExt cx="1752600" cy="1600200"/>
          </a:xfrm>
        </p:grpSpPr>
        <p:sp>
          <p:nvSpPr>
            <p:cNvPr id="4" name="Oval 3"/>
            <p:cNvSpPr/>
            <p:nvPr/>
          </p:nvSpPr>
          <p:spPr>
            <a:xfrm>
              <a:off x="3124200" y="1905000"/>
              <a:ext cx="1447800" cy="1447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2667000"/>
              <a:ext cx="17526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lowchart: Document 4"/>
          <p:cNvSpPr/>
          <p:nvPr/>
        </p:nvSpPr>
        <p:spPr>
          <a:xfrm rot="10800000">
            <a:off x="3048000" y="2362200"/>
            <a:ext cx="1600200" cy="762000"/>
          </a:xfrm>
          <a:prstGeom prst="flowChartDocument">
            <a:avLst/>
          </a:prstGeom>
          <a:gradFill>
            <a:gsLst>
              <a:gs pos="50000">
                <a:srgbClr val="49C37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9329690">
            <a:off x="3175052" y="1679809"/>
            <a:ext cx="38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endParaRPr lang="en-US" sz="2400" b="1" cap="none" spc="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1524000"/>
            <a:ext cx="38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2400" b="1" cap="none" spc="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1732424">
            <a:off x="4027017" y="1608641"/>
            <a:ext cx="38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endParaRPr lang="en-US" sz="2400" b="1" cap="none" spc="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3045247">
            <a:off x="4374207" y="1896260"/>
            <a:ext cx="38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2400" b="1" cap="none" spc="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8405949">
            <a:off x="2927841" y="1916796"/>
            <a:ext cx="38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2400" b="1" cap="none" spc="0" dirty="0">
              <a:ln w="127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828800" y="533400"/>
            <a:ext cx="5943600" cy="5943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514600" y="1371600"/>
            <a:ext cx="5105400" cy="4038600"/>
            <a:chOff x="3048000" y="1905000"/>
            <a:chExt cx="1752600" cy="1600200"/>
          </a:xfrm>
        </p:grpSpPr>
        <p:sp>
          <p:nvSpPr>
            <p:cNvPr id="5" name="Oval 4"/>
            <p:cNvSpPr/>
            <p:nvPr/>
          </p:nvSpPr>
          <p:spPr>
            <a:xfrm>
              <a:off x="3124200" y="1905000"/>
              <a:ext cx="1447800" cy="1447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2667000"/>
              <a:ext cx="17526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lowchart: Document 6"/>
          <p:cNvSpPr/>
          <p:nvPr/>
        </p:nvSpPr>
        <p:spPr>
          <a:xfrm rot="10800000">
            <a:off x="2286000" y="2819400"/>
            <a:ext cx="5029200" cy="2286000"/>
          </a:xfrm>
          <a:prstGeom prst="flowChartDocument">
            <a:avLst/>
          </a:prstGeom>
          <a:gradFill>
            <a:gsLst>
              <a:gs pos="50000">
                <a:srgbClr val="49C37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9449979">
            <a:off x="3255189" y="1023480"/>
            <a:ext cx="381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54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endParaRPr lang="en-US" sz="4800" b="1" cap="none" spc="0" dirty="0">
              <a:ln w="254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609600"/>
            <a:ext cx="381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54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4800" b="1" cap="none" spc="0" dirty="0">
              <a:ln w="254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1732424">
            <a:off x="5891955" y="878537"/>
            <a:ext cx="381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54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endParaRPr lang="en-US" sz="4800" b="1" cap="none" spc="0" dirty="0">
              <a:ln w="254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3045247">
            <a:off x="6728798" y="1671297"/>
            <a:ext cx="381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54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4800" b="1" cap="none" spc="0" dirty="0">
              <a:ln w="254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7886000">
            <a:off x="2389975" y="1967004"/>
            <a:ext cx="381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54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4800" b="1" cap="none" spc="0" dirty="0">
              <a:ln w="254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105400"/>
            <a:ext cx="51054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2540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MTBI Assist</a:t>
            </a:r>
            <a:endParaRPr lang="en-US" sz="6000" b="1" cap="none" spc="0" dirty="0">
              <a:ln w="2540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163" y="407988"/>
            <a:ext cx="60356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Chris.Connolly</dc:creator>
  <cp:lastModifiedBy>Chris.Connolly</cp:lastModifiedBy>
  <cp:revision>7</cp:revision>
  <dcterms:created xsi:type="dcterms:W3CDTF">2015-04-10T19:02:23Z</dcterms:created>
  <dcterms:modified xsi:type="dcterms:W3CDTF">2015-04-13T13:17:05Z</dcterms:modified>
</cp:coreProperties>
</file>