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6" r:id="rId1"/>
    <p:sldMasterId id="2147483869" r:id="rId2"/>
    <p:sldMasterId id="2147483896" r:id="rId3"/>
  </p:sldMasterIdLst>
  <p:notesMasterIdLst>
    <p:notesMasterId r:id="rId55"/>
  </p:notesMasterIdLst>
  <p:sldIdLst>
    <p:sldId id="502" r:id="rId4"/>
    <p:sldId id="493" r:id="rId5"/>
    <p:sldId id="494" r:id="rId6"/>
    <p:sldId id="495" r:id="rId7"/>
    <p:sldId id="496" r:id="rId8"/>
    <p:sldId id="497" r:id="rId9"/>
    <p:sldId id="498" r:id="rId10"/>
    <p:sldId id="499" r:id="rId11"/>
    <p:sldId id="500" r:id="rId12"/>
    <p:sldId id="501" r:id="rId13"/>
    <p:sldId id="367" r:id="rId14"/>
    <p:sldId id="368" r:id="rId15"/>
    <p:sldId id="491" r:id="rId16"/>
    <p:sldId id="369" r:id="rId17"/>
    <p:sldId id="370" r:id="rId18"/>
    <p:sldId id="371" r:id="rId19"/>
    <p:sldId id="373" r:id="rId20"/>
    <p:sldId id="374" r:id="rId21"/>
    <p:sldId id="381" r:id="rId22"/>
    <p:sldId id="382" r:id="rId23"/>
    <p:sldId id="472" r:id="rId24"/>
    <p:sldId id="473" r:id="rId25"/>
    <p:sldId id="474" r:id="rId26"/>
    <p:sldId id="465" r:id="rId27"/>
    <p:sldId id="466" r:id="rId28"/>
    <p:sldId id="467" r:id="rId29"/>
    <p:sldId id="468" r:id="rId30"/>
    <p:sldId id="383" r:id="rId31"/>
    <p:sldId id="475" r:id="rId32"/>
    <p:sldId id="384" r:id="rId33"/>
    <p:sldId id="385" r:id="rId34"/>
    <p:sldId id="490" r:id="rId35"/>
    <p:sldId id="392" r:id="rId36"/>
    <p:sldId id="393" r:id="rId37"/>
    <p:sldId id="394" r:id="rId38"/>
    <p:sldId id="395" r:id="rId39"/>
    <p:sldId id="476" r:id="rId40"/>
    <p:sldId id="477" r:id="rId41"/>
    <p:sldId id="478" r:id="rId42"/>
    <p:sldId id="479" r:id="rId43"/>
    <p:sldId id="480" r:id="rId44"/>
    <p:sldId id="481" r:id="rId45"/>
    <p:sldId id="482" r:id="rId46"/>
    <p:sldId id="483" r:id="rId47"/>
    <p:sldId id="484" r:id="rId48"/>
    <p:sldId id="485" r:id="rId49"/>
    <p:sldId id="486" r:id="rId50"/>
    <p:sldId id="487" r:id="rId51"/>
    <p:sldId id="488" r:id="rId52"/>
    <p:sldId id="489" r:id="rId53"/>
    <p:sldId id="492" r:id="rId54"/>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06" autoAdjust="0"/>
  </p:normalViewPr>
  <p:slideViewPr>
    <p:cSldViewPr snapToGrid="0">
      <p:cViewPr varScale="1">
        <p:scale>
          <a:sx n="44" d="100"/>
          <a:sy n="44" d="100"/>
        </p:scale>
        <p:origin x="200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2" name="PlaceHolder 1"/>
          <p:cNvSpPr>
            <a:spLocks noGrp="1"/>
          </p:cNvSpPr>
          <p:nvPr>
            <p:ph type="body"/>
          </p:nvPr>
        </p:nvSpPr>
        <p:spPr>
          <a:xfrm>
            <a:off x="756000" y="5078520"/>
            <a:ext cx="6047640" cy="4811040"/>
          </a:xfrm>
          <a:prstGeom prst="rect">
            <a:avLst/>
          </a:prstGeom>
        </p:spPr>
        <p:txBody>
          <a:bodyPr lIns="0" tIns="0" rIns="0" bIns="0"/>
          <a:lstStyle/>
          <a:p>
            <a:r>
              <a:rPr lang="en-GB" sz="2000" b="0" strike="noStrike" spc="-1">
                <a:latin typeface="Arial"/>
              </a:rPr>
              <a:t>Click to edit the notes' format</a:t>
            </a:r>
          </a:p>
        </p:txBody>
      </p:sp>
      <p:sp>
        <p:nvSpPr>
          <p:cNvPr id="693" name="PlaceHolder 2"/>
          <p:cNvSpPr>
            <a:spLocks noGrp="1"/>
          </p:cNvSpPr>
          <p:nvPr>
            <p:ph type="hdr"/>
          </p:nvPr>
        </p:nvSpPr>
        <p:spPr>
          <a:xfrm>
            <a:off x="1512000" y="5880600"/>
            <a:ext cx="6047640" cy="4811040"/>
          </a:xfrm>
          <a:prstGeom prst="rect">
            <a:avLst/>
          </a:prstGeom>
        </p:spPr>
        <p:txBody>
          <a:bodyPr lIns="0" tIns="0" rIns="0" bIns="0"/>
          <a:lstStyle/>
          <a:p>
            <a:r>
              <a:rPr lang="en-GB" sz="1400" b="0" strike="noStrike" spc="-1">
                <a:latin typeface="Times New Roman"/>
              </a:rPr>
              <a:t> </a:t>
            </a:r>
          </a:p>
        </p:txBody>
      </p:sp>
      <p:sp>
        <p:nvSpPr>
          <p:cNvPr id="694" name="PlaceHolder 3"/>
          <p:cNvSpPr>
            <a:spLocks noGrp="1"/>
          </p:cNvSpPr>
          <p:nvPr>
            <p:ph type="dt"/>
          </p:nvPr>
        </p:nvSpPr>
        <p:spPr>
          <a:xfrm>
            <a:off x="0" y="10157400"/>
            <a:ext cx="3280680" cy="534240"/>
          </a:xfrm>
          <a:prstGeom prst="rect">
            <a:avLst/>
          </a:prstGeom>
        </p:spPr>
        <p:txBody>
          <a:bodyPr lIns="0" tIns="0" rIns="0" bIns="0"/>
          <a:lstStyle/>
          <a:p>
            <a:pPr algn="r"/>
            <a:r>
              <a:rPr lang="en-GB" sz="1400" b="0" strike="noStrike" spc="-1">
                <a:latin typeface="Times New Roman"/>
              </a:rPr>
              <a:t> </a:t>
            </a:r>
          </a:p>
        </p:txBody>
      </p:sp>
      <p:sp>
        <p:nvSpPr>
          <p:cNvPr id="695" name="PlaceHolder 4"/>
          <p:cNvSpPr>
            <a:spLocks noGrp="1"/>
          </p:cNvSpPr>
          <p:nvPr>
            <p:ph type="ftr"/>
          </p:nvPr>
        </p:nvSpPr>
        <p:spPr>
          <a:xfrm>
            <a:off x="0" y="0"/>
            <a:ext cx="3280680" cy="534240"/>
          </a:xfrm>
          <a:prstGeom prst="rect">
            <a:avLst/>
          </a:prstGeom>
        </p:spPr>
        <p:txBody>
          <a:bodyPr lIns="0" tIns="0" rIns="0" bIns="0" anchor="b"/>
          <a:lstStyle/>
          <a:p>
            <a:r>
              <a:rPr lang="en-GB" sz="1400" b="0" strike="noStrike" spc="-1">
                <a:latin typeface="Times New Roman"/>
              </a:rPr>
              <a:t> </a:t>
            </a:r>
          </a:p>
        </p:txBody>
      </p:sp>
      <p:sp>
        <p:nvSpPr>
          <p:cNvPr id="696" name="PlaceHolder 5"/>
          <p:cNvSpPr>
            <a:spLocks noGrp="1"/>
          </p:cNvSpPr>
          <p:nvPr>
            <p:ph type="sldNum"/>
          </p:nvPr>
        </p:nvSpPr>
        <p:spPr>
          <a:xfrm>
            <a:off x="4278960" y="0"/>
            <a:ext cx="3280680" cy="534240"/>
          </a:xfrm>
          <a:prstGeom prst="rect">
            <a:avLst/>
          </a:prstGeom>
        </p:spPr>
        <p:txBody>
          <a:bodyPr lIns="0" tIns="0" rIns="0" bIns="0" anchor="b"/>
          <a:lstStyle/>
          <a:p>
            <a:pPr algn="r"/>
            <a:fld id="{2BACBE67-8A9D-4FC0-B41D-EF09CA14FAEA}"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1336675"/>
            <a:ext cx="4810125"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GB" dirty="0" smtClean="0"/>
              <a:t>What</a:t>
            </a:r>
            <a:r>
              <a:rPr lang="en-GB" baseline="0" dirty="0" smtClean="0"/>
              <a:t> should we compare these measures too?</a:t>
            </a:r>
            <a:endParaRPr lang="en-GB" dirty="0"/>
          </a:p>
        </p:txBody>
      </p:sp>
      <p:sp>
        <p:nvSpPr>
          <p:cNvPr id="4" name="Slide Number Placeholder 3"/>
          <p:cNvSpPr>
            <a:spLocks noGrp="1"/>
          </p:cNvSpPr>
          <p:nvPr>
            <p:ph type="sldNum" idx="10"/>
          </p:nvPr>
        </p:nvSpPr>
        <p:spPr/>
        <p:txBody>
          <a:bodyPr/>
          <a:lstStyle/>
          <a:p>
            <a:pPr algn="r"/>
            <a:fld id="{2BACBE67-8A9D-4FC0-B41D-EF09CA14FAEA}" type="slidenum">
              <a:rPr lang="en-GB" sz="1400" b="0" strike="noStrike" spc="-1" smtClean="0">
                <a:latin typeface="Times New Roman"/>
              </a:rPr>
              <a:t>12</a:t>
            </a:fld>
            <a:endParaRPr lang="en-GB" sz="1400" b="0" strike="noStrike" spc="-1">
              <a:latin typeface="Times New Roman"/>
            </a:endParaRPr>
          </a:p>
        </p:txBody>
      </p:sp>
    </p:spTree>
    <p:extLst>
      <p:ext uri="{BB962C8B-B14F-4D97-AF65-F5344CB8AC3E}">
        <p14:creationId xmlns:p14="http://schemas.microsoft.com/office/powerpoint/2010/main" val="2454366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1336675"/>
            <a:ext cx="4810125"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GB" dirty="0" smtClean="0"/>
              <a:t>These</a:t>
            </a:r>
            <a:r>
              <a:rPr lang="en-GB" baseline="0" dirty="0" smtClean="0"/>
              <a:t> facts have no sources, but you get the picture.</a:t>
            </a:r>
            <a:endParaRPr lang="en-GB" dirty="0"/>
          </a:p>
        </p:txBody>
      </p:sp>
      <p:sp>
        <p:nvSpPr>
          <p:cNvPr id="4" name="Slide Number Placeholder 3"/>
          <p:cNvSpPr>
            <a:spLocks noGrp="1"/>
          </p:cNvSpPr>
          <p:nvPr>
            <p:ph type="sldNum" idx="10"/>
          </p:nvPr>
        </p:nvSpPr>
        <p:spPr/>
        <p:txBody>
          <a:bodyPr/>
          <a:lstStyle/>
          <a:p>
            <a:pPr algn="r"/>
            <a:fld id="{2BACBE67-8A9D-4FC0-B41D-EF09CA14FAEA}" type="slidenum">
              <a:rPr lang="en-GB" sz="1400" b="0" strike="noStrike" spc="-1" smtClean="0">
                <a:latin typeface="Times New Roman"/>
              </a:rPr>
              <a:t>15</a:t>
            </a:fld>
            <a:endParaRPr lang="en-GB" sz="1400" b="0" strike="noStrike" spc="-1">
              <a:latin typeface="Times New Roman"/>
            </a:endParaRPr>
          </a:p>
        </p:txBody>
      </p:sp>
    </p:spTree>
    <p:extLst>
      <p:ext uri="{BB962C8B-B14F-4D97-AF65-F5344CB8AC3E}">
        <p14:creationId xmlns:p14="http://schemas.microsoft.com/office/powerpoint/2010/main" val="1784483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1336675"/>
            <a:ext cx="4810125"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GB" dirty="0" smtClean="0"/>
              <a:t>Think back</a:t>
            </a:r>
            <a:r>
              <a:rPr lang="en-GB" baseline="0" dirty="0" smtClean="0"/>
              <a:t> to this graph when we discuss the different types of testing in more detail later.</a:t>
            </a:r>
            <a:endParaRPr lang="en-GB" dirty="0"/>
          </a:p>
        </p:txBody>
      </p:sp>
      <p:sp>
        <p:nvSpPr>
          <p:cNvPr id="4" name="Slide Number Placeholder 3"/>
          <p:cNvSpPr>
            <a:spLocks noGrp="1"/>
          </p:cNvSpPr>
          <p:nvPr>
            <p:ph type="sldNum" idx="10"/>
          </p:nvPr>
        </p:nvSpPr>
        <p:spPr/>
        <p:txBody>
          <a:bodyPr/>
          <a:lstStyle/>
          <a:p>
            <a:pPr algn="r"/>
            <a:fld id="{2BACBE67-8A9D-4FC0-B41D-EF09CA14FAEA}" type="slidenum">
              <a:rPr lang="en-GB" sz="1400" b="0" strike="noStrike" spc="-1" smtClean="0">
                <a:latin typeface="Times New Roman"/>
              </a:rPr>
              <a:t>18</a:t>
            </a:fld>
            <a:endParaRPr lang="en-GB" sz="1400" b="0" strike="noStrike" spc="-1">
              <a:latin typeface="Times New Roman"/>
            </a:endParaRPr>
          </a:p>
        </p:txBody>
      </p:sp>
    </p:spTree>
    <p:extLst>
      <p:ext uri="{BB962C8B-B14F-4D97-AF65-F5344CB8AC3E}">
        <p14:creationId xmlns:p14="http://schemas.microsoft.com/office/powerpoint/2010/main" val="147967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1336675"/>
            <a:ext cx="4810125"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GB" dirty="0" smtClean="0"/>
              <a:t>From this type of testing we can get an idea of how the system will respond in different scenarios.</a:t>
            </a:r>
            <a:endParaRPr lang="en-GB" dirty="0"/>
          </a:p>
        </p:txBody>
      </p:sp>
      <p:sp>
        <p:nvSpPr>
          <p:cNvPr id="4" name="Slide Number Placeholder 3"/>
          <p:cNvSpPr>
            <a:spLocks noGrp="1"/>
          </p:cNvSpPr>
          <p:nvPr>
            <p:ph type="sldNum" idx="10"/>
          </p:nvPr>
        </p:nvSpPr>
        <p:spPr/>
        <p:txBody>
          <a:bodyPr/>
          <a:lstStyle/>
          <a:p>
            <a:pPr algn="r"/>
            <a:fld id="{2BACBE67-8A9D-4FC0-B41D-EF09CA14FAEA}" type="slidenum">
              <a:rPr lang="en-GB" sz="1400" b="0" strike="noStrike" spc="-1" smtClean="0">
                <a:latin typeface="Times New Roman"/>
              </a:rPr>
              <a:t>19</a:t>
            </a:fld>
            <a:endParaRPr lang="en-GB" sz="1400" b="0" strike="noStrike" spc="-1">
              <a:latin typeface="Times New Roman"/>
            </a:endParaRPr>
          </a:p>
        </p:txBody>
      </p:sp>
    </p:spTree>
    <p:extLst>
      <p:ext uri="{BB962C8B-B14F-4D97-AF65-F5344CB8AC3E}">
        <p14:creationId xmlns:p14="http://schemas.microsoft.com/office/powerpoint/2010/main" val="1850605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1336675"/>
            <a:ext cx="4810125"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1200" b="0" i="0" u="none" strike="noStrike" kern="1200" cap="none" spc="-1" normalizeH="0" baseline="0" noProof="0" dirty="0" smtClean="0">
                <a:ln>
                  <a:noFill/>
                </a:ln>
                <a:solidFill>
                  <a:srgbClr val="000000"/>
                </a:solidFill>
                <a:effectLst/>
                <a:uLnTx/>
                <a:uFillTx/>
                <a:latin typeface="+mn-lt"/>
              </a:rPr>
              <a:t>Create the load</a:t>
            </a: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1200" b="0" i="0" u="none" strike="noStrike" kern="1200" cap="none" spc="-1" normalizeH="0" baseline="0" noProof="0" dirty="0" smtClean="0">
                <a:ln>
                  <a:noFill/>
                </a:ln>
                <a:solidFill>
                  <a:srgbClr val="000000"/>
                </a:solidFill>
                <a:effectLst/>
                <a:uLnTx/>
                <a:uFillTx/>
                <a:latin typeface="+mn-lt"/>
              </a:rPr>
              <a:t>And Measure the User Experience</a:t>
            </a:r>
          </a:p>
          <a:p>
            <a:endParaRPr lang="en-GB" dirty="0"/>
          </a:p>
        </p:txBody>
      </p:sp>
      <p:sp>
        <p:nvSpPr>
          <p:cNvPr id="4" name="Slide Number Placeholder 3"/>
          <p:cNvSpPr>
            <a:spLocks noGrp="1"/>
          </p:cNvSpPr>
          <p:nvPr>
            <p:ph type="sldNum" idx="10"/>
          </p:nvPr>
        </p:nvSpPr>
        <p:spPr/>
        <p:txBody>
          <a:bodyPr/>
          <a:lstStyle/>
          <a:p>
            <a:pPr algn="r"/>
            <a:fld id="{2BACBE67-8A9D-4FC0-B41D-EF09CA14FAEA}" type="slidenum">
              <a:rPr lang="en-GB" sz="1400" b="0" strike="noStrike" spc="-1" smtClean="0">
                <a:latin typeface="Times New Roman"/>
              </a:rPr>
              <a:t>38</a:t>
            </a:fld>
            <a:endParaRPr lang="en-GB" sz="1400" b="0" strike="noStrike" spc="-1">
              <a:latin typeface="Times New Roman"/>
            </a:endParaRPr>
          </a:p>
        </p:txBody>
      </p:sp>
    </p:spTree>
    <p:extLst>
      <p:ext uri="{BB962C8B-B14F-4D97-AF65-F5344CB8AC3E}">
        <p14:creationId xmlns:p14="http://schemas.microsoft.com/office/powerpoint/2010/main" val="401213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7"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38" name="PlaceHolder 2"/>
          <p:cNvSpPr>
            <a:spLocks noGrp="1"/>
          </p:cNvSpPr>
          <p:nvPr>
            <p:ph type="body"/>
          </p:nvPr>
        </p:nvSpPr>
        <p:spPr>
          <a:xfrm>
            <a:off x="342360" y="1702800"/>
            <a:ext cx="94294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9" name="PlaceHolder 3"/>
          <p:cNvSpPr>
            <a:spLocks noGrp="1"/>
          </p:cNvSpPr>
          <p:nvPr>
            <p:ph type="body"/>
          </p:nvPr>
        </p:nvSpPr>
        <p:spPr>
          <a:xfrm>
            <a:off x="342360" y="4320720"/>
            <a:ext cx="9429480" cy="2390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41" name="PlaceHolder 2"/>
          <p:cNvSpPr>
            <a:spLocks noGrp="1"/>
          </p:cNvSpPr>
          <p:nvPr>
            <p:ph type="body"/>
          </p:nvPr>
        </p:nvSpPr>
        <p:spPr>
          <a:xfrm>
            <a:off x="34236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2" name="PlaceHolder 3"/>
          <p:cNvSpPr>
            <a:spLocks noGrp="1"/>
          </p:cNvSpPr>
          <p:nvPr>
            <p:ph type="body"/>
          </p:nvPr>
        </p:nvSpPr>
        <p:spPr>
          <a:xfrm>
            <a:off x="517428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3" name="PlaceHolder 4"/>
          <p:cNvSpPr>
            <a:spLocks noGrp="1"/>
          </p:cNvSpPr>
          <p:nvPr>
            <p:ph type="body"/>
          </p:nvPr>
        </p:nvSpPr>
        <p:spPr>
          <a:xfrm>
            <a:off x="5174280" y="432072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4" name="PlaceHolder 5"/>
          <p:cNvSpPr>
            <a:spLocks noGrp="1"/>
          </p:cNvSpPr>
          <p:nvPr>
            <p:ph type="body"/>
          </p:nvPr>
        </p:nvSpPr>
        <p:spPr>
          <a:xfrm>
            <a:off x="342360" y="432072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46" name="PlaceHolder 2"/>
          <p:cNvSpPr>
            <a:spLocks noGrp="1"/>
          </p:cNvSpPr>
          <p:nvPr>
            <p:ph type="body"/>
          </p:nvPr>
        </p:nvSpPr>
        <p:spPr>
          <a:xfrm>
            <a:off x="342360" y="170280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7" name="PlaceHolder 3"/>
          <p:cNvSpPr>
            <a:spLocks noGrp="1"/>
          </p:cNvSpPr>
          <p:nvPr>
            <p:ph type="body"/>
          </p:nvPr>
        </p:nvSpPr>
        <p:spPr>
          <a:xfrm>
            <a:off x="3530520" y="170280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8" name="PlaceHolder 4"/>
          <p:cNvSpPr>
            <a:spLocks noGrp="1"/>
          </p:cNvSpPr>
          <p:nvPr>
            <p:ph type="body"/>
          </p:nvPr>
        </p:nvSpPr>
        <p:spPr>
          <a:xfrm>
            <a:off x="6718320" y="170280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9" name="PlaceHolder 5"/>
          <p:cNvSpPr>
            <a:spLocks noGrp="1"/>
          </p:cNvSpPr>
          <p:nvPr>
            <p:ph type="body"/>
          </p:nvPr>
        </p:nvSpPr>
        <p:spPr>
          <a:xfrm>
            <a:off x="6718320" y="432072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0" name="PlaceHolder 6"/>
          <p:cNvSpPr>
            <a:spLocks noGrp="1"/>
          </p:cNvSpPr>
          <p:nvPr>
            <p:ph type="body"/>
          </p:nvPr>
        </p:nvSpPr>
        <p:spPr>
          <a:xfrm>
            <a:off x="3530520" y="432072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1" name="PlaceHolder 7"/>
          <p:cNvSpPr>
            <a:spLocks noGrp="1"/>
          </p:cNvSpPr>
          <p:nvPr>
            <p:ph type="body"/>
          </p:nvPr>
        </p:nvSpPr>
        <p:spPr>
          <a:xfrm>
            <a:off x="342360" y="432072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56"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57" name="PlaceHolder 2"/>
          <p:cNvSpPr>
            <a:spLocks noGrp="1"/>
          </p:cNvSpPr>
          <p:nvPr>
            <p:ph type="subTitle"/>
          </p:nvPr>
        </p:nvSpPr>
        <p:spPr>
          <a:xfrm>
            <a:off x="342360" y="1702800"/>
            <a:ext cx="9429480" cy="5011560"/>
          </a:xfrm>
          <a:prstGeom prst="rect">
            <a:avLst/>
          </a:prstGeom>
        </p:spPr>
        <p:txBody>
          <a:bodyPr lIns="0" tIns="0" rIns="0" bIns="0" anchor="ct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58"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59" name="PlaceHolder 2"/>
          <p:cNvSpPr>
            <a:spLocks noGrp="1"/>
          </p:cNvSpPr>
          <p:nvPr>
            <p:ph type="body"/>
          </p:nvPr>
        </p:nvSpPr>
        <p:spPr>
          <a:xfrm>
            <a:off x="342360" y="1702800"/>
            <a:ext cx="9429480" cy="50115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60"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61" name="PlaceHolder 2"/>
          <p:cNvSpPr>
            <a:spLocks noGrp="1"/>
          </p:cNvSpPr>
          <p:nvPr>
            <p:ph type="body"/>
          </p:nvPr>
        </p:nvSpPr>
        <p:spPr>
          <a:xfrm>
            <a:off x="342360" y="1702800"/>
            <a:ext cx="4601520" cy="50115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2" name="PlaceHolder 3"/>
          <p:cNvSpPr>
            <a:spLocks noGrp="1"/>
          </p:cNvSpPr>
          <p:nvPr>
            <p:ph type="body"/>
          </p:nvPr>
        </p:nvSpPr>
        <p:spPr>
          <a:xfrm>
            <a:off x="5174280" y="1702800"/>
            <a:ext cx="4601520" cy="50115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3"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4" name="PlaceHolder 1"/>
          <p:cNvSpPr>
            <a:spLocks noGrp="1"/>
          </p:cNvSpPr>
          <p:nvPr>
            <p:ph type="subTitle"/>
          </p:nvPr>
        </p:nvSpPr>
        <p:spPr>
          <a:xfrm>
            <a:off x="342360" y="137520"/>
            <a:ext cx="7545240" cy="5893560"/>
          </a:xfrm>
          <a:prstGeom prst="rect">
            <a:avLst/>
          </a:prstGeom>
        </p:spPr>
        <p:txBody>
          <a:bodyPr lIns="0" tIns="0" rIns="0" bIns="0" anchor="ct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66" name="PlaceHolder 2"/>
          <p:cNvSpPr>
            <a:spLocks noGrp="1"/>
          </p:cNvSpPr>
          <p:nvPr>
            <p:ph type="body"/>
          </p:nvPr>
        </p:nvSpPr>
        <p:spPr>
          <a:xfrm>
            <a:off x="34236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7" name="PlaceHolder 3"/>
          <p:cNvSpPr>
            <a:spLocks noGrp="1"/>
          </p:cNvSpPr>
          <p:nvPr>
            <p:ph type="body"/>
          </p:nvPr>
        </p:nvSpPr>
        <p:spPr>
          <a:xfrm>
            <a:off x="342360" y="432072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8" name="PlaceHolder 4"/>
          <p:cNvSpPr>
            <a:spLocks noGrp="1"/>
          </p:cNvSpPr>
          <p:nvPr>
            <p:ph type="body"/>
          </p:nvPr>
        </p:nvSpPr>
        <p:spPr>
          <a:xfrm>
            <a:off x="5174280" y="1702800"/>
            <a:ext cx="4601520" cy="50115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6"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17" name="PlaceHolder 2"/>
          <p:cNvSpPr>
            <a:spLocks noGrp="1"/>
          </p:cNvSpPr>
          <p:nvPr>
            <p:ph type="subTitle"/>
          </p:nvPr>
        </p:nvSpPr>
        <p:spPr>
          <a:xfrm>
            <a:off x="342360" y="1702800"/>
            <a:ext cx="9429480" cy="5011560"/>
          </a:xfrm>
          <a:prstGeom prst="rect">
            <a:avLst/>
          </a:prstGeom>
        </p:spPr>
        <p:txBody>
          <a:bodyPr lIns="0" tIns="0" rIns="0" bIns="0" anchor="ct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9"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70" name="PlaceHolder 2"/>
          <p:cNvSpPr>
            <a:spLocks noGrp="1"/>
          </p:cNvSpPr>
          <p:nvPr>
            <p:ph type="body"/>
          </p:nvPr>
        </p:nvSpPr>
        <p:spPr>
          <a:xfrm>
            <a:off x="342360" y="1702800"/>
            <a:ext cx="4601520" cy="50115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1" name="PlaceHolder 3"/>
          <p:cNvSpPr>
            <a:spLocks noGrp="1"/>
          </p:cNvSpPr>
          <p:nvPr>
            <p:ph type="body"/>
          </p:nvPr>
        </p:nvSpPr>
        <p:spPr>
          <a:xfrm>
            <a:off x="517428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2" name="PlaceHolder 4"/>
          <p:cNvSpPr>
            <a:spLocks noGrp="1"/>
          </p:cNvSpPr>
          <p:nvPr>
            <p:ph type="body"/>
          </p:nvPr>
        </p:nvSpPr>
        <p:spPr>
          <a:xfrm>
            <a:off x="5174280" y="432072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3"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74" name="PlaceHolder 2"/>
          <p:cNvSpPr>
            <a:spLocks noGrp="1"/>
          </p:cNvSpPr>
          <p:nvPr>
            <p:ph type="body"/>
          </p:nvPr>
        </p:nvSpPr>
        <p:spPr>
          <a:xfrm>
            <a:off x="34236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5" name="PlaceHolder 3"/>
          <p:cNvSpPr>
            <a:spLocks noGrp="1"/>
          </p:cNvSpPr>
          <p:nvPr>
            <p:ph type="body"/>
          </p:nvPr>
        </p:nvSpPr>
        <p:spPr>
          <a:xfrm>
            <a:off x="517428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6" name="PlaceHolder 4"/>
          <p:cNvSpPr>
            <a:spLocks noGrp="1"/>
          </p:cNvSpPr>
          <p:nvPr>
            <p:ph type="body"/>
          </p:nvPr>
        </p:nvSpPr>
        <p:spPr>
          <a:xfrm>
            <a:off x="342360" y="4320720"/>
            <a:ext cx="9429480" cy="2390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7"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78" name="PlaceHolder 2"/>
          <p:cNvSpPr>
            <a:spLocks noGrp="1"/>
          </p:cNvSpPr>
          <p:nvPr>
            <p:ph type="body"/>
          </p:nvPr>
        </p:nvSpPr>
        <p:spPr>
          <a:xfrm>
            <a:off x="342360" y="1702800"/>
            <a:ext cx="94294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9" name="PlaceHolder 3"/>
          <p:cNvSpPr>
            <a:spLocks noGrp="1"/>
          </p:cNvSpPr>
          <p:nvPr>
            <p:ph type="body"/>
          </p:nvPr>
        </p:nvSpPr>
        <p:spPr>
          <a:xfrm>
            <a:off x="342360" y="4320720"/>
            <a:ext cx="9429480" cy="2390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0"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81" name="PlaceHolder 2"/>
          <p:cNvSpPr>
            <a:spLocks noGrp="1"/>
          </p:cNvSpPr>
          <p:nvPr>
            <p:ph type="body"/>
          </p:nvPr>
        </p:nvSpPr>
        <p:spPr>
          <a:xfrm>
            <a:off x="34236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2" name="PlaceHolder 3"/>
          <p:cNvSpPr>
            <a:spLocks noGrp="1"/>
          </p:cNvSpPr>
          <p:nvPr>
            <p:ph type="body"/>
          </p:nvPr>
        </p:nvSpPr>
        <p:spPr>
          <a:xfrm>
            <a:off x="517428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3" name="PlaceHolder 4"/>
          <p:cNvSpPr>
            <a:spLocks noGrp="1"/>
          </p:cNvSpPr>
          <p:nvPr>
            <p:ph type="body"/>
          </p:nvPr>
        </p:nvSpPr>
        <p:spPr>
          <a:xfrm>
            <a:off x="5174280" y="432072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4" name="PlaceHolder 5"/>
          <p:cNvSpPr>
            <a:spLocks noGrp="1"/>
          </p:cNvSpPr>
          <p:nvPr>
            <p:ph type="body"/>
          </p:nvPr>
        </p:nvSpPr>
        <p:spPr>
          <a:xfrm>
            <a:off x="342360" y="432072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86" name="PlaceHolder 2"/>
          <p:cNvSpPr>
            <a:spLocks noGrp="1"/>
          </p:cNvSpPr>
          <p:nvPr>
            <p:ph type="body"/>
          </p:nvPr>
        </p:nvSpPr>
        <p:spPr>
          <a:xfrm>
            <a:off x="342360" y="170280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7" name="PlaceHolder 3"/>
          <p:cNvSpPr>
            <a:spLocks noGrp="1"/>
          </p:cNvSpPr>
          <p:nvPr>
            <p:ph type="body"/>
          </p:nvPr>
        </p:nvSpPr>
        <p:spPr>
          <a:xfrm>
            <a:off x="3530520" y="170280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8" name="PlaceHolder 4"/>
          <p:cNvSpPr>
            <a:spLocks noGrp="1"/>
          </p:cNvSpPr>
          <p:nvPr>
            <p:ph type="body"/>
          </p:nvPr>
        </p:nvSpPr>
        <p:spPr>
          <a:xfrm>
            <a:off x="6718320" y="170280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9" name="PlaceHolder 5"/>
          <p:cNvSpPr>
            <a:spLocks noGrp="1"/>
          </p:cNvSpPr>
          <p:nvPr>
            <p:ph type="body"/>
          </p:nvPr>
        </p:nvSpPr>
        <p:spPr>
          <a:xfrm>
            <a:off x="6718320" y="432072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0" name="PlaceHolder 6"/>
          <p:cNvSpPr>
            <a:spLocks noGrp="1"/>
          </p:cNvSpPr>
          <p:nvPr>
            <p:ph type="body"/>
          </p:nvPr>
        </p:nvSpPr>
        <p:spPr>
          <a:xfrm>
            <a:off x="3530520" y="432072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1" name="PlaceHolder 7"/>
          <p:cNvSpPr>
            <a:spLocks noGrp="1"/>
          </p:cNvSpPr>
          <p:nvPr>
            <p:ph type="body"/>
          </p:nvPr>
        </p:nvSpPr>
        <p:spPr>
          <a:xfrm>
            <a:off x="342360" y="4320720"/>
            <a:ext cx="3035880" cy="2390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756047" y="1172384"/>
            <a:ext cx="8569523" cy="2817517"/>
          </a:xfrm>
          <a:prstGeom prst="rect">
            <a:avLst/>
          </a:prstGeom>
        </p:spPr>
        <p:txBody>
          <a:bodyPr wrap="square" anchor="b" anchorCtr="0">
            <a:normAutofit/>
          </a:bodyPr>
          <a:lstStyle>
            <a:lvl1pPr marL="0" indent="0" algn="ctr">
              <a:defRPr sz="4961"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756047" y="4283816"/>
            <a:ext cx="8569523" cy="484137"/>
          </a:xfrm>
        </p:spPr>
        <p:txBody>
          <a:bodyPr wrap="square">
            <a:noAutofit/>
          </a:bodyPr>
          <a:lstStyle>
            <a:lvl1pPr marL="0" indent="0" algn="ctr">
              <a:spcBef>
                <a:spcPts val="0"/>
              </a:spcBef>
              <a:buNone/>
              <a:defRPr sz="1654" b="0" i="0" cap="all" spc="248" baseline="0">
                <a:solidFill>
                  <a:srgbClr val="2E2D2C"/>
                </a:solidFill>
                <a:latin typeface="+mn-lt"/>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25742" y="6321136"/>
            <a:ext cx="619091" cy="581037"/>
          </a:xfrm>
          <a:prstGeom prst="rect">
            <a:avLst/>
          </a:prstGeom>
        </p:spPr>
      </p:pic>
    </p:spTree>
    <p:extLst>
      <p:ext uri="{BB962C8B-B14F-4D97-AF65-F5344CB8AC3E}">
        <p14:creationId xmlns:p14="http://schemas.microsoft.com/office/powerpoint/2010/main" val="21806653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342305" y="2127027"/>
            <a:ext cx="9429750" cy="5012005"/>
          </a:xfrm>
        </p:spPr>
        <p:txBody>
          <a:bodyPr>
            <a:noAutofit/>
          </a:bodyPr>
          <a:lstStyle>
            <a:lvl1pPr marL="283510" indent="-283510">
              <a:spcAft>
                <a:spcPts val="661"/>
              </a:spcAft>
              <a:buClr>
                <a:schemeClr val="tx1"/>
              </a:buClr>
              <a:buFont typeface="Arial" panose="020B0604020202020204" pitchFamily="34" charset="0"/>
              <a:buChar char="•"/>
              <a:defRPr b="0" baseline="0">
                <a:latin typeface="+mn-lt"/>
              </a:defRPr>
            </a:lvl1pPr>
            <a:lvl2pPr marL="614271" indent="-236258">
              <a:spcAft>
                <a:spcPts val="661"/>
              </a:spcAft>
              <a:buClr>
                <a:schemeClr val="tx1"/>
              </a:buClr>
              <a:buFont typeface="Arial" panose="020B0604020202020204" pitchFamily="34" charset="0"/>
              <a:buChar char="•"/>
              <a:defRPr sz="1488" baseline="0">
                <a:latin typeface="+mn-lt"/>
              </a:defRPr>
            </a:lvl2pPr>
            <a:lvl3pPr marL="945032" indent="-189006">
              <a:spcAft>
                <a:spcPts val="661"/>
              </a:spcAft>
              <a:buClr>
                <a:schemeClr val="tx1"/>
              </a:buClr>
              <a:buFont typeface="Arial" panose="020B0604020202020204" pitchFamily="34" charset="0"/>
              <a:buChar char="•"/>
              <a:defRPr sz="1488" baseline="0">
                <a:latin typeface="+mn-lt"/>
              </a:defRPr>
            </a:lvl3pPr>
            <a:lvl4pPr marL="1323045" indent="-189006">
              <a:spcAft>
                <a:spcPts val="661"/>
              </a:spcAft>
              <a:buClr>
                <a:schemeClr val="tx1"/>
              </a:buClr>
              <a:buFont typeface="Arial" panose="020B0604020202020204" pitchFamily="34" charset="0"/>
              <a:buChar char="•"/>
              <a:defRPr sz="1488" baseline="0">
                <a:latin typeface="+mn-lt"/>
              </a:defRPr>
            </a:lvl4pPr>
            <a:lvl5pPr marL="1701058" indent="-189006">
              <a:spcAft>
                <a:spcPts val="661"/>
              </a:spcAft>
              <a:buClr>
                <a:schemeClr val="tx1"/>
              </a:buClr>
              <a:buFont typeface="Arial" panose="020B0604020202020204" pitchFamily="34" charset="0"/>
              <a:buChar char="•"/>
              <a:defRPr sz="1488"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7492248" y="7157227"/>
            <a:ext cx="2352146" cy="402483"/>
          </a:xfrm>
          <a:prstGeom prst="rect">
            <a:avLst/>
          </a:prstGeom>
        </p:spPr>
        <p:txBody>
          <a:bodyPr vert="horz" lIns="75605" tIns="37802" rIns="75605" bIns="37802" rtlCol="0" anchor="ctr"/>
          <a:lstStyle>
            <a:lvl1pPr algn="r">
              <a:defRPr sz="1000">
                <a:solidFill>
                  <a:schemeClr val="bg1"/>
                </a:solidFill>
                <a:latin typeface="Arial" pitchFamily="34" charset="0"/>
                <a:cs typeface="Arial" pitchFamily="34" charset="0"/>
              </a:defRPr>
            </a:lvl1pPr>
          </a:lstStyle>
          <a:p>
            <a:pPr marL="0" marR="0" lvl="0" indent="0" algn="r" defTabSz="756026" rtl="0" eaLnBrk="1" fontAlgn="base" latinLnBrk="0" hangingPunct="1">
              <a:lnSpc>
                <a:spcPct val="100000"/>
              </a:lnSpc>
              <a:spcBef>
                <a:spcPct val="0"/>
              </a:spcBef>
              <a:spcAft>
                <a:spcPct val="0"/>
              </a:spcAft>
              <a:buClrTx/>
              <a:buSzTx/>
              <a:buFontTx/>
              <a:buNone/>
              <a:tabLst/>
              <a:defRPr/>
            </a:pPr>
            <a:fld id="{518ABFB6-A9C6-4619-9721-3B608E8ED143}" type="slidenum">
              <a:rPr kumimoji="0" lang="en-GB" sz="827"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756026" rtl="0" eaLnBrk="1" fontAlgn="base" latinLnBrk="0" hangingPunct="1">
                <a:lnSpc>
                  <a:spcPct val="100000"/>
                </a:lnSpc>
                <a:spcBef>
                  <a:spcPct val="0"/>
                </a:spcBef>
                <a:spcAft>
                  <a:spcPct val="0"/>
                </a:spcAft>
                <a:buClrTx/>
                <a:buSzTx/>
                <a:buFontTx/>
                <a:buNone/>
                <a:tabLst/>
                <a:defRPr/>
              </a:pPr>
              <a:t>‹#›</a:t>
            </a:fld>
            <a:endParaRPr kumimoji="0" lang="en-GB" sz="827"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342305" y="1142880"/>
            <a:ext cx="7545586" cy="69049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3039430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342305" y="2127027"/>
            <a:ext cx="9429750" cy="5012005"/>
          </a:xfrm>
        </p:spPr>
        <p:txBody>
          <a:bodyPr>
            <a:noAutofit/>
          </a:bodyPr>
          <a:lstStyle>
            <a:lvl1pPr marL="283510" indent="-283510">
              <a:spcAft>
                <a:spcPts val="661"/>
              </a:spcAft>
              <a:buClr>
                <a:schemeClr val="tx1"/>
              </a:buClr>
              <a:buFont typeface="Arial" panose="020B0604020202020204" pitchFamily="34" charset="0"/>
              <a:buChar char="•"/>
              <a:defRPr b="0" baseline="0">
                <a:latin typeface="+mn-lt"/>
                <a:cs typeface="Arial" panose="020B0604020202020204" pitchFamily="34" charset="0"/>
              </a:defRPr>
            </a:lvl1pPr>
            <a:lvl2pPr marL="614271" indent="-236258">
              <a:spcAft>
                <a:spcPts val="661"/>
              </a:spcAft>
              <a:buClr>
                <a:schemeClr val="tx1"/>
              </a:buClr>
              <a:buFont typeface="Arial" panose="020B0604020202020204" pitchFamily="34" charset="0"/>
              <a:buChar char="•"/>
              <a:defRPr sz="1488" baseline="0">
                <a:latin typeface="+mn-lt"/>
                <a:cs typeface="Arial" panose="020B0604020202020204" pitchFamily="34" charset="0"/>
              </a:defRPr>
            </a:lvl2pPr>
            <a:lvl3pPr marL="945032" indent="-189006">
              <a:spcAft>
                <a:spcPts val="661"/>
              </a:spcAft>
              <a:buClr>
                <a:schemeClr val="tx1"/>
              </a:buClr>
              <a:buFont typeface="Arial" panose="020B0604020202020204" pitchFamily="34" charset="0"/>
              <a:buChar char="•"/>
              <a:defRPr sz="1488" baseline="0">
                <a:latin typeface="+mn-lt"/>
                <a:cs typeface="Arial" panose="020B0604020202020204" pitchFamily="34" charset="0"/>
              </a:defRPr>
            </a:lvl3pPr>
            <a:lvl4pPr marL="1323045" indent="-189006">
              <a:spcAft>
                <a:spcPts val="661"/>
              </a:spcAft>
              <a:buClr>
                <a:schemeClr val="tx1"/>
              </a:buClr>
              <a:buFont typeface="Arial" panose="020B0604020202020204" pitchFamily="34" charset="0"/>
              <a:buChar char="•"/>
              <a:defRPr sz="1488" baseline="0">
                <a:latin typeface="+mn-lt"/>
                <a:cs typeface="Arial" panose="020B0604020202020204" pitchFamily="34" charset="0"/>
              </a:defRPr>
            </a:lvl4pPr>
            <a:lvl5pPr marL="1701058" indent="-189006">
              <a:spcAft>
                <a:spcPts val="661"/>
              </a:spcAft>
              <a:buClr>
                <a:schemeClr val="tx1"/>
              </a:buClr>
              <a:buFont typeface="Arial" panose="020B0604020202020204" pitchFamily="34" charset="0"/>
              <a:buChar char="•"/>
              <a:defRPr sz="1488"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7492248" y="7157227"/>
            <a:ext cx="2352146" cy="402483"/>
          </a:xfrm>
          <a:prstGeom prst="rect">
            <a:avLst/>
          </a:prstGeom>
        </p:spPr>
        <p:txBody>
          <a:bodyPr vert="horz" lIns="75605" tIns="37802" rIns="75605" bIns="37802" rtlCol="0" anchor="ctr"/>
          <a:lstStyle>
            <a:lvl1pPr algn="r">
              <a:defRPr sz="1000">
                <a:solidFill>
                  <a:schemeClr val="bg1"/>
                </a:solidFill>
                <a:latin typeface="Arial" pitchFamily="34" charset="0"/>
                <a:cs typeface="Arial" pitchFamily="34" charset="0"/>
              </a:defRPr>
            </a:lvl1pPr>
          </a:lstStyle>
          <a:p>
            <a:pPr marL="0" marR="0" lvl="0" indent="0" algn="r" defTabSz="756026" rtl="0" eaLnBrk="1" fontAlgn="base" latinLnBrk="0" hangingPunct="1">
              <a:lnSpc>
                <a:spcPct val="100000"/>
              </a:lnSpc>
              <a:spcBef>
                <a:spcPct val="0"/>
              </a:spcBef>
              <a:spcAft>
                <a:spcPct val="0"/>
              </a:spcAft>
              <a:buClrTx/>
              <a:buSzTx/>
              <a:buFontTx/>
              <a:buNone/>
              <a:tabLst/>
              <a:defRPr/>
            </a:pPr>
            <a:fld id="{518ABFB6-A9C6-4619-9721-3B608E8ED143}" type="slidenum">
              <a:rPr kumimoji="0" lang="en-GB" sz="827"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756026" rtl="0" eaLnBrk="1" fontAlgn="base" latinLnBrk="0" hangingPunct="1">
                <a:lnSpc>
                  <a:spcPct val="100000"/>
                </a:lnSpc>
                <a:spcBef>
                  <a:spcPct val="0"/>
                </a:spcBef>
                <a:spcAft>
                  <a:spcPct val="0"/>
                </a:spcAft>
                <a:buClrTx/>
                <a:buSzTx/>
                <a:buFontTx/>
                <a:buNone/>
                <a:tabLst/>
                <a:defRPr/>
              </a:pPr>
              <a:t>‹#›</a:t>
            </a:fld>
            <a:endParaRPr kumimoji="0" lang="en-GB" sz="827"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342305" y="1142880"/>
            <a:ext cx="7545586" cy="69049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3407948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342305" y="2127027"/>
            <a:ext cx="4613672" cy="5012005"/>
          </a:xfrm>
        </p:spPr>
        <p:txBody>
          <a:bodyPr>
            <a:noAutofit/>
          </a:bodyPr>
          <a:lstStyle>
            <a:lvl1pPr marL="283510" indent="-283510">
              <a:spcAft>
                <a:spcPts val="661"/>
              </a:spcAft>
              <a:buClr>
                <a:schemeClr val="tx1"/>
              </a:buClr>
              <a:buFont typeface="Arial" panose="020B0604020202020204" pitchFamily="34" charset="0"/>
              <a:buChar char="•"/>
              <a:defRPr b="0" baseline="0">
                <a:latin typeface="+mn-lt"/>
              </a:defRPr>
            </a:lvl1pPr>
            <a:lvl2pPr marL="614271" indent="-236258">
              <a:spcAft>
                <a:spcPts val="661"/>
              </a:spcAft>
              <a:buClr>
                <a:schemeClr val="tx1"/>
              </a:buClr>
              <a:buFont typeface="Arial" panose="020B0604020202020204" pitchFamily="34" charset="0"/>
              <a:buChar char="•"/>
              <a:defRPr sz="1488" b="0" baseline="0">
                <a:latin typeface="+mn-lt"/>
              </a:defRPr>
            </a:lvl2pPr>
            <a:lvl3pPr marL="945032" indent="-189006">
              <a:spcAft>
                <a:spcPts val="661"/>
              </a:spcAft>
              <a:buClr>
                <a:schemeClr val="tx1"/>
              </a:buClr>
              <a:buFont typeface="Arial" panose="020B0604020202020204" pitchFamily="34" charset="0"/>
              <a:buChar char="•"/>
              <a:defRPr sz="1488" b="0" baseline="0">
                <a:latin typeface="+mn-lt"/>
              </a:defRPr>
            </a:lvl3pPr>
            <a:lvl4pPr marL="1323045" indent="-189006">
              <a:spcAft>
                <a:spcPts val="661"/>
              </a:spcAft>
              <a:buClr>
                <a:schemeClr val="tx1"/>
              </a:buClr>
              <a:buFont typeface="Arial" panose="020B0604020202020204" pitchFamily="34" charset="0"/>
              <a:buChar char="•"/>
              <a:defRPr sz="1488" b="0" baseline="0">
                <a:latin typeface="+mn-lt"/>
              </a:defRPr>
            </a:lvl4pPr>
            <a:lvl5pPr marL="1701058" indent="-189006">
              <a:spcAft>
                <a:spcPts val="661"/>
              </a:spcAft>
              <a:buClr>
                <a:schemeClr val="tx1"/>
              </a:buClr>
              <a:buFont typeface="Arial" panose="020B0604020202020204" pitchFamily="34" charset="0"/>
              <a:buChar char="•"/>
              <a:defRPr sz="1488"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7492248" y="7157227"/>
            <a:ext cx="2352146" cy="402483"/>
          </a:xfrm>
          <a:prstGeom prst="rect">
            <a:avLst/>
          </a:prstGeom>
        </p:spPr>
        <p:txBody>
          <a:bodyPr vert="horz" lIns="75605" tIns="37802" rIns="75605" bIns="37802" rtlCol="0" anchor="ctr"/>
          <a:lstStyle>
            <a:lvl1pPr algn="r">
              <a:defRPr sz="1000">
                <a:solidFill>
                  <a:schemeClr val="bg1"/>
                </a:solidFill>
                <a:latin typeface="Arial" pitchFamily="34" charset="0"/>
                <a:cs typeface="Arial" pitchFamily="34" charset="0"/>
              </a:defRPr>
            </a:lvl1pPr>
          </a:lstStyle>
          <a:p>
            <a:pPr marL="0" marR="0" lvl="0" indent="0" algn="r" defTabSz="756026" rtl="0" eaLnBrk="1" fontAlgn="base" latinLnBrk="0" hangingPunct="1">
              <a:lnSpc>
                <a:spcPct val="100000"/>
              </a:lnSpc>
              <a:spcBef>
                <a:spcPct val="0"/>
              </a:spcBef>
              <a:spcAft>
                <a:spcPct val="0"/>
              </a:spcAft>
              <a:buClrTx/>
              <a:buSzTx/>
              <a:buFontTx/>
              <a:buNone/>
              <a:tabLst/>
              <a:defRPr/>
            </a:pPr>
            <a:fld id="{518ABFB6-A9C6-4619-9721-3B608E8ED143}" type="slidenum">
              <a:rPr kumimoji="0" lang="en-GB" sz="827"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756026" rtl="0" eaLnBrk="1" fontAlgn="base" latinLnBrk="0" hangingPunct="1">
                <a:lnSpc>
                  <a:spcPct val="100000"/>
                </a:lnSpc>
                <a:spcBef>
                  <a:spcPct val="0"/>
                </a:spcBef>
                <a:spcAft>
                  <a:spcPct val="0"/>
                </a:spcAft>
                <a:buClrTx/>
                <a:buSzTx/>
                <a:buFontTx/>
                <a:buNone/>
                <a:tabLst/>
                <a:defRPr/>
              </a:pPr>
              <a:t>‹#›</a:t>
            </a:fld>
            <a:endParaRPr kumimoji="0" lang="en-GB" sz="827"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5131594" y="2127027"/>
            <a:ext cx="4613672" cy="5012005"/>
          </a:xfrm>
        </p:spPr>
        <p:txBody>
          <a:bodyPr>
            <a:noAutofit/>
          </a:bodyPr>
          <a:lstStyle>
            <a:lvl1pPr marL="283510" indent="-283510">
              <a:spcAft>
                <a:spcPts val="661"/>
              </a:spcAft>
              <a:buClr>
                <a:schemeClr val="tx1"/>
              </a:buClr>
              <a:buFont typeface="Arial" panose="020B0604020202020204" pitchFamily="34" charset="0"/>
              <a:buChar char="•"/>
              <a:defRPr b="0" baseline="0">
                <a:latin typeface="+mn-lt"/>
              </a:defRPr>
            </a:lvl1pPr>
            <a:lvl2pPr marL="614271" indent="-236258">
              <a:spcAft>
                <a:spcPts val="661"/>
              </a:spcAft>
              <a:buClr>
                <a:schemeClr val="tx1"/>
              </a:buClr>
              <a:buFont typeface="Arial" panose="020B0604020202020204" pitchFamily="34" charset="0"/>
              <a:buChar char="•"/>
              <a:defRPr sz="1488" b="0" baseline="0">
                <a:latin typeface="+mn-lt"/>
              </a:defRPr>
            </a:lvl2pPr>
            <a:lvl3pPr marL="945032" indent="-189006">
              <a:spcAft>
                <a:spcPts val="661"/>
              </a:spcAft>
              <a:buClr>
                <a:schemeClr val="tx1"/>
              </a:buClr>
              <a:buFont typeface="Arial" panose="020B0604020202020204" pitchFamily="34" charset="0"/>
              <a:buChar char="•"/>
              <a:defRPr sz="1488" b="0" baseline="0">
                <a:latin typeface="+mn-lt"/>
              </a:defRPr>
            </a:lvl3pPr>
            <a:lvl4pPr marL="1323045" indent="-189006">
              <a:spcAft>
                <a:spcPts val="661"/>
              </a:spcAft>
              <a:buClr>
                <a:schemeClr val="tx1"/>
              </a:buClr>
              <a:buFont typeface="Arial" panose="020B0604020202020204" pitchFamily="34" charset="0"/>
              <a:buChar char="•"/>
              <a:defRPr sz="1488" b="0" baseline="0">
                <a:latin typeface="+mn-lt"/>
              </a:defRPr>
            </a:lvl4pPr>
            <a:lvl5pPr marL="1701058" indent="-189006">
              <a:spcAft>
                <a:spcPts val="661"/>
              </a:spcAft>
              <a:buClr>
                <a:schemeClr val="tx1"/>
              </a:buClr>
              <a:buFont typeface="Arial" panose="020B0604020202020204" pitchFamily="34" charset="0"/>
              <a:buChar char="•"/>
              <a:defRPr sz="1488"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5025458" y="2127911"/>
            <a:ext cx="37802" cy="50100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27" dirty="0"/>
          </a:p>
        </p:txBody>
      </p:sp>
      <p:sp>
        <p:nvSpPr>
          <p:cNvPr id="8" name="Title Placeholder 3"/>
          <p:cNvSpPr>
            <a:spLocks noGrp="1"/>
          </p:cNvSpPr>
          <p:nvPr>
            <p:ph type="title"/>
          </p:nvPr>
        </p:nvSpPr>
        <p:spPr>
          <a:xfrm>
            <a:off x="342305" y="1142880"/>
            <a:ext cx="7545586" cy="69049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32419418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342305" y="2127027"/>
            <a:ext cx="4613672" cy="5012005"/>
          </a:xfrm>
        </p:spPr>
        <p:txBody>
          <a:bodyPr>
            <a:noAutofit/>
          </a:bodyPr>
          <a:lstStyle>
            <a:lvl1pPr marL="283510" indent="-283510">
              <a:spcAft>
                <a:spcPts val="661"/>
              </a:spcAft>
              <a:buClr>
                <a:schemeClr val="tx1"/>
              </a:buClr>
              <a:buFont typeface="Arial" panose="020B0604020202020204" pitchFamily="34" charset="0"/>
              <a:buChar char="•"/>
              <a:defRPr b="0" baseline="0">
                <a:latin typeface="+mn-lt"/>
              </a:defRPr>
            </a:lvl1pPr>
            <a:lvl2pPr marL="614271" indent="-236258">
              <a:spcAft>
                <a:spcPts val="661"/>
              </a:spcAft>
              <a:buClr>
                <a:schemeClr val="tx1"/>
              </a:buClr>
              <a:buFont typeface="Arial" panose="020B0604020202020204" pitchFamily="34" charset="0"/>
              <a:buChar char="•"/>
              <a:defRPr sz="1488" b="0" baseline="0">
                <a:latin typeface="+mn-lt"/>
              </a:defRPr>
            </a:lvl2pPr>
            <a:lvl3pPr marL="945032" indent="-189006">
              <a:spcAft>
                <a:spcPts val="661"/>
              </a:spcAft>
              <a:buClr>
                <a:schemeClr val="tx1"/>
              </a:buClr>
              <a:buFont typeface="Arial" panose="020B0604020202020204" pitchFamily="34" charset="0"/>
              <a:buChar char="•"/>
              <a:defRPr sz="1488" b="0" baseline="0">
                <a:latin typeface="+mn-lt"/>
              </a:defRPr>
            </a:lvl3pPr>
            <a:lvl4pPr marL="1323045" indent="-189006">
              <a:spcAft>
                <a:spcPts val="661"/>
              </a:spcAft>
              <a:buClr>
                <a:schemeClr val="tx1"/>
              </a:buClr>
              <a:buFont typeface="Arial" panose="020B0604020202020204" pitchFamily="34" charset="0"/>
              <a:buChar char="•"/>
              <a:defRPr sz="1488" b="0" baseline="0">
                <a:latin typeface="+mn-lt"/>
              </a:defRPr>
            </a:lvl4pPr>
            <a:lvl5pPr marL="1701058" indent="-189006">
              <a:spcAft>
                <a:spcPts val="661"/>
              </a:spcAft>
              <a:buClr>
                <a:schemeClr val="tx1"/>
              </a:buClr>
              <a:buFont typeface="Arial" panose="020B0604020202020204" pitchFamily="34" charset="0"/>
              <a:buChar char="•"/>
              <a:defRPr sz="1488"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7492248" y="7157227"/>
            <a:ext cx="2352146" cy="402483"/>
          </a:xfrm>
          <a:prstGeom prst="rect">
            <a:avLst/>
          </a:prstGeom>
        </p:spPr>
        <p:txBody>
          <a:bodyPr vert="horz" lIns="75605" tIns="37802" rIns="75605" bIns="37802" rtlCol="0" anchor="ctr"/>
          <a:lstStyle>
            <a:lvl1pPr algn="r">
              <a:defRPr sz="1000">
                <a:solidFill>
                  <a:schemeClr val="bg1"/>
                </a:solidFill>
                <a:latin typeface="Arial" pitchFamily="34" charset="0"/>
                <a:cs typeface="Arial" pitchFamily="34" charset="0"/>
              </a:defRPr>
            </a:lvl1pPr>
          </a:lstStyle>
          <a:p>
            <a:pPr marL="0" marR="0" lvl="0" indent="0" algn="r" defTabSz="756026" rtl="0" eaLnBrk="1" fontAlgn="base" latinLnBrk="0" hangingPunct="1">
              <a:lnSpc>
                <a:spcPct val="100000"/>
              </a:lnSpc>
              <a:spcBef>
                <a:spcPct val="0"/>
              </a:spcBef>
              <a:spcAft>
                <a:spcPct val="0"/>
              </a:spcAft>
              <a:buClrTx/>
              <a:buSzTx/>
              <a:buFontTx/>
              <a:buNone/>
              <a:tabLst/>
              <a:defRPr/>
            </a:pPr>
            <a:fld id="{518ABFB6-A9C6-4619-9721-3B608E8ED143}" type="slidenum">
              <a:rPr kumimoji="0" lang="en-GB" sz="827"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756026" rtl="0" eaLnBrk="1" fontAlgn="base" latinLnBrk="0" hangingPunct="1">
                <a:lnSpc>
                  <a:spcPct val="100000"/>
                </a:lnSpc>
                <a:spcBef>
                  <a:spcPct val="0"/>
                </a:spcBef>
                <a:spcAft>
                  <a:spcPct val="0"/>
                </a:spcAft>
                <a:buClrTx/>
                <a:buSzTx/>
                <a:buFontTx/>
                <a:buNone/>
                <a:tabLst/>
                <a:defRPr/>
              </a:pPr>
              <a:t>‹#›</a:t>
            </a:fld>
            <a:endParaRPr kumimoji="0" lang="en-GB" sz="827"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5131594" y="2127027"/>
            <a:ext cx="4613672" cy="5012005"/>
          </a:xfrm>
        </p:spPr>
        <p:txBody>
          <a:bodyPr>
            <a:noAutofit/>
          </a:bodyPr>
          <a:lstStyle>
            <a:lvl1pPr marL="283510" indent="-283510">
              <a:spcAft>
                <a:spcPts val="661"/>
              </a:spcAft>
              <a:buClr>
                <a:schemeClr val="tx1"/>
              </a:buClr>
              <a:buFont typeface="Arial" panose="020B0604020202020204" pitchFamily="34" charset="0"/>
              <a:buChar char="•"/>
              <a:defRPr b="0" baseline="0">
                <a:latin typeface="+mn-lt"/>
              </a:defRPr>
            </a:lvl1pPr>
            <a:lvl2pPr marL="614271" indent="-236258">
              <a:spcAft>
                <a:spcPts val="661"/>
              </a:spcAft>
              <a:buClr>
                <a:schemeClr val="tx1"/>
              </a:buClr>
              <a:buFont typeface="Arial" panose="020B0604020202020204" pitchFamily="34" charset="0"/>
              <a:buChar char="•"/>
              <a:defRPr sz="1488" b="0" baseline="0">
                <a:latin typeface="+mn-lt"/>
              </a:defRPr>
            </a:lvl2pPr>
            <a:lvl3pPr marL="945032" indent="-189006">
              <a:spcAft>
                <a:spcPts val="661"/>
              </a:spcAft>
              <a:buClr>
                <a:schemeClr val="tx1"/>
              </a:buClr>
              <a:buFont typeface="Arial" panose="020B0604020202020204" pitchFamily="34" charset="0"/>
              <a:buChar char="•"/>
              <a:defRPr sz="1488" b="0" baseline="0">
                <a:latin typeface="+mn-lt"/>
              </a:defRPr>
            </a:lvl3pPr>
            <a:lvl4pPr marL="1323045" indent="-189006">
              <a:spcAft>
                <a:spcPts val="661"/>
              </a:spcAft>
              <a:buClr>
                <a:schemeClr val="tx1"/>
              </a:buClr>
              <a:buFont typeface="Arial" panose="020B0604020202020204" pitchFamily="34" charset="0"/>
              <a:buChar char="•"/>
              <a:defRPr sz="1488" b="0" baseline="0">
                <a:latin typeface="+mn-lt"/>
              </a:defRPr>
            </a:lvl4pPr>
            <a:lvl5pPr marL="1701058" indent="-189006">
              <a:spcAft>
                <a:spcPts val="661"/>
              </a:spcAft>
              <a:buClr>
                <a:schemeClr val="tx1"/>
              </a:buClr>
              <a:buFont typeface="Arial" panose="020B0604020202020204" pitchFamily="34" charset="0"/>
              <a:buChar char="•"/>
              <a:defRPr sz="1488"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342305" y="1142880"/>
            <a:ext cx="7545586" cy="69049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408899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19" name="PlaceHolder 2"/>
          <p:cNvSpPr>
            <a:spLocks noGrp="1"/>
          </p:cNvSpPr>
          <p:nvPr>
            <p:ph type="body"/>
          </p:nvPr>
        </p:nvSpPr>
        <p:spPr>
          <a:xfrm>
            <a:off x="342360" y="1702800"/>
            <a:ext cx="9429480" cy="50115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3885507" cy="7559675"/>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3881786" y="0"/>
            <a:ext cx="6198839" cy="7559675"/>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88" dirty="0"/>
          </a:p>
        </p:txBody>
      </p:sp>
      <p:sp>
        <p:nvSpPr>
          <p:cNvPr id="12" name="Rectangle 11"/>
          <p:cNvSpPr/>
          <p:nvPr userDrawn="1"/>
        </p:nvSpPr>
        <p:spPr>
          <a:xfrm>
            <a:off x="4189589" y="0"/>
            <a:ext cx="5891036" cy="7559675"/>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27" dirty="0"/>
          </a:p>
        </p:txBody>
      </p:sp>
      <p:sp>
        <p:nvSpPr>
          <p:cNvPr id="14" name="Rectangle 13"/>
          <p:cNvSpPr/>
          <p:nvPr userDrawn="1"/>
        </p:nvSpPr>
        <p:spPr>
          <a:xfrm>
            <a:off x="4504466" y="0"/>
            <a:ext cx="5576159" cy="7559675"/>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27" dirty="0"/>
          </a:p>
        </p:txBody>
      </p:sp>
      <p:sp>
        <p:nvSpPr>
          <p:cNvPr id="7" name="Content Placeholder 12"/>
          <p:cNvSpPr>
            <a:spLocks noGrp="1"/>
          </p:cNvSpPr>
          <p:nvPr>
            <p:ph sz="quarter" idx="16"/>
          </p:nvPr>
        </p:nvSpPr>
        <p:spPr>
          <a:xfrm>
            <a:off x="4823908" y="3012913"/>
            <a:ext cx="4930740" cy="4126118"/>
          </a:xfrm>
        </p:spPr>
        <p:txBody>
          <a:bodyPr>
            <a:noAutofit/>
          </a:bodyPr>
          <a:lstStyle>
            <a:lvl1pPr marL="283510" indent="-283510">
              <a:spcAft>
                <a:spcPts val="661"/>
              </a:spcAft>
              <a:buClr>
                <a:schemeClr val="bg1"/>
              </a:buClr>
              <a:buFont typeface="Arial" panose="020B0604020202020204" pitchFamily="34" charset="0"/>
              <a:buChar char="•"/>
              <a:defRPr b="0" baseline="0">
                <a:solidFill>
                  <a:schemeClr val="bg1"/>
                </a:solidFill>
                <a:latin typeface="+mn-lt"/>
              </a:defRPr>
            </a:lvl1pPr>
            <a:lvl2pPr marL="614271" indent="-236258">
              <a:spcAft>
                <a:spcPts val="661"/>
              </a:spcAft>
              <a:buClr>
                <a:schemeClr val="bg1"/>
              </a:buClr>
              <a:buFont typeface="Arial" panose="020B0604020202020204" pitchFamily="34" charset="0"/>
              <a:buChar char="•"/>
              <a:defRPr sz="1488" b="0" baseline="0">
                <a:solidFill>
                  <a:schemeClr val="bg1"/>
                </a:solidFill>
                <a:latin typeface="+mn-lt"/>
              </a:defRPr>
            </a:lvl2pPr>
            <a:lvl3pPr marL="945032" indent="-189006">
              <a:spcAft>
                <a:spcPts val="661"/>
              </a:spcAft>
              <a:buClr>
                <a:schemeClr val="bg1"/>
              </a:buClr>
              <a:buFont typeface="Arial" panose="020B0604020202020204" pitchFamily="34" charset="0"/>
              <a:buChar char="•"/>
              <a:defRPr sz="1488" b="0" baseline="0">
                <a:solidFill>
                  <a:schemeClr val="bg1"/>
                </a:solidFill>
                <a:latin typeface="+mn-lt"/>
              </a:defRPr>
            </a:lvl3pPr>
            <a:lvl4pPr marL="1323045" indent="-189006">
              <a:spcAft>
                <a:spcPts val="661"/>
              </a:spcAft>
              <a:buClr>
                <a:schemeClr val="bg1"/>
              </a:buClr>
              <a:buFont typeface="Arial" panose="020B0604020202020204" pitchFamily="34" charset="0"/>
              <a:buChar char="•"/>
              <a:defRPr sz="1488" b="0" baseline="0">
                <a:solidFill>
                  <a:schemeClr val="bg1"/>
                </a:solidFill>
                <a:latin typeface="+mn-lt"/>
              </a:defRPr>
            </a:lvl4pPr>
            <a:lvl5pPr marL="1701058" indent="-189006">
              <a:spcAft>
                <a:spcPts val="661"/>
              </a:spcAft>
              <a:buClr>
                <a:schemeClr val="bg1"/>
              </a:buClr>
              <a:buFont typeface="Arial" panose="020B0604020202020204" pitchFamily="34" charset="0"/>
              <a:buChar char="•"/>
              <a:defRPr sz="1488"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4823909" y="2117968"/>
            <a:ext cx="4938958" cy="69049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21232049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3"/>
            <a:ext cx="649935" cy="758483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5605" tIns="37802" rIns="75605" bIns="37802" numCol="1" spcCol="0" rtlCol="0" fromWordArt="0" anchor="ctr" anchorCtr="0" forceAA="0" compatLnSpc="1">
            <a:prstTxWarp prst="textNoShape">
              <a:avLst/>
            </a:prstTxWarp>
            <a:noAutofit/>
          </a:bodyPr>
          <a:lstStyle/>
          <a:p>
            <a:pPr algn="ctr"/>
            <a:endParaRPr lang="en-GB" sz="1488" dirty="0"/>
          </a:p>
        </p:txBody>
      </p:sp>
      <p:sp>
        <p:nvSpPr>
          <p:cNvPr id="13" name="Content Placeholder 12"/>
          <p:cNvSpPr>
            <a:spLocks noGrp="1"/>
          </p:cNvSpPr>
          <p:nvPr>
            <p:ph sz="quarter" idx="15" hasCustomPrompt="1"/>
          </p:nvPr>
        </p:nvSpPr>
        <p:spPr>
          <a:xfrm>
            <a:off x="943570" y="384928"/>
            <a:ext cx="6792516" cy="6750135"/>
          </a:xfrm>
        </p:spPr>
        <p:txBody>
          <a:bodyPr>
            <a:noAutofit/>
          </a:bodyPr>
          <a:lstStyle>
            <a:lvl1pPr marL="283510" indent="-283510">
              <a:spcAft>
                <a:spcPts val="661"/>
              </a:spcAft>
              <a:buClr>
                <a:schemeClr val="tx1"/>
              </a:buClr>
              <a:buFont typeface="Arial" panose="020B0604020202020204" pitchFamily="34" charset="0"/>
              <a:buChar char="•"/>
              <a:defRPr b="0" baseline="0">
                <a:latin typeface="+mn-lt"/>
                <a:cs typeface="Arial" panose="020B0604020202020204" pitchFamily="34" charset="0"/>
              </a:defRPr>
            </a:lvl1pPr>
            <a:lvl2pPr marL="614271" indent="-236258">
              <a:spcAft>
                <a:spcPts val="661"/>
              </a:spcAft>
              <a:buClr>
                <a:schemeClr val="tx1"/>
              </a:buClr>
              <a:buFont typeface="Arial" panose="020B0604020202020204" pitchFamily="34" charset="0"/>
              <a:buChar char="•"/>
              <a:defRPr sz="1488" baseline="0">
                <a:latin typeface="Segoe UI" panose="020B0502040204020203" pitchFamily="34" charset="0"/>
                <a:cs typeface="Arial" panose="020B0604020202020204" pitchFamily="34" charset="0"/>
              </a:defRPr>
            </a:lvl2pPr>
            <a:lvl3pPr marL="945032" indent="-189006">
              <a:spcAft>
                <a:spcPts val="661"/>
              </a:spcAft>
              <a:buClr>
                <a:schemeClr val="tx1"/>
              </a:buClr>
              <a:buFont typeface="Arial" panose="020B0604020202020204" pitchFamily="34" charset="0"/>
              <a:buChar char="•"/>
              <a:defRPr sz="1488" baseline="0">
                <a:latin typeface="Segoe UI" panose="020B0502040204020203" pitchFamily="34" charset="0"/>
                <a:cs typeface="Arial" panose="020B0604020202020204" pitchFamily="34" charset="0"/>
              </a:defRPr>
            </a:lvl3pPr>
            <a:lvl4pPr marL="1323045" indent="-189006">
              <a:spcAft>
                <a:spcPts val="661"/>
              </a:spcAft>
              <a:buClr>
                <a:schemeClr val="tx1"/>
              </a:buClr>
              <a:buFont typeface="Arial" panose="020B0604020202020204" pitchFamily="34" charset="0"/>
              <a:buChar char="•"/>
              <a:defRPr sz="1488" baseline="0">
                <a:latin typeface="Segoe UI" panose="020B0502040204020203" pitchFamily="34" charset="0"/>
                <a:cs typeface="Arial" panose="020B0604020202020204" pitchFamily="34" charset="0"/>
              </a:defRPr>
            </a:lvl4pPr>
            <a:lvl5pPr marL="1701058" indent="-189006">
              <a:spcAft>
                <a:spcPts val="661"/>
              </a:spcAft>
              <a:buClr>
                <a:schemeClr val="tx1"/>
              </a:buClr>
              <a:buFont typeface="Arial" panose="020B0604020202020204" pitchFamily="34" charset="0"/>
              <a:buChar char="•"/>
              <a:defRPr sz="1488"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544680" y="3659783"/>
            <a:ext cx="7738250" cy="244078"/>
          </a:xfrm>
          <a:prstGeom prst="rect">
            <a:avLst/>
          </a:prstGeom>
        </p:spPr>
        <p:txBody>
          <a:bodyPr vert="horz" lIns="91440" tIns="45720" rIns="91440" bIns="45720" rtlCol="0" anchor="ctr" anchorCtr="0">
            <a:noAutofit/>
          </a:bodyPr>
          <a:lstStyle>
            <a:lvl1pPr algn="ctr">
              <a:defRPr sz="1488" b="1" cap="all" spc="248"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7913839" y="1932578"/>
            <a:ext cx="1974302" cy="5202485"/>
          </a:xfrm>
        </p:spPr>
        <p:txBody>
          <a:bodyPr anchor="b" anchorCtr="0">
            <a:noAutofit/>
          </a:bodyPr>
          <a:lstStyle>
            <a:lvl1pPr marL="0" indent="0">
              <a:spcAft>
                <a:spcPts val="661"/>
              </a:spcAft>
              <a:buClr>
                <a:schemeClr val="tx1"/>
              </a:buClr>
              <a:buFont typeface="Arial" panose="020B0604020202020204" pitchFamily="34" charset="0"/>
              <a:buNone/>
              <a:defRPr sz="1488" b="0" baseline="0">
                <a:latin typeface="+mn-lt"/>
              </a:defRPr>
            </a:lvl1pPr>
            <a:lvl2pPr marL="0" indent="0">
              <a:spcAft>
                <a:spcPts val="661"/>
              </a:spcAft>
              <a:buClr>
                <a:schemeClr val="tx1"/>
              </a:buClr>
              <a:buFont typeface="Arial" panose="020B0604020202020204" pitchFamily="34" charset="0"/>
              <a:buNone/>
              <a:defRPr sz="1488" baseline="0">
                <a:latin typeface="Segoe UI" panose="020B0502040204020203" pitchFamily="34" charset="0"/>
              </a:defRPr>
            </a:lvl2pPr>
            <a:lvl3pPr marL="0" indent="0">
              <a:spcAft>
                <a:spcPts val="661"/>
              </a:spcAft>
              <a:buClr>
                <a:schemeClr val="tx1"/>
              </a:buClr>
              <a:buFont typeface="Arial" panose="020B0604020202020204" pitchFamily="34" charset="0"/>
              <a:buNone/>
              <a:defRPr sz="1488" baseline="0">
                <a:latin typeface="Segoe UI" panose="020B0502040204020203" pitchFamily="34" charset="0"/>
              </a:defRPr>
            </a:lvl3pPr>
            <a:lvl4pPr marL="0" indent="0">
              <a:spcAft>
                <a:spcPts val="661"/>
              </a:spcAft>
              <a:buClr>
                <a:schemeClr val="tx1"/>
              </a:buClr>
              <a:buFont typeface="Arial" panose="020B0604020202020204" pitchFamily="34" charset="0"/>
              <a:buNone/>
              <a:defRPr sz="1488" baseline="0">
                <a:latin typeface="Segoe UI" panose="020B0502040204020203" pitchFamily="34" charset="0"/>
              </a:defRPr>
            </a:lvl4pPr>
            <a:lvl5pPr marL="0" indent="0">
              <a:spcAft>
                <a:spcPts val="661"/>
              </a:spcAft>
              <a:buClr>
                <a:schemeClr val="tx1"/>
              </a:buClr>
              <a:buFont typeface="Arial" panose="020B0604020202020204" pitchFamily="34" charset="0"/>
              <a:buNone/>
              <a:defRPr sz="1488"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7492248" y="7157227"/>
            <a:ext cx="2352146" cy="402483"/>
          </a:xfrm>
          <a:prstGeom prst="rect">
            <a:avLst/>
          </a:prstGeom>
        </p:spPr>
        <p:txBody>
          <a:bodyPr vert="horz" lIns="75605" tIns="37802" rIns="75605" bIns="37802" rtlCol="0" anchor="ctr"/>
          <a:lstStyle>
            <a:lvl1pPr algn="r">
              <a:defRPr sz="1000">
                <a:solidFill>
                  <a:schemeClr val="bg1"/>
                </a:solidFill>
                <a:latin typeface="Arial" pitchFamily="34" charset="0"/>
                <a:cs typeface="Arial" pitchFamily="34" charset="0"/>
              </a:defRPr>
            </a:lvl1pPr>
          </a:lstStyle>
          <a:p>
            <a:pPr marL="0" marR="0" lvl="0" indent="0" algn="r" defTabSz="756026" rtl="0" eaLnBrk="1" fontAlgn="base" latinLnBrk="0" hangingPunct="1">
              <a:lnSpc>
                <a:spcPct val="100000"/>
              </a:lnSpc>
              <a:spcBef>
                <a:spcPct val="0"/>
              </a:spcBef>
              <a:spcAft>
                <a:spcPct val="0"/>
              </a:spcAft>
              <a:buClrTx/>
              <a:buSzTx/>
              <a:buFontTx/>
              <a:buNone/>
              <a:tabLst/>
              <a:defRPr/>
            </a:pPr>
            <a:fld id="{518ABFB6-A9C6-4619-9721-3B608E8ED143}" type="slidenum">
              <a:rPr kumimoji="0" lang="en-GB" sz="827"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756026" rtl="0" eaLnBrk="1" fontAlgn="base" latinLnBrk="0" hangingPunct="1">
                <a:lnSpc>
                  <a:spcPct val="100000"/>
                </a:lnSpc>
                <a:spcBef>
                  <a:spcPct val="0"/>
                </a:spcBef>
                <a:spcAft>
                  <a:spcPct val="0"/>
                </a:spcAft>
                <a:buClrTx/>
                <a:buSzTx/>
                <a:buFontTx/>
                <a:buNone/>
                <a:tabLst/>
                <a:defRPr/>
              </a:pPr>
              <a:t>‹#›</a:t>
            </a:fld>
            <a:endParaRPr kumimoji="0" lang="en-GB" sz="827"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83993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0"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21" name="PlaceHolder 2"/>
          <p:cNvSpPr>
            <a:spLocks noGrp="1"/>
          </p:cNvSpPr>
          <p:nvPr>
            <p:ph type="body"/>
          </p:nvPr>
        </p:nvSpPr>
        <p:spPr>
          <a:xfrm>
            <a:off x="342360" y="1702800"/>
            <a:ext cx="4601520" cy="50115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2" name="PlaceHolder 3"/>
          <p:cNvSpPr>
            <a:spLocks noGrp="1"/>
          </p:cNvSpPr>
          <p:nvPr>
            <p:ph type="body"/>
          </p:nvPr>
        </p:nvSpPr>
        <p:spPr>
          <a:xfrm>
            <a:off x="5174280" y="1702800"/>
            <a:ext cx="4601520" cy="50115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3"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4" name="PlaceHolder 1"/>
          <p:cNvSpPr>
            <a:spLocks noGrp="1"/>
          </p:cNvSpPr>
          <p:nvPr>
            <p:ph type="subTitle"/>
          </p:nvPr>
        </p:nvSpPr>
        <p:spPr>
          <a:xfrm>
            <a:off x="342360" y="137520"/>
            <a:ext cx="7545240" cy="5893560"/>
          </a:xfrm>
          <a:prstGeom prst="rect">
            <a:avLst/>
          </a:prstGeom>
        </p:spPr>
        <p:txBody>
          <a:bodyPr lIns="0" tIns="0" rIns="0" bIns="0" anchor="ct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5"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26" name="PlaceHolder 2"/>
          <p:cNvSpPr>
            <a:spLocks noGrp="1"/>
          </p:cNvSpPr>
          <p:nvPr>
            <p:ph type="body"/>
          </p:nvPr>
        </p:nvSpPr>
        <p:spPr>
          <a:xfrm>
            <a:off x="34236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7" name="PlaceHolder 3"/>
          <p:cNvSpPr>
            <a:spLocks noGrp="1"/>
          </p:cNvSpPr>
          <p:nvPr>
            <p:ph type="body"/>
          </p:nvPr>
        </p:nvSpPr>
        <p:spPr>
          <a:xfrm>
            <a:off x="342360" y="432072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8" name="PlaceHolder 4"/>
          <p:cNvSpPr>
            <a:spLocks noGrp="1"/>
          </p:cNvSpPr>
          <p:nvPr>
            <p:ph type="body"/>
          </p:nvPr>
        </p:nvSpPr>
        <p:spPr>
          <a:xfrm>
            <a:off x="5174280" y="1702800"/>
            <a:ext cx="4601520" cy="50115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30" name="PlaceHolder 2"/>
          <p:cNvSpPr>
            <a:spLocks noGrp="1"/>
          </p:cNvSpPr>
          <p:nvPr>
            <p:ph type="body"/>
          </p:nvPr>
        </p:nvSpPr>
        <p:spPr>
          <a:xfrm>
            <a:off x="342360" y="1702800"/>
            <a:ext cx="4601520" cy="50115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1" name="PlaceHolder 3"/>
          <p:cNvSpPr>
            <a:spLocks noGrp="1"/>
          </p:cNvSpPr>
          <p:nvPr>
            <p:ph type="body"/>
          </p:nvPr>
        </p:nvSpPr>
        <p:spPr>
          <a:xfrm>
            <a:off x="517428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2" name="PlaceHolder 4"/>
          <p:cNvSpPr>
            <a:spLocks noGrp="1"/>
          </p:cNvSpPr>
          <p:nvPr>
            <p:ph type="body"/>
          </p:nvPr>
        </p:nvSpPr>
        <p:spPr>
          <a:xfrm>
            <a:off x="5174280" y="432072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3" name="PlaceHolder 1"/>
          <p:cNvSpPr>
            <a:spLocks noGrp="1"/>
          </p:cNvSpPr>
          <p:nvPr>
            <p:ph type="title"/>
          </p:nvPr>
        </p:nvSpPr>
        <p:spPr>
          <a:xfrm>
            <a:off x="342360" y="137520"/>
            <a:ext cx="7545240" cy="1271160"/>
          </a:xfrm>
          <a:prstGeom prst="rect">
            <a:avLst/>
          </a:prstGeom>
        </p:spPr>
        <p:txBody>
          <a:bodyPr lIns="0" tIns="0" rIns="0" bIns="0" anchor="ctr"/>
          <a:lstStyle/>
          <a:p>
            <a:endParaRPr lang="en-US" sz="3200" b="0" strike="noStrike" spc="-1">
              <a:solidFill>
                <a:srgbClr val="0066B3"/>
              </a:solidFill>
              <a:latin typeface="Segoe UI Light"/>
            </a:endParaRPr>
          </a:p>
        </p:txBody>
      </p:sp>
      <p:sp>
        <p:nvSpPr>
          <p:cNvPr id="634" name="PlaceHolder 2"/>
          <p:cNvSpPr>
            <a:spLocks noGrp="1"/>
          </p:cNvSpPr>
          <p:nvPr>
            <p:ph type="body"/>
          </p:nvPr>
        </p:nvSpPr>
        <p:spPr>
          <a:xfrm>
            <a:off x="34236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5" name="PlaceHolder 3"/>
          <p:cNvSpPr>
            <a:spLocks noGrp="1"/>
          </p:cNvSpPr>
          <p:nvPr>
            <p:ph type="body"/>
          </p:nvPr>
        </p:nvSpPr>
        <p:spPr>
          <a:xfrm>
            <a:off x="5174280" y="1702800"/>
            <a:ext cx="4601520" cy="23904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6" name="PlaceHolder 4"/>
          <p:cNvSpPr>
            <a:spLocks noGrp="1"/>
          </p:cNvSpPr>
          <p:nvPr>
            <p:ph type="body"/>
          </p:nvPr>
        </p:nvSpPr>
        <p:spPr>
          <a:xfrm>
            <a:off x="342360" y="4320720"/>
            <a:ext cx="9429480" cy="23904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3" name="CustomShape 1"/>
          <p:cNvSpPr/>
          <p:nvPr/>
        </p:nvSpPr>
        <p:spPr>
          <a:xfrm>
            <a:off x="7491600" y="7157520"/>
            <a:ext cx="2351160" cy="40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782A1D6-801A-4431-B9D3-DAE9B56E596F}" type="slidenum">
              <a:rPr lang="en-GB" sz="1000" b="0" strike="noStrike" spc="-1">
                <a:solidFill>
                  <a:srgbClr val="0070C0"/>
                </a:solidFill>
                <a:latin typeface="Segoe UI"/>
                <a:ea typeface="DejaVu Sans"/>
              </a:rPr>
              <a:t>‹#›</a:t>
            </a:fld>
            <a:endParaRPr lang="en-GB" sz="1000" b="0" strike="noStrike" spc="-1">
              <a:latin typeface="Arial"/>
            </a:endParaRPr>
          </a:p>
        </p:txBody>
      </p:sp>
      <p:sp>
        <p:nvSpPr>
          <p:cNvPr id="614" name="PlaceHolder 2"/>
          <p:cNvSpPr>
            <a:spLocks noGrp="1"/>
          </p:cNvSpPr>
          <p:nvPr>
            <p:ph type="title"/>
          </p:nvPr>
        </p:nvSpPr>
        <p:spPr>
          <a:xfrm>
            <a:off x="342000" y="1142640"/>
            <a:ext cx="7544520" cy="68976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615" name="PlaceHolder 3"/>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2" name="CustomShape 1"/>
          <p:cNvSpPr/>
          <p:nvPr/>
        </p:nvSpPr>
        <p:spPr>
          <a:xfrm>
            <a:off x="7491600" y="7157520"/>
            <a:ext cx="2351160" cy="40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0929AF8-C891-48EB-9A5F-4B9F9F8E2BB9}" type="slidenum">
              <a:rPr lang="en-GB" sz="1000" b="0" strike="noStrike" spc="-1">
                <a:solidFill>
                  <a:srgbClr val="0070C0"/>
                </a:solidFill>
                <a:latin typeface="Segoe UI"/>
                <a:ea typeface="DejaVu Sans"/>
              </a:rPr>
              <a:t>‹#›</a:t>
            </a:fld>
            <a:endParaRPr lang="en-GB" sz="1000" b="0" strike="noStrike" spc="-1">
              <a:latin typeface="Arial"/>
            </a:endParaRPr>
          </a:p>
        </p:txBody>
      </p:sp>
      <p:sp>
        <p:nvSpPr>
          <p:cNvPr id="653" name="PlaceHolder 2"/>
          <p:cNvSpPr>
            <a:spLocks noGrp="1"/>
          </p:cNvSpPr>
          <p:nvPr>
            <p:ph type="body"/>
          </p:nvPr>
        </p:nvSpPr>
        <p:spPr>
          <a:xfrm>
            <a:off x="342360" y="1702800"/>
            <a:ext cx="9429480" cy="5011560"/>
          </a:xfrm>
          <a:prstGeom prst="rect">
            <a:avLst/>
          </a:prstGeom>
        </p:spPr>
        <p:txBody>
          <a:bodyPr lIns="90000" tIns="45000" rIns="90000" bIns="45000"/>
          <a:lstStyle/>
          <a:p>
            <a:pPr marL="432000" indent="-324000">
              <a:lnSpc>
                <a:spcPct val="100000"/>
              </a:lnSpc>
              <a:spcBef>
                <a:spcPts val="1001"/>
              </a:spcBef>
              <a:spcAft>
                <a:spcPts val="828"/>
              </a:spcAft>
              <a:buClr>
                <a:srgbClr val="000000"/>
              </a:buClr>
              <a:buSzPct val="45000"/>
              <a:buFont typeface="Wingdings" charset="2"/>
              <a:buChar char=""/>
            </a:pPr>
            <a:r>
              <a:rPr lang="en-US" sz="2800" b="0" strike="noStrike" spc="-1">
                <a:solidFill>
                  <a:srgbClr val="000000"/>
                </a:solidFill>
                <a:latin typeface="Arial"/>
                <a:ea typeface="DejaVu Sans"/>
              </a:rPr>
              <a:t>Click to edit Master text styles</a:t>
            </a:r>
            <a:endParaRPr lang="en-US" sz="2800" b="0" strike="noStrike" spc="-1">
              <a:solidFill>
                <a:srgbClr val="000000"/>
              </a:solidFill>
              <a:latin typeface="Arial"/>
            </a:endParaRPr>
          </a:p>
          <a:p>
            <a:pPr marL="864000" lvl="1" indent="-324000">
              <a:lnSpc>
                <a:spcPct val="100000"/>
              </a:lnSpc>
              <a:spcBef>
                <a:spcPts val="499"/>
              </a:spcBef>
              <a:spcAft>
                <a:spcPts val="828"/>
              </a:spcAft>
              <a:buClr>
                <a:srgbClr val="000000"/>
              </a:buClr>
              <a:buSzPct val="75000"/>
              <a:buFont typeface="Symbol" charset="2"/>
              <a:buChar char=""/>
            </a:pPr>
            <a:r>
              <a:rPr lang="en-US" sz="1490" b="0" strike="noStrike" spc="-1">
                <a:solidFill>
                  <a:srgbClr val="000000"/>
                </a:solidFill>
                <a:latin typeface="Arial"/>
                <a:ea typeface="DejaVu Sans"/>
              </a:rPr>
              <a:t>Second level</a:t>
            </a:r>
            <a:endParaRPr lang="en-US" sz="1490" b="0" strike="noStrike" spc="-1">
              <a:solidFill>
                <a:srgbClr val="000000"/>
              </a:solidFill>
              <a:latin typeface="Arial"/>
            </a:endParaRPr>
          </a:p>
          <a:p>
            <a:pPr marL="1296000" lvl="2" indent="-288000">
              <a:lnSpc>
                <a:spcPct val="100000"/>
              </a:lnSpc>
              <a:spcBef>
                <a:spcPts val="499"/>
              </a:spcBef>
              <a:spcAft>
                <a:spcPts val="828"/>
              </a:spcAft>
              <a:buClr>
                <a:srgbClr val="000000"/>
              </a:buClr>
              <a:buSzPct val="45000"/>
              <a:buFont typeface="Wingdings" charset="2"/>
              <a:buChar char=""/>
            </a:pPr>
            <a:r>
              <a:rPr lang="en-US" sz="1490" b="0" strike="noStrike" spc="-1">
                <a:solidFill>
                  <a:srgbClr val="000000"/>
                </a:solidFill>
                <a:latin typeface="Arial"/>
                <a:ea typeface="DejaVu Sans"/>
              </a:rPr>
              <a:t>Third level</a:t>
            </a:r>
            <a:endParaRPr lang="en-US" sz="1490" b="0" strike="noStrike" spc="-1">
              <a:solidFill>
                <a:srgbClr val="000000"/>
              </a:solidFill>
              <a:latin typeface="Arial"/>
            </a:endParaRPr>
          </a:p>
          <a:p>
            <a:pPr marL="1728000" lvl="3" indent="-216000">
              <a:lnSpc>
                <a:spcPct val="100000"/>
              </a:lnSpc>
              <a:spcBef>
                <a:spcPts val="499"/>
              </a:spcBef>
              <a:spcAft>
                <a:spcPts val="828"/>
              </a:spcAft>
              <a:buClr>
                <a:srgbClr val="000000"/>
              </a:buClr>
              <a:buSzPct val="75000"/>
              <a:buFont typeface="Symbol" charset="2"/>
              <a:buChar char=""/>
            </a:pPr>
            <a:r>
              <a:rPr lang="en-US" sz="1490" b="0" strike="noStrike" spc="-1">
                <a:solidFill>
                  <a:srgbClr val="000000"/>
                </a:solidFill>
                <a:latin typeface="Arial"/>
                <a:ea typeface="DejaVu Sans"/>
              </a:rPr>
              <a:t>Fourth level</a:t>
            </a:r>
            <a:endParaRPr lang="en-US" sz="1490" b="0" strike="noStrike" spc="-1">
              <a:solidFill>
                <a:srgbClr val="000000"/>
              </a:solidFill>
              <a:latin typeface="Arial"/>
            </a:endParaRPr>
          </a:p>
          <a:p>
            <a:pPr marL="2160000" lvl="4" indent="-216000">
              <a:lnSpc>
                <a:spcPct val="100000"/>
              </a:lnSpc>
              <a:spcBef>
                <a:spcPts val="499"/>
              </a:spcBef>
              <a:spcAft>
                <a:spcPts val="828"/>
              </a:spcAft>
              <a:buClr>
                <a:srgbClr val="000000"/>
              </a:buClr>
              <a:buSzPct val="45000"/>
              <a:buFont typeface="Wingdings" charset="2"/>
              <a:buChar char=""/>
            </a:pPr>
            <a:r>
              <a:rPr lang="en-US" sz="1490" b="0" strike="noStrike" spc="-1">
                <a:solidFill>
                  <a:srgbClr val="000000"/>
                </a:solidFill>
                <a:latin typeface="Arial"/>
                <a:ea typeface="DejaVu Sans"/>
              </a:rPr>
              <a:t>Fifth level</a:t>
            </a:r>
            <a:endParaRPr lang="en-US" sz="1490" b="0" strike="noStrike" spc="-1">
              <a:solidFill>
                <a:srgbClr val="000000"/>
              </a:solidFill>
              <a:latin typeface="Arial"/>
            </a:endParaRPr>
          </a:p>
        </p:txBody>
      </p:sp>
      <p:sp>
        <p:nvSpPr>
          <p:cNvPr id="654" name="PlaceHolder 3"/>
          <p:cNvSpPr>
            <a:spLocks noGrp="1"/>
          </p:cNvSpPr>
          <p:nvPr>
            <p:ph type="title"/>
          </p:nvPr>
        </p:nvSpPr>
        <p:spPr>
          <a:xfrm>
            <a:off x="342360" y="137520"/>
            <a:ext cx="7545240" cy="1271160"/>
          </a:xfrm>
          <a:prstGeom prst="rect">
            <a:avLst/>
          </a:prstGeom>
        </p:spPr>
        <p:txBody>
          <a:bodyPr anchor="b">
            <a:normAutofit/>
          </a:bodyPr>
          <a:lstStyle/>
          <a:p>
            <a:pPr>
              <a:lnSpc>
                <a:spcPct val="100000"/>
              </a:lnSpc>
            </a:pPr>
            <a:r>
              <a:rPr lang="en-US" sz="4400" b="0" strike="noStrike" spc="-1">
                <a:solidFill>
                  <a:srgbClr val="00519C"/>
                </a:solidFill>
                <a:latin typeface="Arial"/>
                <a:ea typeface="DejaVu Sans"/>
              </a:rPr>
              <a:t>Click to edit Master title style</a:t>
            </a:r>
            <a:endParaRPr lang="en-US" sz="4400" b="0" strike="noStrike" spc="-1">
              <a:solidFill>
                <a:srgbClr val="0066B3"/>
              </a:solidFill>
              <a:latin typeface="Segoe UI Light"/>
            </a:endParaRPr>
          </a:p>
        </p:txBody>
      </p:sp>
      <p:sp>
        <p:nvSpPr>
          <p:cNvPr id="655" name="CustomShape 4"/>
          <p:cNvSpPr/>
          <p:nvPr/>
        </p:nvSpPr>
        <p:spPr>
          <a:xfrm>
            <a:off x="7492320" y="7058520"/>
            <a:ext cx="2351880" cy="402120"/>
          </a:xfrm>
          <a:prstGeom prst="rect">
            <a:avLst/>
          </a:prstGeom>
          <a:noFill/>
          <a:ln>
            <a:noFill/>
          </a:ln>
        </p:spPr>
        <p:style>
          <a:lnRef idx="0">
            <a:scrgbClr r="0" g="0" b="0"/>
          </a:lnRef>
          <a:fillRef idx="0">
            <a:scrgbClr r="0" g="0" b="0"/>
          </a:fillRef>
          <a:effectRef idx="0">
            <a:scrgbClr r="0" g="0" b="0"/>
          </a:effectRef>
          <a:fontRef idx="minor"/>
        </p:style>
        <p:txBody>
          <a:bodyPr lIns="75600" tIns="37800" rIns="75600" bIns="37800" anchor="ctr"/>
          <a:lstStyle/>
          <a:p>
            <a:pPr algn="r">
              <a:lnSpc>
                <a:spcPct val="100000"/>
              </a:lnSpc>
            </a:pPr>
            <a:fld id="{D5718D18-90B6-4797-97FE-379C98F5A62B}" type="slidenum">
              <a:rPr lang="en-GB" sz="830" b="0" strike="noStrike" spc="-1">
                <a:solidFill>
                  <a:srgbClr val="0070C0"/>
                </a:solidFill>
                <a:latin typeface="Arial"/>
                <a:ea typeface="DejaVu Sans"/>
              </a:rPr>
              <a:t>‹#›</a:t>
            </a:fld>
            <a:endParaRPr lang="en-GB" sz="830" b="0" strike="noStrike" spc="-1">
              <a:latin typeface="Arial"/>
            </a:endParaRP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305" y="2127027"/>
            <a:ext cx="9429750" cy="5012005"/>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342305" y="1142880"/>
            <a:ext cx="7545586" cy="69049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2977495996"/>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Lst>
  <p:hf hdr="0" ftr="0" dt="0"/>
  <p:txStyles>
    <p:titleStyle>
      <a:lvl1pPr marL="0" marR="0" indent="0" algn="l" defTabSz="756026" rtl="0" eaLnBrk="1" fontAlgn="auto" latinLnBrk="0" hangingPunct="1">
        <a:lnSpc>
          <a:spcPct val="100000"/>
        </a:lnSpc>
        <a:spcBef>
          <a:spcPts val="0"/>
        </a:spcBef>
        <a:spcAft>
          <a:spcPts val="0"/>
        </a:spcAft>
        <a:buNone/>
        <a:tabLst/>
        <a:defRPr kumimoji="0" lang="en-GB" sz="2976"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283510" indent="-283510" algn="l" defTabSz="756026" rtl="0" eaLnBrk="1" latinLnBrk="0" hangingPunct="1">
        <a:spcBef>
          <a:spcPts val="165"/>
        </a:spcBef>
        <a:spcAft>
          <a:spcPts val="661"/>
        </a:spcAft>
        <a:buClr>
          <a:schemeClr val="tx1"/>
        </a:buClr>
        <a:buFont typeface="Arial" panose="020B0604020202020204" pitchFamily="34" charset="0"/>
        <a:buChar char="•"/>
        <a:defRPr sz="1571" b="0" kern="1200" baseline="0">
          <a:solidFill>
            <a:srgbClr val="2E2D2C"/>
          </a:solidFill>
          <a:latin typeface="+mn-lt"/>
          <a:ea typeface="+mn-ea"/>
          <a:cs typeface="Arial" pitchFamily="34" charset="0"/>
        </a:defRPr>
      </a:lvl1pPr>
      <a:lvl2pPr marL="614271" indent="-236258" algn="l" defTabSz="756026" rtl="0" eaLnBrk="1" latinLnBrk="0" hangingPunct="1">
        <a:spcBef>
          <a:spcPts val="165"/>
        </a:spcBef>
        <a:spcAft>
          <a:spcPts val="661"/>
        </a:spcAft>
        <a:buClr>
          <a:schemeClr val="tx1"/>
        </a:buClr>
        <a:buFont typeface="Arial" panose="020B0604020202020204" pitchFamily="34" charset="0"/>
        <a:buChar char="•"/>
        <a:defRPr sz="1488" kern="1200" baseline="0">
          <a:solidFill>
            <a:srgbClr val="2E2D2C"/>
          </a:solidFill>
          <a:latin typeface="+mn-lt"/>
          <a:ea typeface="+mn-ea"/>
          <a:cs typeface="Arial" pitchFamily="34" charset="0"/>
        </a:defRPr>
      </a:lvl2pPr>
      <a:lvl3pPr marL="945032" indent="-189006" algn="l" defTabSz="756026" rtl="0" eaLnBrk="1" latinLnBrk="0" hangingPunct="1">
        <a:spcBef>
          <a:spcPts val="165"/>
        </a:spcBef>
        <a:spcAft>
          <a:spcPts val="661"/>
        </a:spcAft>
        <a:buClr>
          <a:schemeClr val="tx1"/>
        </a:buClr>
        <a:buFont typeface="Arial" panose="020B0604020202020204" pitchFamily="34" charset="0"/>
        <a:buChar char="•"/>
        <a:defRPr sz="1488" kern="1200" baseline="0">
          <a:solidFill>
            <a:srgbClr val="2E2D2C"/>
          </a:solidFill>
          <a:latin typeface="+mn-lt"/>
          <a:ea typeface="+mn-ea"/>
          <a:cs typeface="Arial" pitchFamily="34" charset="0"/>
        </a:defRPr>
      </a:lvl3pPr>
      <a:lvl4pPr marL="1323045" indent="-189006" algn="l" defTabSz="756026" rtl="0" eaLnBrk="1" latinLnBrk="0" hangingPunct="1">
        <a:spcBef>
          <a:spcPts val="165"/>
        </a:spcBef>
        <a:spcAft>
          <a:spcPts val="661"/>
        </a:spcAft>
        <a:buClr>
          <a:schemeClr val="tx1"/>
        </a:buClr>
        <a:buFont typeface="Arial" panose="020B0604020202020204" pitchFamily="34" charset="0"/>
        <a:buChar char="•"/>
        <a:defRPr sz="1488" kern="1200" baseline="0">
          <a:solidFill>
            <a:srgbClr val="2E2D2C"/>
          </a:solidFill>
          <a:latin typeface="+mn-lt"/>
          <a:ea typeface="+mn-ea"/>
          <a:cs typeface="Arial" pitchFamily="34" charset="0"/>
        </a:defRPr>
      </a:lvl4pPr>
      <a:lvl5pPr marL="1701058" indent="-189006" algn="l" defTabSz="756026" rtl="0" eaLnBrk="1" latinLnBrk="0" hangingPunct="1">
        <a:spcBef>
          <a:spcPts val="165"/>
        </a:spcBef>
        <a:spcAft>
          <a:spcPts val="661"/>
        </a:spcAft>
        <a:buClr>
          <a:schemeClr val="tx1"/>
        </a:buClr>
        <a:buFont typeface="Arial" panose="020B0604020202020204" pitchFamily="34" charset="0"/>
        <a:buChar char="•"/>
        <a:defRPr sz="1488" kern="1200" baseline="0">
          <a:solidFill>
            <a:srgbClr val="2E2D2C"/>
          </a:solidFill>
          <a:latin typeface="+mn-lt"/>
          <a:ea typeface="+mn-ea"/>
          <a:cs typeface="Arial" pitchFamily="34" charset="0"/>
        </a:defRPr>
      </a:lvl5pPr>
      <a:lvl6pPr marL="2079071" indent="-189006" algn="l" defTabSz="756026" rtl="0" eaLnBrk="1" latinLnBrk="0" hangingPunct="1">
        <a:spcBef>
          <a:spcPct val="20000"/>
        </a:spcBef>
        <a:buFont typeface="Arial" pitchFamily="34" charset="0"/>
        <a:buChar char="•"/>
        <a:defRPr sz="1654" kern="1200">
          <a:solidFill>
            <a:schemeClr val="tx1"/>
          </a:solidFill>
          <a:latin typeface="+mn-lt"/>
          <a:ea typeface="+mn-ea"/>
          <a:cs typeface="+mn-cs"/>
        </a:defRPr>
      </a:lvl6pPr>
      <a:lvl7pPr marL="2457084" indent="-189006" algn="l" defTabSz="756026" rtl="0" eaLnBrk="1" latinLnBrk="0" hangingPunct="1">
        <a:spcBef>
          <a:spcPct val="20000"/>
        </a:spcBef>
        <a:buFont typeface="Arial" pitchFamily="34" charset="0"/>
        <a:buChar char="•"/>
        <a:defRPr sz="1654" kern="1200">
          <a:solidFill>
            <a:schemeClr val="tx1"/>
          </a:solidFill>
          <a:latin typeface="+mn-lt"/>
          <a:ea typeface="+mn-ea"/>
          <a:cs typeface="+mn-cs"/>
        </a:defRPr>
      </a:lvl7pPr>
      <a:lvl8pPr marL="2835097" indent="-189006" algn="l" defTabSz="756026" rtl="0" eaLnBrk="1" latinLnBrk="0" hangingPunct="1">
        <a:spcBef>
          <a:spcPct val="20000"/>
        </a:spcBef>
        <a:buFont typeface="Arial" pitchFamily="34" charset="0"/>
        <a:buChar char="•"/>
        <a:defRPr sz="1654" kern="1200">
          <a:solidFill>
            <a:schemeClr val="tx1"/>
          </a:solidFill>
          <a:latin typeface="+mn-lt"/>
          <a:ea typeface="+mn-ea"/>
          <a:cs typeface="+mn-cs"/>
        </a:defRPr>
      </a:lvl8pPr>
      <a:lvl9pPr marL="3213110" indent="-189006" algn="l" defTabSz="756026" rtl="0" eaLnBrk="1" latinLnBrk="0" hangingPunct="1">
        <a:spcBef>
          <a:spcPct val="20000"/>
        </a:spcBef>
        <a:buFont typeface="Arial" pitchFamily="34" charset="0"/>
        <a:buChar char="•"/>
        <a:defRPr sz="1654"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 name="TextShape 1"/>
          <p:cNvSpPr txBox="1"/>
          <p:nvPr/>
        </p:nvSpPr>
        <p:spPr>
          <a:xfrm>
            <a:off x="296280" y="1288800"/>
            <a:ext cx="9428400" cy="5011560"/>
          </a:xfrm>
          <a:prstGeom prst="rect">
            <a:avLst/>
          </a:prstGeom>
          <a:noFill/>
          <a:ln>
            <a:noFill/>
          </a:ln>
        </p:spPr>
        <p:txBody>
          <a:bodyPr lIns="0" tIns="0" rIns="0" bIns="0" anchor="ctr"/>
          <a:lstStyle/>
          <a:p>
            <a:pPr algn="ctr">
              <a:lnSpc>
                <a:spcPct val="100000"/>
              </a:lnSpc>
              <a:spcBef>
                <a:spcPts val="1001"/>
              </a:spcBef>
            </a:pPr>
            <a:r>
              <a:rPr lang="en-GB" sz="4400" b="0" strike="noStrike" spc="-1" dirty="0" smtClean="0">
                <a:solidFill>
                  <a:srgbClr val="0066B3"/>
                </a:solidFill>
                <a:latin typeface="Segoe UI Light"/>
                <a:ea typeface="DejaVu Sans"/>
              </a:rPr>
              <a:t>Testing Theory</a:t>
            </a:r>
            <a:endParaRPr lang="en-GB" sz="4400" b="0" strike="noStrike" spc="-1" dirty="0">
              <a:latin typeface="Arial"/>
            </a:endParaRPr>
          </a:p>
          <a:p>
            <a:pPr algn="ctr">
              <a:lnSpc>
                <a:spcPct val="100000"/>
              </a:lnSpc>
              <a:spcBef>
                <a:spcPts val="1001"/>
              </a:spcBef>
            </a:pPr>
            <a:endParaRPr lang="en-GB" sz="4400" b="0" strike="noStrike" spc="-1" dirty="0">
              <a:latin typeface="Arial"/>
            </a:endParaRPr>
          </a:p>
        </p:txBody>
      </p:sp>
    </p:spTree>
    <p:extLst>
      <p:ext uri="{BB962C8B-B14F-4D97-AF65-F5344CB8AC3E}">
        <p14:creationId xmlns:p14="http://schemas.microsoft.com/office/powerpoint/2010/main" val="184178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TextShape 1"/>
          <p:cNvSpPr txBox="1"/>
          <p:nvPr/>
        </p:nvSpPr>
        <p:spPr>
          <a:xfrm>
            <a:off x="342360" y="1702800"/>
            <a:ext cx="9429480" cy="5011560"/>
          </a:xfrm>
          <a:prstGeom prst="rect">
            <a:avLst/>
          </a:prstGeom>
          <a:noFill/>
          <a:ln>
            <a:noFill/>
          </a:ln>
        </p:spPr>
        <p:txBody>
          <a:bodyPr lIns="90000" tIns="45000" rIns="90000" bIns="45000">
            <a:normAutofit/>
          </a:bodyPr>
          <a:lstStyle/>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400" b="0" i="0" u="none" strike="noStrike" kern="1200" cap="none" spc="-1" normalizeH="0" baseline="0" noProof="0">
                <a:ln>
                  <a:noFill/>
                </a:ln>
                <a:solidFill>
                  <a:srgbClr val="000000"/>
                </a:solidFill>
                <a:effectLst/>
                <a:uLnTx/>
                <a:uFillTx/>
                <a:latin typeface="Segoe UI Light"/>
                <a:ea typeface="DejaVu Sans"/>
              </a:rPr>
              <a:t>Load test Tool:</a:t>
            </a:r>
            <a:endParaRPr kumimoji="0" lang="en-US" sz="24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Ability to parameterize data.</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Ability to capture dynamic data and use on subsequent requests.</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Application infrastructure monitoring.</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Support for the application's protocols </a:t>
            </a:r>
            <a:endParaRPr kumimoji="0" lang="en-US" sz="1600" b="0" i="0" u="none" strike="noStrike" kern="1200" cap="none" spc="-1" normalizeH="0" baseline="0" noProof="0">
              <a:ln>
                <a:noFill/>
              </a:ln>
              <a:solidFill>
                <a:srgbClr val="000000"/>
              </a:solidFill>
              <a:effectLst/>
              <a:uLnTx/>
              <a:uFillTx/>
              <a:latin typeface="Arial"/>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400" b="0" i="0" u="none" strike="noStrike" kern="1200" cap="none" spc="-1" normalizeH="0" baseline="0" noProof="0">
                <a:ln>
                  <a:noFill/>
                </a:ln>
                <a:solidFill>
                  <a:srgbClr val="000000"/>
                </a:solidFill>
                <a:effectLst/>
                <a:uLnTx/>
                <a:uFillTx/>
                <a:latin typeface="Segoe UI Light"/>
                <a:ea typeface="DejaVu Sans"/>
              </a:rPr>
              <a:t>Load test Lab must include the following:</a:t>
            </a:r>
            <a:endParaRPr kumimoji="0" lang="en-US" sz="24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Test Servers. </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Databases.  </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Network elements, operating systems and clients and server hardware.</a:t>
            </a:r>
            <a:endParaRPr kumimoji="0" lang="en-US" sz="16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00000"/>
              </a:lnSpc>
              <a:spcBef>
                <a:spcPts val="1001"/>
              </a:spcBef>
              <a:spcAft>
                <a:spcPts val="828"/>
              </a:spcAft>
              <a:buClrTx/>
              <a:buSzTx/>
              <a:buFontTx/>
              <a:buNone/>
              <a:tabLst/>
              <a:defRPr/>
            </a:pPr>
            <a:endParaRPr kumimoji="0" lang="en-US" sz="1600" b="0" i="0" u="none" strike="noStrike" kern="1200" cap="none" spc="-1" normalizeH="0" baseline="0" noProof="0">
              <a:ln>
                <a:noFill/>
              </a:ln>
              <a:solidFill>
                <a:srgbClr val="000000"/>
              </a:solidFill>
              <a:effectLst/>
              <a:uLnTx/>
              <a:uFillTx/>
              <a:latin typeface="Arial"/>
            </a:endParaRPr>
          </a:p>
        </p:txBody>
      </p:sp>
      <p:sp>
        <p:nvSpPr>
          <p:cNvPr id="1060"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a:ln>
                  <a:noFill/>
                </a:ln>
                <a:solidFill>
                  <a:srgbClr val="00519C"/>
                </a:solidFill>
                <a:effectLst/>
                <a:uLnTx/>
                <a:uFillTx/>
                <a:latin typeface="Segoe UI Light"/>
                <a:ea typeface="DejaVu Sans"/>
              </a:rPr>
              <a:t>Gathering </a:t>
            </a:r>
            <a:r>
              <a:rPr kumimoji="0" lang="en-US" sz="3600" b="0" i="0" u="none" strike="noStrike" kern="1200" cap="none" spc="-1" normalizeH="0" baseline="0" noProof="0" dirty="0" smtClean="0">
                <a:ln>
                  <a:noFill/>
                </a:ln>
                <a:solidFill>
                  <a:srgbClr val="00519C"/>
                </a:solidFill>
                <a:effectLst/>
                <a:uLnTx/>
                <a:uFillTx/>
                <a:latin typeface="Segoe UI Light"/>
                <a:ea typeface="DejaVu Sans"/>
              </a:rPr>
              <a:t>requirements</a:t>
            </a:r>
            <a:endParaRPr kumimoji="0" lang="en-US" sz="3600" b="0" i="0" u="none" strike="noStrike" kern="1200" cap="none" spc="-1" normalizeH="0" baseline="0" noProof="0" dirty="0">
              <a:ln>
                <a:noFill/>
              </a:ln>
              <a:solidFill>
                <a:srgbClr val="0066B3"/>
              </a:solidFill>
              <a:effectLst/>
              <a:uLnTx/>
              <a:uFillTx/>
              <a:latin typeface="Segoe UI Light"/>
            </a:endParaRPr>
          </a:p>
        </p:txBody>
      </p:sp>
    </p:spTree>
    <p:extLst>
      <p:ext uri="{BB962C8B-B14F-4D97-AF65-F5344CB8AC3E}">
        <p14:creationId xmlns:p14="http://schemas.microsoft.com/office/powerpoint/2010/main" val="13947642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 name="TextShape 1"/>
          <p:cNvSpPr txBox="1"/>
          <p:nvPr/>
        </p:nvSpPr>
        <p:spPr>
          <a:xfrm>
            <a:off x="296280" y="1288800"/>
            <a:ext cx="9428400" cy="5011560"/>
          </a:xfrm>
          <a:prstGeom prst="rect">
            <a:avLst/>
          </a:prstGeom>
          <a:noFill/>
          <a:ln>
            <a:noFill/>
          </a:ln>
        </p:spPr>
        <p:txBody>
          <a:bodyPr lIns="0" tIns="0" rIns="0" bIns="0" anchor="ctr"/>
          <a:lstStyle/>
          <a:p>
            <a:pPr algn="ctr">
              <a:lnSpc>
                <a:spcPct val="100000"/>
              </a:lnSpc>
              <a:spcBef>
                <a:spcPts val="1001"/>
              </a:spcBef>
            </a:pPr>
            <a:r>
              <a:rPr lang="en-GB" sz="4400" b="0" strike="noStrike" spc="-1">
                <a:solidFill>
                  <a:srgbClr val="0066B3"/>
                </a:solidFill>
                <a:latin typeface="Segoe UI Light"/>
                <a:ea typeface="DejaVu Sans"/>
              </a:rPr>
              <a:t>Performance Testing</a:t>
            </a:r>
            <a:endParaRPr lang="en-GB" sz="4400" b="0" strike="noStrike" spc="-1">
              <a:latin typeface="Arial"/>
            </a:endParaRPr>
          </a:p>
          <a:p>
            <a:pPr algn="ctr">
              <a:lnSpc>
                <a:spcPct val="100000"/>
              </a:lnSpc>
              <a:spcBef>
                <a:spcPts val="1001"/>
              </a:spcBef>
            </a:pPr>
            <a:endParaRPr lang="en-GB" sz="4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TextShape 1"/>
          <p:cNvSpPr txBox="1"/>
          <p:nvPr/>
        </p:nvSpPr>
        <p:spPr>
          <a:xfrm>
            <a:off x="342360" y="1627560"/>
            <a:ext cx="9273600" cy="3759120"/>
          </a:xfrm>
          <a:prstGeom prst="rect">
            <a:avLst/>
          </a:prstGeom>
          <a:noFill/>
          <a:ln>
            <a:noFill/>
          </a:ln>
        </p:spPr>
        <p:txBody>
          <a:bodyPr lIns="90000" tIns="45000" rIns="90000" bIns="45000">
            <a:normAutofit/>
          </a:bodyPr>
          <a:lstStyle/>
          <a:p>
            <a:pPr marL="283680" indent="-283320">
              <a:lnSpc>
                <a:spcPct val="120000"/>
              </a:lnSpc>
              <a:spcBef>
                <a:spcPts val="1001"/>
              </a:spcBef>
              <a:spcAft>
                <a:spcPts val="828"/>
              </a:spcAft>
              <a:buClr>
                <a:srgbClr val="000000"/>
              </a:buClr>
              <a:buFont typeface="Arial"/>
              <a:buChar char="•"/>
            </a:pPr>
            <a:r>
              <a:rPr lang="en-US" sz="2800" b="0" strike="noStrike" spc="-1" dirty="0" smtClean="0">
                <a:solidFill>
                  <a:srgbClr val="000000"/>
                </a:solidFill>
                <a:latin typeface="Arial"/>
              </a:rPr>
              <a:t>Performance testing is the general name for tests that check how the system behaves and </a:t>
            </a:r>
            <a:r>
              <a:rPr lang="en-US" sz="2800" b="0" strike="noStrike" spc="-1" dirty="0" smtClean="0">
                <a:solidFill>
                  <a:srgbClr val="000000"/>
                </a:solidFill>
                <a:latin typeface="Arial"/>
              </a:rPr>
              <a:t>performs.</a:t>
            </a:r>
            <a:endParaRPr lang="en-US" sz="2800" b="0" strike="noStrike" spc="-1" dirty="0" smtClean="0">
              <a:solidFill>
                <a:srgbClr val="000000"/>
              </a:solidFill>
              <a:latin typeface="Arial"/>
            </a:endParaRPr>
          </a:p>
          <a:p>
            <a:pPr marL="283680" indent="-283320">
              <a:lnSpc>
                <a:spcPct val="120000"/>
              </a:lnSpc>
              <a:spcBef>
                <a:spcPts val="1001"/>
              </a:spcBef>
              <a:spcAft>
                <a:spcPts val="828"/>
              </a:spcAft>
              <a:buClr>
                <a:srgbClr val="000000"/>
              </a:buClr>
              <a:buFont typeface="Arial"/>
              <a:buChar char="•"/>
            </a:pPr>
            <a:r>
              <a:rPr lang="en-US" sz="2800" spc="-1" dirty="0" smtClean="0">
                <a:solidFill>
                  <a:srgbClr val="000000"/>
                </a:solidFill>
                <a:latin typeface="Arial"/>
              </a:rPr>
              <a:t>It examines responsiveness, stability, scalability, reliability, speed and resource usage</a:t>
            </a:r>
            <a:r>
              <a:rPr lang="en-US" sz="2800" spc="-1" dirty="0" smtClean="0">
                <a:solidFill>
                  <a:srgbClr val="000000"/>
                </a:solidFill>
                <a:latin typeface="Arial"/>
              </a:rPr>
              <a:t>.</a:t>
            </a:r>
          </a:p>
          <a:p>
            <a:pPr marL="360">
              <a:lnSpc>
                <a:spcPct val="120000"/>
              </a:lnSpc>
              <a:spcBef>
                <a:spcPts val="1001"/>
              </a:spcBef>
              <a:spcAft>
                <a:spcPts val="828"/>
              </a:spcAft>
              <a:buClr>
                <a:srgbClr val="000000"/>
              </a:buClr>
            </a:pPr>
            <a:endParaRPr lang="en-US" sz="2800" spc="-1" dirty="0" smtClean="0">
              <a:solidFill>
                <a:srgbClr val="000000"/>
              </a:solidFill>
              <a:latin typeface="Arial"/>
            </a:endParaRPr>
          </a:p>
        </p:txBody>
      </p:sp>
      <p:sp>
        <p:nvSpPr>
          <p:cNvPr id="962" name="TextShape 2"/>
          <p:cNvSpPr txBox="1"/>
          <p:nvPr/>
        </p:nvSpPr>
        <p:spPr>
          <a:xfrm>
            <a:off x="342360" y="122400"/>
            <a:ext cx="7545240" cy="1271160"/>
          </a:xfrm>
          <a:prstGeom prst="rect">
            <a:avLst/>
          </a:prstGeom>
          <a:noFill/>
          <a:ln>
            <a:noFill/>
          </a:ln>
        </p:spPr>
        <p:txBody>
          <a:bodyPr anchor="b">
            <a:normAutofit/>
          </a:bodyPr>
          <a:lstStyle/>
          <a:p>
            <a:pPr>
              <a:lnSpc>
                <a:spcPct val="100000"/>
              </a:lnSpc>
            </a:pPr>
            <a:r>
              <a:rPr lang="en-US" sz="3600" b="0" strike="noStrike" spc="-1">
                <a:solidFill>
                  <a:srgbClr val="00519C"/>
                </a:solidFill>
                <a:latin typeface="Segoe UI Light"/>
                <a:ea typeface="DejaVu Sans"/>
              </a:rPr>
              <a:t>Performance testing</a:t>
            </a:r>
            <a:endParaRPr lang="en-US" sz="3600" b="0" strike="noStrike" spc="-1">
              <a:solidFill>
                <a:srgbClr val="0066B3"/>
              </a:solidFill>
              <a:latin typeface="Segoe UI Ligh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TextShape 1"/>
          <p:cNvSpPr txBox="1"/>
          <p:nvPr/>
        </p:nvSpPr>
        <p:spPr>
          <a:xfrm>
            <a:off x="342360" y="1627560"/>
            <a:ext cx="9273600" cy="3759120"/>
          </a:xfrm>
          <a:prstGeom prst="rect">
            <a:avLst/>
          </a:prstGeom>
          <a:noFill/>
          <a:ln>
            <a:noFill/>
          </a:ln>
        </p:spPr>
        <p:txBody>
          <a:bodyPr lIns="90000" tIns="45000" rIns="90000" bIns="45000">
            <a:normAutofit fontScale="92500" lnSpcReduction="20000"/>
          </a:bodyPr>
          <a:lstStyle/>
          <a:p>
            <a:pPr marL="283680" indent="-283320">
              <a:lnSpc>
                <a:spcPct val="120000"/>
              </a:lnSpc>
              <a:spcBef>
                <a:spcPts val="1001"/>
              </a:spcBef>
              <a:spcAft>
                <a:spcPts val="828"/>
              </a:spcAft>
              <a:buClr>
                <a:srgbClr val="000000"/>
              </a:buClr>
              <a:buFont typeface="Arial"/>
              <a:buChar char="•"/>
            </a:pPr>
            <a:r>
              <a:rPr lang="en-US" sz="2800" spc="-1" dirty="0" smtClean="0">
                <a:solidFill>
                  <a:srgbClr val="000000"/>
                </a:solidFill>
                <a:latin typeface="Segoe UI Light"/>
                <a:ea typeface="DejaVu Sans"/>
              </a:rPr>
              <a:t>This is measured</a:t>
            </a:r>
            <a:r>
              <a:rPr lang="en-US" sz="2800" b="0" strike="noStrike" spc="-1" dirty="0" smtClean="0">
                <a:solidFill>
                  <a:srgbClr val="000000"/>
                </a:solidFill>
                <a:latin typeface="Segoe UI Light"/>
                <a:ea typeface="DejaVu Sans"/>
              </a:rPr>
              <a:t> </a:t>
            </a:r>
            <a:r>
              <a:rPr lang="en-US" sz="2800" b="0" strike="noStrike" spc="-1" dirty="0">
                <a:solidFill>
                  <a:srgbClr val="000000"/>
                </a:solidFill>
                <a:latin typeface="Segoe UI Light"/>
                <a:ea typeface="DejaVu Sans"/>
              </a:rPr>
              <a:t>in comparison with different versions of the same product or a different competitive </a:t>
            </a:r>
            <a:r>
              <a:rPr lang="en-US" sz="2800" b="0" strike="noStrike" spc="-1" dirty="0" smtClean="0">
                <a:solidFill>
                  <a:srgbClr val="000000"/>
                </a:solidFill>
                <a:latin typeface="Segoe UI Light"/>
                <a:ea typeface="DejaVu Sans"/>
              </a:rPr>
              <a:t>product.</a:t>
            </a:r>
          </a:p>
          <a:p>
            <a:pPr marL="283680" indent="-283320">
              <a:lnSpc>
                <a:spcPct val="120000"/>
              </a:lnSpc>
              <a:spcBef>
                <a:spcPts val="1001"/>
              </a:spcBef>
              <a:spcAft>
                <a:spcPts val="828"/>
              </a:spcAft>
              <a:buClr>
                <a:srgbClr val="000000"/>
              </a:buClr>
              <a:buFont typeface="Arial"/>
              <a:buChar char="•"/>
            </a:pPr>
            <a:r>
              <a:rPr lang="en-US" sz="2800" b="0" strike="noStrike" spc="-1" dirty="0" smtClean="0">
                <a:solidFill>
                  <a:srgbClr val="000000"/>
                </a:solidFill>
                <a:latin typeface="Segoe UI Light"/>
                <a:ea typeface="DejaVu Sans"/>
              </a:rPr>
              <a:t>Performance </a:t>
            </a:r>
            <a:r>
              <a:rPr lang="en-US" sz="2800" b="0" strike="noStrike" spc="-1" dirty="0">
                <a:solidFill>
                  <a:srgbClr val="000000"/>
                </a:solidFill>
                <a:latin typeface="Segoe UI Light"/>
                <a:ea typeface="DejaVu Sans"/>
              </a:rPr>
              <a:t>testing is done to derive benchmark numbers for the system.</a:t>
            </a:r>
            <a:endParaRPr lang="en-US" sz="2800" b="0" strike="noStrike" spc="-1" dirty="0">
              <a:solidFill>
                <a:srgbClr val="000000"/>
              </a:solidFill>
              <a:latin typeface="Arial"/>
            </a:endParaRPr>
          </a:p>
          <a:p>
            <a:pPr marL="283680" indent="-283320">
              <a:lnSpc>
                <a:spcPct val="120000"/>
              </a:lnSpc>
              <a:spcBef>
                <a:spcPts val="1001"/>
              </a:spcBef>
              <a:spcAft>
                <a:spcPts val="828"/>
              </a:spcAft>
              <a:buClr>
                <a:srgbClr val="000000"/>
              </a:buClr>
              <a:buFont typeface="Arial"/>
              <a:buChar char="•"/>
            </a:pPr>
            <a:r>
              <a:rPr lang="en-US" sz="2800" b="0" strike="noStrike" spc="-1" dirty="0" smtClean="0">
                <a:solidFill>
                  <a:srgbClr val="000000"/>
                </a:solidFill>
                <a:latin typeface="Segoe UI Light"/>
                <a:ea typeface="DejaVu Sans"/>
              </a:rPr>
              <a:t>Tuning </a:t>
            </a:r>
            <a:r>
              <a:rPr lang="en-US" sz="2800" b="0" strike="noStrike" spc="-1" dirty="0">
                <a:solidFill>
                  <a:srgbClr val="000000"/>
                </a:solidFill>
                <a:latin typeface="Segoe UI Light"/>
                <a:ea typeface="DejaVu Sans"/>
              </a:rPr>
              <a:t>is performed until the system under test achieves the expected levels of performance</a:t>
            </a:r>
            <a:r>
              <a:rPr lang="en-US" sz="2800" b="0" strike="noStrike" spc="-1" dirty="0" smtClean="0">
                <a:solidFill>
                  <a:srgbClr val="000000"/>
                </a:solidFill>
                <a:latin typeface="Segoe UI Light"/>
                <a:ea typeface="DejaVu Sans"/>
              </a:rPr>
              <a:t>.</a:t>
            </a:r>
          </a:p>
          <a:p>
            <a:pPr marL="283680" indent="-283320">
              <a:lnSpc>
                <a:spcPct val="120000"/>
              </a:lnSpc>
              <a:spcBef>
                <a:spcPts val="1001"/>
              </a:spcBef>
              <a:spcAft>
                <a:spcPts val="828"/>
              </a:spcAft>
              <a:buClr>
                <a:srgbClr val="000000"/>
              </a:buClr>
              <a:buFont typeface="Arial"/>
              <a:buChar char="•"/>
            </a:pPr>
            <a:r>
              <a:rPr lang="en-US" sz="2800" spc="-1" dirty="0">
                <a:solidFill>
                  <a:srgbClr val="000000"/>
                </a:solidFill>
              </a:rPr>
              <a:t>Different types of </a:t>
            </a:r>
            <a:r>
              <a:rPr lang="en-US" sz="2800" spc="-1" dirty="0" smtClean="0">
                <a:solidFill>
                  <a:srgbClr val="000000"/>
                </a:solidFill>
              </a:rPr>
              <a:t>performance testing </a:t>
            </a:r>
            <a:r>
              <a:rPr lang="en-US" sz="2800" spc="-1" dirty="0">
                <a:solidFill>
                  <a:srgbClr val="000000"/>
                </a:solidFill>
              </a:rPr>
              <a:t>provide different data.</a:t>
            </a:r>
          </a:p>
          <a:p>
            <a:pPr marL="283680" indent="-283320">
              <a:lnSpc>
                <a:spcPct val="120000"/>
              </a:lnSpc>
              <a:spcBef>
                <a:spcPts val="1001"/>
              </a:spcBef>
              <a:spcAft>
                <a:spcPts val="828"/>
              </a:spcAft>
              <a:buClr>
                <a:srgbClr val="000000"/>
              </a:buClr>
              <a:buFont typeface="Arial"/>
              <a:buChar char="•"/>
            </a:pPr>
            <a:endParaRPr lang="en-US" sz="2800" b="0" strike="noStrike" spc="-1" dirty="0">
              <a:solidFill>
                <a:srgbClr val="000000"/>
              </a:solidFill>
              <a:latin typeface="Arial"/>
            </a:endParaRPr>
          </a:p>
        </p:txBody>
      </p:sp>
      <p:sp>
        <p:nvSpPr>
          <p:cNvPr id="962" name="TextShape 2"/>
          <p:cNvSpPr txBox="1"/>
          <p:nvPr/>
        </p:nvSpPr>
        <p:spPr>
          <a:xfrm>
            <a:off x="342360" y="122400"/>
            <a:ext cx="7545240" cy="1271160"/>
          </a:xfrm>
          <a:prstGeom prst="rect">
            <a:avLst/>
          </a:prstGeom>
          <a:noFill/>
          <a:ln>
            <a:noFill/>
          </a:ln>
        </p:spPr>
        <p:txBody>
          <a:bodyPr anchor="b">
            <a:normAutofit/>
          </a:bodyPr>
          <a:lstStyle/>
          <a:p>
            <a:pPr>
              <a:lnSpc>
                <a:spcPct val="100000"/>
              </a:lnSpc>
            </a:pPr>
            <a:r>
              <a:rPr lang="en-US" sz="3600" b="0" strike="noStrike" spc="-1">
                <a:solidFill>
                  <a:srgbClr val="00519C"/>
                </a:solidFill>
                <a:latin typeface="Segoe UI Light"/>
                <a:ea typeface="DejaVu Sans"/>
              </a:rPr>
              <a:t>Performance testing</a:t>
            </a:r>
            <a:endParaRPr lang="en-US" sz="3600" b="0" strike="noStrike" spc="-1">
              <a:solidFill>
                <a:srgbClr val="0066B3"/>
              </a:solidFill>
              <a:latin typeface="Segoe UI Light"/>
            </a:endParaRPr>
          </a:p>
        </p:txBody>
      </p:sp>
    </p:spTree>
    <p:extLst>
      <p:ext uri="{BB962C8B-B14F-4D97-AF65-F5344CB8AC3E}">
        <p14:creationId xmlns:p14="http://schemas.microsoft.com/office/powerpoint/2010/main" val="28763276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TextShape 1"/>
          <p:cNvSpPr txBox="1"/>
          <p:nvPr/>
        </p:nvSpPr>
        <p:spPr>
          <a:xfrm>
            <a:off x="342360" y="1702800"/>
            <a:ext cx="9429480" cy="5011560"/>
          </a:xfrm>
          <a:prstGeom prst="rect">
            <a:avLst/>
          </a:prstGeom>
          <a:noFill/>
          <a:ln>
            <a:noFill/>
          </a:ln>
        </p:spPr>
        <p:txBody>
          <a:bodyPr lIns="90000" tIns="45000" rIns="90000" bIns="45000"/>
          <a:lstStyle/>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Access production readiness</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Compare two platform to compare which performs better</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Compare performance characteristics of system configurations</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Evaluate system against performance criteria</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Discover what parts of the application perform poorly and under what conditions</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Finding the source of performance problems</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Support system tuning</a:t>
            </a:r>
            <a:endParaRPr lang="en-US" sz="2000" b="0" strike="noStrike" spc="-1" dirty="0">
              <a:solidFill>
                <a:srgbClr val="000000"/>
              </a:solidFill>
              <a:latin typeface="Arial"/>
            </a:endParaRPr>
          </a:p>
        </p:txBody>
      </p:sp>
      <p:sp>
        <p:nvSpPr>
          <p:cNvPr id="964" name="TextShape 2"/>
          <p:cNvSpPr txBox="1"/>
          <p:nvPr/>
        </p:nvSpPr>
        <p:spPr>
          <a:xfrm>
            <a:off x="342360" y="137520"/>
            <a:ext cx="7545240" cy="1271160"/>
          </a:xfrm>
          <a:prstGeom prst="rect">
            <a:avLst/>
          </a:prstGeom>
          <a:noFill/>
          <a:ln>
            <a:noFill/>
          </a:ln>
        </p:spPr>
        <p:txBody>
          <a:bodyPr anchor="b">
            <a:normAutofit/>
          </a:bodyPr>
          <a:lstStyle/>
          <a:p>
            <a:pPr>
              <a:lnSpc>
                <a:spcPct val="100000"/>
              </a:lnSpc>
            </a:pPr>
            <a:r>
              <a:rPr lang="en-US" sz="3600" b="0" strike="noStrike" spc="-1">
                <a:solidFill>
                  <a:srgbClr val="00519C"/>
                </a:solidFill>
                <a:latin typeface="Segoe UI Light"/>
                <a:ea typeface="DejaVu Sans"/>
              </a:rPr>
              <a:t>Performance testing goals</a:t>
            </a:r>
            <a:endParaRPr lang="en-US" sz="3600" b="0" strike="noStrike" spc="-1">
              <a:solidFill>
                <a:srgbClr val="0066B3"/>
              </a:solidFill>
              <a:latin typeface="Segoe UI Ligh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TextShape 1"/>
          <p:cNvSpPr txBox="1"/>
          <p:nvPr/>
        </p:nvSpPr>
        <p:spPr>
          <a:xfrm>
            <a:off x="342360" y="1702800"/>
            <a:ext cx="9429480" cy="5011560"/>
          </a:xfrm>
          <a:prstGeom prst="rect">
            <a:avLst/>
          </a:prstGeom>
          <a:noFill/>
          <a:ln>
            <a:noFill/>
          </a:ln>
        </p:spPr>
        <p:txBody>
          <a:bodyPr lIns="90000" tIns="45000" rIns="90000" bIns="45000">
            <a:normAutofit/>
          </a:bodyPr>
          <a:lstStyle/>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Most users click away after 8 seconds of delay</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£4.4 billion business revenue loss due to poor web applications performance</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smtClean="0">
                <a:solidFill>
                  <a:srgbClr val="000000"/>
                </a:solidFill>
                <a:latin typeface="Segoe UI Light"/>
                <a:ea typeface="DejaVu Sans"/>
              </a:rPr>
              <a:t>Aberdeen found </a:t>
            </a:r>
            <a:r>
              <a:rPr lang="en-US" sz="2000" b="0" strike="noStrike" spc="-1" dirty="0">
                <a:solidFill>
                  <a:srgbClr val="000000"/>
                </a:solidFill>
                <a:latin typeface="Segoe UI Light"/>
                <a:ea typeface="DejaVu Sans"/>
              </a:rPr>
              <a:t>that inadequate performance could impact revenue by up to 9% </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Business performance begins to suffer at 5.1 seconds of delay in response times of web applications and 3.9 for critical applications </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An additional second of waiting on a website significantly impact customer satisfaction and visitor conversions</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Page viewers, conversions rate and customer satisfaction drops 11%, 7% and 16% respectively</a:t>
            </a:r>
            <a:endParaRPr lang="en-US" sz="2000" b="0" strike="noStrike" spc="-1" dirty="0">
              <a:solidFill>
                <a:srgbClr val="000000"/>
              </a:solidFill>
              <a:latin typeface="Arial"/>
            </a:endParaRPr>
          </a:p>
        </p:txBody>
      </p:sp>
      <p:sp>
        <p:nvSpPr>
          <p:cNvPr id="966" name="TextShape 2"/>
          <p:cNvSpPr txBox="1"/>
          <p:nvPr/>
        </p:nvSpPr>
        <p:spPr>
          <a:xfrm>
            <a:off x="342360" y="137520"/>
            <a:ext cx="7545240" cy="1271160"/>
          </a:xfrm>
          <a:prstGeom prst="rect">
            <a:avLst/>
          </a:prstGeom>
          <a:noFill/>
          <a:ln>
            <a:noFill/>
          </a:ln>
        </p:spPr>
        <p:txBody>
          <a:bodyPr anchor="b">
            <a:normAutofit/>
          </a:bodyPr>
          <a:lstStyle/>
          <a:p>
            <a:pPr>
              <a:lnSpc>
                <a:spcPct val="100000"/>
              </a:lnSpc>
            </a:pPr>
            <a:r>
              <a:rPr lang="en-US" sz="3600" b="0" strike="noStrike" spc="-1">
                <a:solidFill>
                  <a:srgbClr val="00519C"/>
                </a:solidFill>
                <a:latin typeface="Segoe UI Light"/>
                <a:ea typeface="DejaVu Sans"/>
              </a:rPr>
              <a:t>Why is it important?</a:t>
            </a:r>
            <a:endParaRPr lang="en-US" sz="3600" b="0" strike="noStrike" spc="-1">
              <a:solidFill>
                <a:srgbClr val="0066B3"/>
              </a:solidFill>
              <a:latin typeface="Segoe UI Ligh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TextShape 1"/>
          <p:cNvSpPr txBox="1"/>
          <p:nvPr/>
        </p:nvSpPr>
        <p:spPr>
          <a:xfrm>
            <a:off x="342360" y="1702800"/>
            <a:ext cx="9429480" cy="5011560"/>
          </a:xfrm>
          <a:prstGeom prst="rect">
            <a:avLst/>
          </a:prstGeom>
          <a:noFill/>
          <a:ln>
            <a:noFill/>
          </a:ln>
        </p:spPr>
        <p:txBody>
          <a:bodyPr lIns="90000" tIns="45000" rIns="90000" bIns="45000"/>
          <a:lstStyle/>
          <a:p>
            <a:pPr marL="283680" indent="-283320">
              <a:lnSpc>
                <a:spcPct val="100000"/>
              </a:lnSpc>
              <a:spcBef>
                <a:spcPts val="1001"/>
              </a:spcBef>
              <a:spcAft>
                <a:spcPts val="828"/>
              </a:spcAft>
              <a:buClr>
                <a:srgbClr val="000000"/>
              </a:buClr>
              <a:buFont typeface="Arial"/>
              <a:buChar char="•"/>
            </a:pPr>
            <a:r>
              <a:rPr lang="en-US" sz="2000" b="0" strike="noStrike" spc="-1">
                <a:solidFill>
                  <a:srgbClr val="000000"/>
                </a:solidFill>
                <a:latin typeface="Segoe UI Light"/>
                <a:ea typeface="DejaVu Sans"/>
              </a:rPr>
              <a:t>Loss of revenue</a:t>
            </a:r>
            <a:endParaRPr lang="en-US" sz="2000" b="0" strike="noStrike" spc="-1">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a:solidFill>
                  <a:srgbClr val="000000"/>
                </a:solidFill>
                <a:latin typeface="Segoe UI Light"/>
                <a:ea typeface="DejaVu Sans"/>
              </a:rPr>
              <a:t>Loss of customers</a:t>
            </a:r>
            <a:endParaRPr lang="en-US" sz="2000" b="0" strike="noStrike" spc="-1">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a:solidFill>
                  <a:srgbClr val="000000"/>
                </a:solidFill>
                <a:latin typeface="Segoe UI Light"/>
                <a:ea typeface="DejaVu Sans"/>
              </a:rPr>
              <a:t>Loss of productivity</a:t>
            </a:r>
            <a:endParaRPr lang="en-US" sz="2000" b="0" strike="noStrike" spc="-1">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a:solidFill>
                  <a:srgbClr val="000000"/>
                </a:solidFill>
                <a:latin typeface="Segoe UI Light"/>
                <a:ea typeface="DejaVu Sans"/>
              </a:rPr>
              <a:t>Backlog of work</a:t>
            </a:r>
            <a:endParaRPr lang="en-US" sz="2000" b="0" strike="noStrike" spc="-1">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a:solidFill>
                  <a:srgbClr val="000000"/>
                </a:solidFill>
                <a:latin typeface="Segoe UI Light"/>
                <a:ea typeface="DejaVu Sans"/>
              </a:rPr>
              <a:t>Media attention and damage to your companies brand</a:t>
            </a:r>
            <a:endParaRPr lang="en-US" sz="2000" b="0" strike="noStrike" spc="-1">
              <a:solidFill>
                <a:srgbClr val="000000"/>
              </a:solidFill>
              <a:latin typeface="Arial"/>
            </a:endParaRPr>
          </a:p>
        </p:txBody>
      </p:sp>
      <p:sp>
        <p:nvSpPr>
          <p:cNvPr id="968" name="TextShape 2"/>
          <p:cNvSpPr txBox="1"/>
          <p:nvPr/>
        </p:nvSpPr>
        <p:spPr>
          <a:xfrm>
            <a:off x="342360" y="232920"/>
            <a:ext cx="7545240" cy="1271160"/>
          </a:xfrm>
          <a:prstGeom prst="rect">
            <a:avLst/>
          </a:prstGeom>
          <a:noFill/>
          <a:ln>
            <a:noFill/>
          </a:ln>
        </p:spPr>
        <p:txBody>
          <a:bodyPr anchor="b">
            <a:normAutofit/>
          </a:bodyPr>
          <a:lstStyle/>
          <a:p>
            <a:pPr>
              <a:lnSpc>
                <a:spcPct val="100000"/>
              </a:lnSpc>
            </a:pPr>
            <a:r>
              <a:rPr lang="en-US" sz="3600" b="0" strike="noStrike" spc="-1">
                <a:solidFill>
                  <a:srgbClr val="00519C"/>
                </a:solidFill>
                <a:latin typeface="Segoe UI Light"/>
                <a:ea typeface="DejaVu Sans"/>
              </a:rPr>
              <a:t>What could be the damage?</a:t>
            </a:r>
            <a:endParaRPr lang="en-US" sz="3600" b="0" strike="noStrike" spc="-1">
              <a:solidFill>
                <a:srgbClr val="0066B3"/>
              </a:solidFill>
              <a:latin typeface="Segoe UI Ligh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TextShape 1"/>
          <p:cNvSpPr txBox="1"/>
          <p:nvPr/>
        </p:nvSpPr>
        <p:spPr>
          <a:xfrm>
            <a:off x="342360" y="1794240"/>
            <a:ext cx="9429480" cy="5011560"/>
          </a:xfrm>
          <a:prstGeom prst="rect">
            <a:avLst/>
          </a:prstGeom>
          <a:noFill/>
          <a:ln>
            <a:noFill/>
          </a:ln>
        </p:spPr>
        <p:txBody>
          <a:bodyPr lIns="90000" tIns="45000" rIns="90000" bIns="45000"/>
          <a:lstStyle/>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Load testing</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Stress testing</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Soak / Endurance testing</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Volume / spike testing</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smtClean="0">
                <a:solidFill>
                  <a:srgbClr val="000000"/>
                </a:solidFill>
                <a:latin typeface="Segoe UI Light"/>
                <a:ea typeface="DejaVu Sans"/>
              </a:rPr>
              <a:t>Bottleneck (Testing for)</a:t>
            </a:r>
            <a:endParaRPr lang="en-US" sz="2000" b="0" strike="noStrike" spc="-1" dirty="0">
              <a:solidFill>
                <a:srgbClr val="000000"/>
              </a:solidFill>
              <a:latin typeface="Arial"/>
            </a:endParaRPr>
          </a:p>
        </p:txBody>
      </p:sp>
      <p:sp>
        <p:nvSpPr>
          <p:cNvPr id="976" name="TextShape 2"/>
          <p:cNvSpPr txBox="1"/>
          <p:nvPr/>
        </p:nvSpPr>
        <p:spPr>
          <a:xfrm>
            <a:off x="342360" y="320400"/>
            <a:ext cx="7545240" cy="1271160"/>
          </a:xfrm>
          <a:prstGeom prst="rect">
            <a:avLst/>
          </a:prstGeom>
          <a:noFill/>
          <a:ln>
            <a:noFill/>
          </a:ln>
        </p:spPr>
        <p:txBody>
          <a:bodyPr anchor="b">
            <a:normAutofit/>
          </a:bodyPr>
          <a:lstStyle/>
          <a:p>
            <a:pPr>
              <a:lnSpc>
                <a:spcPct val="100000"/>
              </a:lnSpc>
            </a:pPr>
            <a:r>
              <a:rPr lang="en-US" sz="3600" b="0" strike="noStrike" spc="-1">
                <a:solidFill>
                  <a:srgbClr val="00519C"/>
                </a:solidFill>
                <a:latin typeface="Segoe UI Light"/>
                <a:ea typeface="DejaVu Sans"/>
              </a:rPr>
              <a:t>Types of performance testing</a:t>
            </a:r>
            <a:endParaRPr lang="en-US" sz="3600" b="0" strike="noStrike" spc="-1">
              <a:solidFill>
                <a:srgbClr val="0066B3"/>
              </a:solidFill>
              <a:latin typeface="Segoe UI Ligh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 name="TextShape 1"/>
          <p:cNvSpPr txBox="1"/>
          <p:nvPr/>
        </p:nvSpPr>
        <p:spPr>
          <a:xfrm>
            <a:off x="432360" y="579600"/>
            <a:ext cx="7545240" cy="1271160"/>
          </a:xfrm>
          <a:prstGeom prst="rect">
            <a:avLst/>
          </a:prstGeom>
          <a:noFill/>
          <a:ln>
            <a:noFill/>
          </a:ln>
        </p:spPr>
        <p:txBody>
          <a:bodyPr anchor="b">
            <a:normAutofit/>
          </a:bodyPr>
          <a:lstStyle/>
          <a:p>
            <a:pPr>
              <a:lnSpc>
                <a:spcPct val="100000"/>
              </a:lnSpc>
            </a:pPr>
            <a:r>
              <a:rPr lang="en-US" sz="3600" b="0" strike="noStrike" spc="-1" dirty="0">
                <a:solidFill>
                  <a:srgbClr val="00519C"/>
                </a:solidFill>
                <a:latin typeface="Segoe UI Light"/>
                <a:ea typeface="DejaVu Sans"/>
              </a:rPr>
              <a:t>Types of performance testing (cont..)</a:t>
            </a:r>
            <a:endParaRPr lang="en-US" sz="3600" b="0" strike="noStrike" spc="-1" dirty="0">
              <a:solidFill>
                <a:srgbClr val="0066B3"/>
              </a:solidFill>
              <a:latin typeface="Segoe UI Light"/>
            </a:endParaRPr>
          </a:p>
        </p:txBody>
      </p:sp>
      <p:pic>
        <p:nvPicPr>
          <p:cNvPr id="978" name="Content Placeholder 3"/>
          <p:cNvPicPr/>
          <p:nvPr/>
        </p:nvPicPr>
        <p:blipFill>
          <a:blip r:embed="rId3"/>
          <a:stretch/>
        </p:blipFill>
        <p:spPr>
          <a:xfrm>
            <a:off x="432360" y="2223360"/>
            <a:ext cx="7837920" cy="3714480"/>
          </a:xfrm>
          <a:prstGeom prst="rect">
            <a:avLst/>
          </a:prstGeom>
          <a:ln>
            <a:solidFill>
              <a:srgbClr val="948A54"/>
            </a:solidFill>
          </a:ln>
        </p:spPr>
      </p:pic>
      <p:sp>
        <p:nvSpPr>
          <p:cNvPr id="2" name="TextBox 1"/>
          <p:cNvSpPr txBox="1"/>
          <p:nvPr/>
        </p:nvSpPr>
        <p:spPr>
          <a:xfrm>
            <a:off x="4204980" y="6125774"/>
            <a:ext cx="1882588" cy="369332"/>
          </a:xfrm>
          <a:prstGeom prst="rect">
            <a:avLst/>
          </a:prstGeom>
          <a:noFill/>
        </p:spPr>
        <p:txBody>
          <a:bodyPr wrap="square" rtlCol="0">
            <a:spAutoFit/>
          </a:bodyPr>
          <a:lstStyle/>
          <a:p>
            <a:r>
              <a:rPr lang="en-GB" dirty="0" smtClean="0"/>
              <a:t>Time</a:t>
            </a:r>
            <a:endParaRPr lang="en-GB"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 name="TextShape 1"/>
          <p:cNvSpPr txBox="1"/>
          <p:nvPr/>
        </p:nvSpPr>
        <p:spPr>
          <a:xfrm>
            <a:off x="342360" y="2221920"/>
            <a:ext cx="5783760" cy="3759120"/>
          </a:xfrm>
          <a:prstGeom prst="rect">
            <a:avLst/>
          </a:prstGeom>
          <a:noFill/>
          <a:ln>
            <a:noFill/>
          </a:ln>
        </p:spPr>
        <p:txBody>
          <a:bodyPr lIns="90000" tIns="45000" rIns="90000" bIns="45000">
            <a:normAutofit fontScale="92500" lnSpcReduction="10000"/>
          </a:bodyPr>
          <a:lstStyle/>
          <a:p>
            <a:pPr marL="283680" indent="-283320">
              <a:lnSpc>
                <a:spcPct val="100000"/>
              </a:lnSpc>
              <a:spcBef>
                <a:spcPts val="1001"/>
              </a:spcBef>
              <a:spcAft>
                <a:spcPts val="828"/>
              </a:spcAft>
              <a:buClr>
                <a:srgbClr val="000000"/>
              </a:buClr>
              <a:buFont typeface="Arial"/>
              <a:buChar char="•"/>
            </a:pPr>
            <a:r>
              <a:rPr lang="en-US" sz="2200" b="0" strike="noStrike" spc="-1" dirty="0">
                <a:solidFill>
                  <a:srgbClr val="000000"/>
                </a:solidFill>
                <a:latin typeface="Segoe UI Light"/>
                <a:ea typeface="DejaVu Sans"/>
              </a:rPr>
              <a:t>Process of exercising the system under test by feeding it the largest tasks it can operate with.</a:t>
            </a:r>
            <a:endParaRPr lang="en-US" sz="22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200" b="0" strike="noStrike" spc="-1" dirty="0">
                <a:solidFill>
                  <a:srgbClr val="000000"/>
                </a:solidFill>
                <a:latin typeface="Segoe UI Light"/>
                <a:ea typeface="DejaVu Sans"/>
              </a:rPr>
              <a:t>Constantly increasing the load on the system via automated tools to simulate real time scenario with virtual users.</a:t>
            </a:r>
            <a:endParaRPr lang="en-US" sz="22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200" b="0" strike="noStrike" spc="-1" dirty="0">
                <a:solidFill>
                  <a:srgbClr val="000000"/>
                </a:solidFill>
                <a:latin typeface="Segoe UI Light"/>
                <a:ea typeface="DejaVu Sans"/>
              </a:rPr>
              <a:t>Examples</a:t>
            </a:r>
            <a:endParaRPr lang="en-US" sz="2200" b="0" strike="noStrike" spc="-1" dirty="0">
              <a:solidFill>
                <a:srgbClr val="000000"/>
              </a:solidFill>
              <a:latin typeface="Arial"/>
            </a:endParaRPr>
          </a:p>
          <a:p>
            <a:pPr marL="614160" lvl="1" indent="-235800">
              <a:lnSpc>
                <a:spcPct val="100000"/>
              </a:lnSpc>
              <a:spcBef>
                <a:spcPts val="499"/>
              </a:spcBef>
              <a:spcAft>
                <a:spcPts val="828"/>
              </a:spcAft>
              <a:buClr>
                <a:srgbClr val="000000"/>
              </a:buClr>
              <a:buFont typeface="Arial"/>
              <a:buChar char="•"/>
            </a:pPr>
            <a:r>
              <a:rPr lang="en-US" sz="1800" b="0" strike="noStrike" spc="-1" dirty="0">
                <a:solidFill>
                  <a:srgbClr val="000000"/>
                </a:solidFill>
                <a:latin typeface="Segoe UI Light"/>
                <a:ea typeface="DejaVu Sans"/>
              </a:rPr>
              <a:t>Testing a word processor by editing a very large document.</a:t>
            </a:r>
            <a:endParaRPr lang="en-US" sz="1800" b="0" strike="noStrike" spc="-1" dirty="0">
              <a:solidFill>
                <a:srgbClr val="000000"/>
              </a:solidFill>
              <a:latin typeface="Arial"/>
            </a:endParaRPr>
          </a:p>
          <a:p>
            <a:pPr marL="614160" lvl="1" indent="-235800">
              <a:lnSpc>
                <a:spcPct val="100000"/>
              </a:lnSpc>
              <a:spcBef>
                <a:spcPts val="499"/>
              </a:spcBef>
              <a:spcAft>
                <a:spcPts val="828"/>
              </a:spcAft>
              <a:buClr>
                <a:srgbClr val="000000"/>
              </a:buClr>
              <a:buFont typeface="Arial"/>
              <a:buChar char="•"/>
            </a:pPr>
            <a:r>
              <a:rPr lang="en-US" sz="1800" b="0" strike="noStrike" spc="-1" dirty="0">
                <a:solidFill>
                  <a:srgbClr val="000000"/>
                </a:solidFill>
                <a:latin typeface="Segoe UI Light"/>
                <a:ea typeface="DejaVu Sans"/>
              </a:rPr>
              <a:t>For Web Application load is defined in terms of concurrent users or HTTP connections.</a:t>
            </a:r>
            <a:endParaRPr lang="en-US" sz="1800" b="0" strike="noStrike" spc="-1" dirty="0">
              <a:solidFill>
                <a:srgbClr val="000000"/>
              </a:solidFill>
              <a:latin typeface="Arial"/>
            </a:endParaRPr>
          </a:p>
          <a:p>
            <a:pPr>
              <a:lnSpc>
                <a:spcPct val="100000"/>
              </a:lnSpc>
              <a:spcBef>
                <a:spcPts val="1001"/>
              </a:spcBef>
              <a:spcAft>
                <a:spcPts val="828"/>
              </a:spcAft>
            </a:pPr>
            <a:endParaRPr lang="en-US" sz="1800" b="0" strike="noStrike" spc="-1" dirty="0">
              <a:solidFill>
                <a:srgbClr val="000000"/>
              </a:solidFill>
              <a:latin typeface="Arial"/>
            </a:endParaRPr>
          </a:p>
        </p:txBody>
      </p:sp>
      <p:sp>
        <p:nvSpPr>
          <p:cNvPr id="995" name="TextShape 2"/>
          <p:cNvSpPr txBox="1"/>
          <p:nvPr/>
        </p:nvSpPr>
        <p:spPr>
          <a:xfrm>
            <a:off x="342360" y="137520"/>
            <a:ext cx="7545240" cy="1271160"/>
          </a:xfrm>
          <a:prstGeom prst="rect">
            <a:avLst/>
          </a:prstGeom>
          <a:noFill/>
          <a:ln>
            <a:noFill/>
          </a:ln>
        </p:spPr>
        <p:txBody>
          <a:bodyPr anchor="b">
            <a:normAutofit/>
          </a:bodyPr>
          <a:lstStyle/>
          <a:p>
            <a:pPr>
              <a:lnSpc>
                <a:spcPct val="100000"/>
              </a:lnSpc>
            </a:pPr>
            <a:r>
              <a:rPr lang="en-US" sz="3600" b="0" strike="noStrike" spc="-1">
                <a:solidFill>
                  <a:srgbClr val="00519C"/>
                </a:solidFill>
                <a:latin typeface="Segoe UI Light"/>
                <a:ea typeface="DejaVu Sans"/>
              </a:rPr>
              <a:t>Load testing</a:t>
            </a:r>
            <a:endParaRPr lang="en-US" sz="3600" b="0" strike="noStrike" spc="-1">
              <a:solidFill>
                <a:srgbClr val="0066B3"/>
              </a:solidFill>
              <a:latin typeface="Segoe UI Light"/>
            </a:endParaRPr>
          </a:p>
        </p:txBody>
      </p:sp>
      <p:pic>
        <p:nvPicPr>
          <p:cNvPr id="996" name="Picture 995"/>
          <p:cNvPicPr/>
          <p:nvPr/>
        </p:nvPicPr>
        <p:blipFill>
          <a:blip r:embed="rId3"/>
          <a:stretch/>
        </p:blipFill>
        <p:spPr>
          <a:xfrm>
            <a:off x="6337440" y="2108160"/>
            <a:ext cx="3390840" cy="3695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TextShape 1"/>
          <p:cNvSpPr txBox="1"/>
          <p:nvPr/>
        </p:nvSpPr>
        <p:spPr>
          <a:xfrm>
            <a:off x="342360" y="2221920"/>
            <a:ext cx="9106200" cy="3759120"/>
          </a:xfrm>
          <a:prstGeom prst="rect">
            <a:avLst/>
          </a:prstGeom>
          <a:noFill/>
          <a:ln>
            <a:noFill/>
          </a:ln>
        </p:spPr>
        <p:txBody>
          <a:bodyPr lIns="90000" tIns="45000" rIns="90000" bIns="45000">
            <a:normAutofit/>
          </a:bodyPr>
          <a:lstStyle/>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lang="en-US" sz="2200" spc="-1" dirty="0" smtClean="0">
                <a:solidFill>
                  <a:srgbClr val="000000"/>
                </a:solidFill>
                <a:latin typeface="Segoe UI Light"/>
                <a:ea typeface="DejaVu Sans"/>
              </a:rPr>
              <a:t>Performance</a:t>
            </a:r>
            <a:r>
              <a:rPr kumimoji="0" lang="en-US" sz="2200" b="0" i="0" u="none" strike="noStrike" kern="1200" cap="none" spc="-1" normalizeH="0" baseline="0" noProof="0" dirty="0" smtClean="0">
                <a:ln>
                  <a:noFill/>
                </a:ln>
                <a:solidFill>
                  <a:srgbClr val="000000"/>
                </a:solidFill>
                <a:effectLst/>
                <a:uLnTx/>
                <a:uFillTx/>
                <a:latin typeface="Segoe UI Light"/>
                <a:ea typeface="DejaVu Sans"/>
              </a:rPr>
              <a:t> </a:t>
            </a:r>
            <a:r>
              <a:rPr kumimoji="0" lang="en-US" sz="2200" b="0" i="0" u="none" strike="noStrike" kern="1200" cap="none" spc="-1" normalizeH="0" baseline="0" noProof="0" dirty="0">
                <a:ln>
                  <a:noFill/>
                </a:ln>
                <a:solidFill>
                  <a:srgbClr val="000000"/>
                </a:solidFill>
                <a:effectLst/>
                <a:uLnTx/>
                <a:uFillTx/>
                <a:latin typeface="Segoe UI Light"/>
                <a:ea typeface="DejaVu Sans"/>
              </a:rPr>
              <a:t>testing does not require as much knowledge of the application as functional testing does. </a:t>
            </a:r>
            <a:endParaRPr kumimoji="0" lang="en-US" sz="22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smtClean="0">
                <a:ln>
                  <a:noFill/>
                </a:ln>
                <a:solidFill>
                  <a:srgbClr val="000000"/>
                </a:solidFill>
                <a:effectLst/>
                <a:uLnTx/>
                <a:uFillTx/>
                <a:latin typeface="Segoe UI Light"/>
                <a:ea typeface="DejaVu Sans"/>
              </a:rPr>
              <a:t>The </a:t>
            </a:r>
            <a:r>
              <a:rPr kumimoji="0" lang="en-US" sz="2200" b="0" i="0" u="none" strike="noStrike" kern="1200" cap="none" spc="-1" normalizeH="0" baseline="0" noProof="0" dirty="0">
                <a:ln>
                  <a:noFill/>
                </a:ln>
                <a:solidFill>
                  <a:srgbClr val="000000"/>
                </a:solidFill>
                <a:effectLst/>
                <a:uLnTx/>
                <a:uFillTx/>
                <a:latin typeface="Segoe UI Light"/>
                <a:ea typeface="DejaVu Sans"/>
              </a:rPr>
              <a:t>tester should have </a:t>
            </a:r>
            <a:r>
              <a:rPr lang="en-US" sz="2200" spc="-1" dirty="0" smtClean="0">
                <a:solidFill>
                  <a:srgbClr val="000000"/>
                </a:solidFill>
                <a:latin typeface="Segoe UI Light"/>
                <a:ea typeface="DejaVu Sans"/>
              </a:rPr>
              <a:t>an</a:t>
            </a:r>
            <a:r>
              <a:rPr kumimoji="0" lang="en-US" sz="2200" b="0" i="0" u="none" strike="noStrike" kern="1200" cap="none" spc="-1" normalizeH="0" baseline="0" noProof="0" dirty="0" smtClean="0">
                <a:ln>
                  <a:noFill/>
                </a:ln>
                <a:solidFill>
                  <a:srgbClr val="000000"/>
                </a:solidFill>
                <a:effectLst/>
                <a:uLnTx/>
                <a:uFillTx/>
                <a:latin typeface="Segoe UI Light"/>
                <a:ea typeface="DejaVu Sans"/>
              </a:rPr>
              <a:t> </a:t>
            </a:r>
            <a:r>
              <a:rPr kumimoji="0" lang="en-US" sz="2200" b="0" i="0" u="none" strike="noStrike" kern="1200" cap="none" spc="-1" normalizeH="0" baseline="0" noProof="0" dirty="0">
                <a:ln>
                  <a:noFill/>
                </a:ln>
                <a:solidFill>
                  <a:srgbClr val="000000"/>
                </a:solidFill>
                <a:effectLst/>
                <a:uLnTx/>
                <a:uFillTx/>
                <a:latin typeface="Segoe UI Light"/>
                <a:ea typeface="DejaVu Sans"/>
              </a:rPr>
              <a:t>idea on how the application is actually used in </a:t>
            </a:r>
            <a:r>
              <a:rPr kumimoji="0" lang="en-US" sz="2200" b="0" i="0" u="none" strike="noStrike" kern="1200" cap="none" spc="-1" normalizeH="0" baseline="0" noProof="0" dirty="0" smtClean="0">
                <a:ln>
                  <a:noFill/>
                </a:ln>
                <a:solidFill>
                  <a:srgbClr val="000000"/>
                </a:solidFill>
                <a:effectLst/>
                <a:uLnTx/>
                <a:uFillTx/>
                <a:latin typeface="Segoe UI Light"/>
                <a:ea typeface="DejaVu Sans"/>
              </a:rPr>
              <a:t>production in order to </a:t>
            </a:r>
            <a:r>
              <a:rPr kumimoji="0" lang="en-US" sz="2200" b="0" i="0" u="none" strike="noStrike" kern="1200" cap="none" spc="-1" normalizeH="0" baseline="0" noProof="0" dirty="0">
                <a:ln>
                  <a:noFill/>
                </a:ln>
                <a:solidFill>
                  <a:srgbClr val="000000"/>
                </a:solidFill>
                <a:effectLst/>
                <a:uLnTx/>
                <a:uFillTx/>
                <a:latin typeface="Segoe UI Light"/>
                <a:ea typeface="DejaVu Sans"/>
              </a:rPr>
              <a:t>make an informed estimate.</a:t>
            </a:r>
            <a:endParaRPr kumimoji="0" lang="en-US" sz="2200" b="0" i="0" u="none" strike="noStrike" kern="1200" cap="none" spc="-1" normalizeH="0" baseline="0" noProof="0" dirty="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2200" b="0" i="0" u="none" strike="noStrike" kern="1200" cap="none" spc="-1" normalizeH="0" baseline="0" noProof="0" dirty="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2200" b="0" i="0" u="none" strike="noStrike" kern="1200" cap="none" spc="-1" normalizeH="0" baseline="0" noProof="0" dirty="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2200" b="0" i="0" u="none" strike="noStrike" kern="1200" cap="none" spc="-1" normalizeH="0" baseline="0" noProof="0" dirty="0">
              <a:ln>
                <a:noFill/>
              </a:ln>
              <a:solidFill>
                <a:srgbClr val="000000"/>
              </a:solidFill>
              <a:effectLst/>
              <a:uLnTx/>
              <a:uFillTx/>
              <a:latin typeface="Arial"/>
            </a:endParaRPr>
          </a:p>
        </p:txBody>
      </p:sp>
      <p:sp>
        <p:nvSpPr>
          <p:cNvPr id="1044"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a:ln>
                  <a:noFill/>
                </a:ln>
                <a:solidFill>
                  <a:srgbClr val="00519C"/>
                </a:solidFill>
                <a:effectLst/>
                <a:uLnTx/>
                <a:uFillTx/>
                <a:latin typeface="Segoe UI Light"/>
                <a:ea typeface="DejaVu Sans"/>
              </a:rPr>
              <a:t>Analysing the application</a:t>
            </a:r>
            <a:endParaRPr kumimoji="0" lang="en-US" sz="3600" b="0" i="0" u="none" strike="noStrike" kern="1200" cap="none" spc="-1" normalizeH="0" baseline="0" noProof="0">
              <a:ln>
                <a:noFill/>
              </a:ln>
              <a:solidFill>
                <a:srgbClr val="0066B3"/>
              </a:solidFill>
              <a:effectLst/>
              <a:uLnTx/>
              <a:uFillTx/>
              <a:latin typeface="Segoe UI Light"/>
            </a:endParaRPr>
          </a:p>
        </p:txBody>
      </p:sp>
    </p:spTree>
    <p:extLst>
      <p:ext uri="{BB962C8B-B14F-4D97-AF65-F5344CB8AC3E}">
        <p14:creationId xmlns:p14="http://schemas.microsoft.com/office/powerpoint/2010/main" val="15865769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TextShape 1"/>
          <p:cNvSpPr txBox="1"/>
          <p:nvPr/>
        </p:nvSpPr>
        <p:spPr>
          <a:xfrm>
            <a:off x="342360" y="1764720"/>
            <a:ext cx="5689800" cy="3759120"/>
          </a:xfrm>
          <a:prstGeom prst="rect">
            <a:avLst/>
          </a:prstGeom>
          <a:noFill/>
          <a:ln>
            <a:noFill/>
          </a:ln>
        </p:spPr>
        <p:txBody>
          <a:bodyPr lIns="90000" tIns="45000" rIns="90000" bIns="45000">
            <a:normAutofit fontScale="70000" lnSpcReduction="20000"/>
          </a:bodyPr>
          <a:lstStyle/>
          <a:p>
            <a:pPr marL="283680" indent="-283320">
              <a:lnSpc>
                <a:spcPct val="120000"/>
              </a:lnSpc>
              <a:spcBef>
                <a:spcPts val="1001"/>
              </a:spcBef>
              <a:spcAft>
                <a:spcPts val="828"/>
              </a:spcAft>
              <a:buClr>
                <a:srgbClr val="000000"/>
              </a:buClr>
              <a:buFont typeface="Arial"/>
              <a:buChar char="•"/>
            </a:pPr>
            <a:r>
              <a:rPr lang="en-US" sz="2600" b="0" strike="noStrike" spc="-1" dirty="0">
                <a:solidFill>
                  <a:srgbClr val="000000"/>
                </a:solidFill>
                <a:latin typeface="Segoe UI Light"/>
                <a:ea typeface="DejaVu Sans"/>
              </a:rPr>
              <a:t>Trying to break the system under test by overwhelming its resources or by taking resources away from it.</a:t>
            </a:r>
            <a:endParaRPr lang="en-US" sz="2600" b="0" strike="noStrike" spc="-1" dirty="0">
              <a:solidFill>
                <a:srgbClr val="000000"/>
              </a:solidFill>
              <a:latin typeface="Arial"/>
            </a:endParaRPr>
          </a:p>
          <a:p>
            <a:pPr marL="283680" indent="-283320">
              <a:lnSpc>
                <a:spcPct val="120000"/>
              </a:lnSpc>
              <a:spcBef>
                <a:spcPts val="1001"/>
              </a:spcBef>
              <a:spcAft>
                <a:spcPts val="828"/>
              </a:spcAft>
              <a:buClr>
                <a:srgbClr val="000000"/>
              </a:buClr>
              <a:buFont typeface="Arial"/>
              <a:buChar char="•"/>
            </a:pPr>
            <a:r>
              <a:rPr lang="en-US" sz="2600" b="0" strike="noStrike" spc="-1" dirty="0">
                <a:solidFill>
                  <a:srgbClr val="000000"/>
                </a:solidFill>
                <a:latin typeface="Segoe UI Light"/>
                <a:ea typeface="DejaVu Sans"/>
              </a:rPr>
              <a:t>Purpose is to make sure that the system fails and recovers gracefully. </a:t>
            </a:r>
            <a:endParaRPr lang="en-US" sz="2600" b="0" strike="noStrike" spc="-1" dirty="0">
              <a:solidFill>
                <a:srgbClr val="000000"/>
              </a:solidFill>
              <a:latin typeface="Arial"/>
            </a:endParaRPr>
          </a:p>
          <a:p>
            <a:pPr marL="283680" indent="-283320">
              <a:lnSpc>
                <a:spcPct val="120000"/>
              </a:lnSpc>
              <a:spcBef>
                <a:spcPts val="1001"/>
              </a:spcBef>
              <a:spcAft>
                <a:spcPts val="828"/>
              </a:spcAft>
              <a:buClr>
                <a:srgbClr val="000000"/>
              </a:buClr>
              <a:buFont typeface="Arial"/>
              <a:buChar char="•"/>
            </a:pPr>
            <a:r>
              <a:rPr lang="en-US" sz="2600" b="0" strike="noStrike" spc="-1" dirty="0">
                <a:solidFill>
                  <a:srgbClr val="000000"/>
                </a:solidFill>
                <a:latin typeface="Segoe UI Light"/>
                <a:ea typeface="DejaVu Sans"/>
              </a:rPr>
              <a:t>Example</a:t>
            </a:r>
            <a:endParaRPr lang="en-US" sz="2600" b="0" strike="noStrike" spc="-1" dirty="0">
              <a:solidFill>
                <a:srgbClr val="000000"/>
              </a:solidFill>
              <a:latin typeface="Arial"/>
            </a:endParaRPr>
          </a:p>
          <a:p>
            <a:pPr marL="614160" lvl="1" indent="-235800">
              <a:lnSpc>
                <a:spcPct val="120000"/>
              </a:lnSpc>
              <a:spcBef>
                <a:spcPts val="499"/>
              </a:spcBef>
              <a:spcAft>
                <a:spcPts val="828"/>
              </a:spcAft>
              <a:buClr>
                <a:srgbClr val="000000"/>
              </a:buClr>
              <a:buFont typeface="Arial"/>
              <a:buChar char="•"/>
            </a:pPr>
            <a:r>
              <a:rPr lang="en-US" sz="2100" b="0" strike="noStrike" spc="-1" dirty="0">
                <a:solidFill>
                  <a:srgbClr val="000000"/>
                </a:solidFill>
                <a:latin typeface="Segoe UI Light"/>
                <a:ea typeface="DejaVu Sans"/>
              </a:rPr>
              <a:t>Double the baseline number for concurrent users/HTTP connections.</a:t>
            </a:r>
            <a:endParaRPr lang="en-US" sz="2100" b="0" strike="noStrike" spc="-1" dirty="0">
              <a:solidFill>
                <a:srgbClr val="000000"/>
              </a:solidFill>
              <a:latin typeface="Arial"/>
            </a:endParaRPr>
          </a:p>
          <a:p>
            <a:pPr marL="614160" lvl="1" indent="-235800">
              <a:lnSpc>
                <a:spcPct val="120000"/>
              </a:lnSpc>
              <a:spcBef>
                <a:spcPts val="499"/>
              </a:spcBef>
              <a:spcAft>
                <a:spcPts val="828"/>
              </a:spcAft>
              <a:buClr>
                <a:srgbClr val="000000"/>
              </a:buClr>
              <a:buFont typeface="Arial"/>
              <a:buChar char="•"/>
            </a:pPr>
            <a:r>
              <a:rPr lang="en-US" sz="2100" b="0" strike="noStrike" spc="-1" dirty="0">
                <a:solidFill>
                  <a:srgbClr val="000000"/>
                </a:solidFill>
                <a:latin typeface="Segoe UI Light"/>
                <a:ea typeface="DejaVu Sans"/>
              </a:rPr>
              <a:t>Randomly shut down and restart ports on the network switches/routers that connects servers.</a:t>
            </a:r>
            <a:endParaRPr lang="en-US" sz="2100" b="0" strike="noStrike" spc="-1" dirty="0">
              <a:solidFill>
                <a:srgbClr val="000000"/>
              </a:solidFill>
              <a:latin typeface="Arial"/>
            </a:endParaRPr>
          </a:p>
          <a:p>
            <a:pPr>
              <a:lnSpc>
                <a:spcPct val="120000"/>
              </a:lnSpc>
              <a:spcBef>
                <a:spcPts val="1001"/>
              </a:spcBef>
              <a:spcAft>
                <a:spcPts val="828"/>
              </a:spcAft>
            </a:pPr>
            <a:endParaRPr lang="en-US" sz="2100" b="0" strike="noStrike" spc="-1" dirty="0">
              <a:solidFill>
                <a:srgbClr val="000000"/>
              </a:solidFill>
              <a:latin typeface="Arial"/>
            </a:endParaRPr>
          </a:p>
        </p:txBody>
      </p:sp>
      <p:sp>
        <p:nvSpPr>
          <p:cNvPr id="998" name="TextShape 2"/>
          <p:cNvSpPr txBox="1"/>
          <p:nvPr/>
        </p:nvSpPr>
        <p:spPr>
          <a:xfrm>
            <a:off x="342360" y="137520"/>
            <a:ext cx="7545240" cy="1271160"/>
          </a:xfrm>
          <a:prstGeom prst="rect">
            <a:avLst/>
          </a:prstGeom>
          <a:noFill/>
          <a:ln>
            <a:noFill/>
          </a:ln>
        </p:spPr>
        <p:txBody>
          <a:bodyPr anchor="b">
            <a:normAutofit/>
          </a:bodyPr>
          <a:lstStyle/>
          <a:p>
            <a:pPr>
              <a:lnSpc>
                <a:spcPct val="100000"/>
              </a:lnSpc>
            </a:pPr>
            <a:r>
              <a:rPr lang="en-US" sz="3600" b="0" strike="noStrike" spc="-1">
                <a:solidFill>
                  <a:srgbClr val="00519C"/>
                </a:solidFill>
                <a:latin typeface="Segoe UI Light"/>
                <a:ea typeface="DejaVu Sans"/>
              </a:rPr>
              <a:t>Stress testing</a:t>
            </a:r>
            <a:endParaRPr lang="en-US" sz="3600" b="0" strike="noStrike" spc="-1">
              <a:solidFill>
                <a:srgbClr val="0066B3"/>
              </a:solidFill>
              <a:latin typeface="Segoe UI Light"/>
            </a:endParaRPr>
          </a:p>
        </p:txBody>
      </p:sp>
      <p:pic>
        <p:nvPicPr>
          <p:cNvPr id="999" name="Picture 998"/>
          <p:cNvPicPr/>
          <p:nvPr/>
        </p:nvPicPr>
        <p:blipFill>
          <a:blip r:embed="rId2"/>
          <a:stretch/>
        </p:blipFill>
        <p:spPr>
          <a:xfrm>
            <a:off x="6210360" y="1955880"/>
            <a:ext cx="3340080" cy="3556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2" name="Picture 7"/>
          <p:cNvPicPr/>
          <p:nvPr/>
        </p:nvPicPr>
        <p:blipFill>
          <a:blip r:embed="rId2"/>
          <a:stretch/>
        </p:blipFill>
        <p:spPr>
          <a:xfrm>
            <a:off x="7887960" y="4010040"/>
            <a:ext cx="1502640" cy="2103840"/>
          </a:xfrm>
          <a:prstGeom prst="rect">
            <a:avLst/>
          </a:prstGeom>
          <a:ln>
            <a:noFill/>
          </a:ln>
        </p:spPr>
      </p:pic>
      <p:sp>
        <p:nvSpPr>
          <p:cNvPr id="1083" name="TextShape 1"/>
          <p:cNvSpPr txBox="1"/>
          <p:nvPr/>
        </p:nvSpPr>
        <p:spPr>
          <a:xfrm>
            <a:off x="342360" y="1779840"/>
            <a:ext cx="8057520" cy="3759120"/>
          </a:xfrm>
          <a:prstGeom prst="rect">
            <a:avLst/>
          </a:prstGeom>
          <a:noFill/>
          <a:ln>
            <a:noFill/>
          </a:ln>
        </p:spPr>
        <p:txBody>
          <a:bodyPr lIns="90000" tIns="45000" rIns="90000" bIns="45000"/>
          <a:lstStyle/>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a:ln>
                  <a:noFill/>
                </a:ln>
                <a:solidFill>
                  <a:srgbClr val="000000"/>
                </a:solidFill>
                <a:effectLst/>
                <a:uLnTx/>
                <a:uFillTx/>
                <a:latin typeface="Segoe UI Light"/>
                <a:ea typeface="DejaVu Sans"/>
              </a:rPr>
              <a:t>This type of testing is used to check that the system can withstand the load for a long or large number of transaction. </a:t>
            </a:r>
            <a:endParaRPr kumimoji="0" lang="en-US" sz="2000" b="0" i="0" u="none" strike="noStrike" kern="1200" cap="none" spc="-1" normalizeH="0" baseline="0" noProof="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a:ln>
                  <a:noFill/>
                </a:ln>
                <a:solidFill>
                  <a:srgbClr val="000000"/>
                </a:solidFill>
                <a:effectLst/>
                <a:uLnTx/>
                <a:uFillTx/>
                <a:latin typeface="Segoe UI Light"/>
                <a:ea typeface="DejaVu Sans"/>
              </a:rPr>
              <a:t>Test will be performed with defined set of concurrent users for a prolonged period of time, say for example 5 to 10 hours or 2 to 3 days.</a:t>
            </a:r>
            <a:endParaRPr kumimoji="0" lang="en-US" sz="20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2000" b="0" i="0" u="none" strike="noStrike" kern="1200" cap="none" spc="-1" normalizeH="0" baseline="0" noProof="0">
              <a:ln>
                <a:noFill/>
              </a:ln>
              <a:solidFill>
                <a:srgbClr val="000000"/>
              </a:solidFill>
              <a:effectLst/>
              <a:uLnTx/>
              <a:uFillTx/>
              <a:latin typeface="Arial"/>
            </a:endParaRPr>
          </a:p>
        </p:txBody>
      </p:sp>
      <p:sp>
        <p:nvSpPr>
          <p:cNvPr id="1084"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a:ln>
                  <a:noFill/>
                </a:ln>
                <a:solidFill>
                  <a:srgbClr val="00519C"/>
                </a:solidFill>
                <a:effectLst/>
                <a:uLnTx/>
                <a:uFillTx/>
                <a:latin typeface="Segoe UI Light"/>
                <a:ea typeface="DejaVu Sans"/>
              </a:rPr>
              <a:t>Endurance / soak testing</a:t>
            </a:r>
            <a:endParaRPr kumimoji="0" lang="en-US" sz="3600" b="0" i="0" u="none" strike="noStrike" kern="1200" cap="none" spc="-1" normalizeH="0" baseline="0" noProof="0">
              <a:ln>
                <a:noFill/>
              </a:ln>
              <a:solidFill>
                <a:srgbClr val="0066B3"/>
              </a:solidFill>
              <a:effectLst/>
              <a:uLnTx/>
              <a:uFillTx/>
              <a:latin typeface="Segoe UI Light"/>
            </a:endParaRPr>
          </a:p>
        </p:txBody>
      </p:sp>
    </p:spTree>
    <p:extLst>
      <p:ext uri="{BB962C8B-B14F-4D97-AF65-F5344CB8AC3E}">
        <p14:creationId xmlns:p14="http://schemas.microsoft.com/office/powerpoint/2010/main" val="37832664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 name="TextShape 1"/>
          <p:cNvSpPr txBox="1"/>
          <p:nvPr/>
        </p:nvSpPr>
        <p:spPr>
          <a:xfrm>
            <a:off x="288000" y="1680840"/>
            <a:ext cx="6145920" cy="4727160"/>
          </a:xfrm>
          <a:prstGeom prst="rect">
            <a:avLst/>
          </a:prstGeom>
          <a:noFill/>
          <a:ln>
            <a:noFill/>
          </a:ln>
        </p:spPr>
        <p:txBody>
          <a:bodyPr lIns="90000" tIns="45000" rIns="90000" bIns="45000">
            <a:normAutofit/>
          </a:bodyPr>
          <a:lstStyle/>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1700" b="0" i="0" u="none" strike="noStrike" kern="1200" cap="none" spc="-1" normalizeH="0" baseline="0" noProof="0">
                <a:ln>
                  <a:noFill/>
                </a:ln>
                <a:solidFill>
                  <a:srgbClr val="000000"/>
                </a:solidFill>
                <a:effectLst/>
                <a:uLnTx/>
                <a:uFillTx/>
                <a:latin typeface="Segoe UI Light"/>
                <a:ea typeface="DejaVu Sans"/>
              </a:rPr>
              <a:t>Spike testing is done by suddenly increasing the number of load generated by, users by a very large amount and observing the behaviour of the system. The goal is to determine the performance degrade, system failure or it will be able to handle dramatic changes in load.</a:t>
            </a:r>
            <a:endParaRPr kumimoji="0" lang="en-US" sz="1700" b="0" i="0" u="none" strike="noStrike" kern="1200" cap="none" spc="-1" normalizeH="0" baseline="0" noProof="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1700" b="0" i="0" u="none" strike="noStrike" kern="1200" cap="none" spc="-1" normalizeH="0" baseline="0" noProof="0">
                <a:ln>
                  <a:noFill/>
                </a:ln>
                <a:solidFill>
                  <a:srgbClr val="000000"/>
                </a:solidFill>
                <a:effectLst/>
                <a:uLnTx/>
                <a:uFillTx/>
                <a:latin typeface="Segoe UI Light"/>
                <a:ea typeface="DejaVu Sans"/>
              </a:rPr>
              <a:t>Say for example, test will be initiated with 200 concurrent user for a certain period of time, suddenly the concurred user load will be increased to 1000 and the system performance will be monitored. Like wise the user load will be decreased to 200 concurrent users and verify the system  returns to normal operation and retaining the performance as initiated. </a:t>
            </a:r>
            <a:endParaRPr kumimoji="0" lang="en-US" sz="17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17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1700" b="0" i="0" u="none" strike="noStrike" kern="1200" cap="none" spc="-1" normalizeH="0" baseline="0" noProof="0">
              <a:ln>
                <a:noFill/>
              </a:ln>
              <a:solidFill>
                <a:srgbClr val="000000"/>
              </a:solidFill>
              <a:effectLst/>
              <a:uLnTx/>
              <a:uFillTx/>
              <a:latin typeface="Arial"/>
            </a:endParaRPr>
          </a:p>
        </p:txBody>
      </p:sp>
      <p:sp>
        <p:nvSpPr>
          <p:cNvPr id="1086"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a:ln>
                  <a:noFill/>
                </a:ln>
                <a:solidFill>
                  <a:srgbClr val="00519C"/>
                </a:solidFill>
                <a:effectLst/>
                <a:uLnTx/>
                <a:uFillTx/>
                <a:latin typeface="Segoe UI Light"/>
                <a:ea typeface="DejaVu Sans"/>
              </a:rPr>
              <a:t>Spike testing</a:t>
            </a:r>
            <a:endParaRPr kumimoji="0" lang="en-US" sz="3600" b="0" i="0" u="none" strike="noStrike" kern="1200" cap="none" spc="-1" normalizeH="0" baseline="0" noProof="0">
              <a:ln>
                <a:noFill/>
              </a:ln>
              <a:solidFill>
                <a:srgbClr val="0066B3"/>
              </a:solidFill>
              <a:effectLst/>
              <a:uLnTx/>
              <a:uFillTx/>
              <a:latin typeface="Segoe UI Light"/>
            </a:endParaRPr>
          </a:p>
        </p:txBody>
      </p:sp>
      <p:pic>
        <p:nvPicPr>
          <p:cNvPr id="1087" name="Picture 1086"/>
          <p:cNvPicPr/>
          <p:nvPr/>
        </p:nvPicPr>
        <p:blipFill>
          <a:blip r:embed="rId2"/>
          <a:stretch/>
        </p:blipFill>
        <p:spPr>
          <a:xfrm>
            <a:off x="6352920" y="4176000"/>
            <a:ext cx="3367080" cy="2880000"/>
          </a:xfrm>
          <a:prstGeom prst="rect">
            <a:avLst/>
          </a:prstGeom>
          <a:ln>
            <a:noFill/>
          </a:ln>
        </p:spPr>
      </p:pic>
      <p:sp>
        <p:nvSpPr>
          <p:cNvPr id="1088" name="CustomShape 3"/>
          <p:cNvSpPr/>
          <p:nvPr/>
        </p:nvSpPr>
        <p:spPr>
          <a:xfrm>
            <a:off x="6480000" y="6120000"/>
            <a:ext cx="3151080" cy="93600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pic>
        <p:nvPicPr>
          <p:cNvPr id="1089" name="Picture 1088"/>
          <p:cNvPicPr/>
          <p:nvPr/>
        </p:nvPicPr>
        <p:blipFill>
          <a:blip r:embed="rId3"/>
          <a:stretch/>
        </p:blipFill>
        <p:spPr>
          <a:xfrm>
            <a:off x="6192000" y="864000"/>
            <a:ext cx="3702600" cy="1872000"/>
          </a:xfrm>
          <a:prstGeom prst="rect">
            <a:avLst/>
          </a:prstGeom>
          <a:ln>
            <a:noFill/>
          </a:ln>
        </p:spPr>
      </p:pic>
    </p:spTree>
    <p:extLst>
      <p:ext uri="{BB962C8B-B14F-4D97-AF65-F5344CB8AC3E}">
        <p14:creationId xmlns:p14="http://schemas.microsoft.com/office/powerpoint/2010/main" val="7886275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 name="TextShape 1"/>
          <p:cNvSpPr txBox="1"/>
          <p:nvPr/>
        </p:nvSpPr>
        <p:spPr>
          <a:xfrm>
            <a:off x="342360" y="1688400"/>
            <a:ext cx="5864760" cy="3759120"/>
          </a:xfrm>
          <a:prstGeom prst="rect">
            <a:avLst/>
          </a:prstGeom>
          <a:noFill/>
          <a:ln>
            <a:noFill/>
          </a:ln>
        </p:spPr>
        <p:txBody>
          <a:bodyPr lIns="90000" tIns="45000" rIns="90000" bIns="45000">
            <a:normAutofit fontScale="70000" lnSpcReduction="20000"/>
          </a:bodyPr>
          <a:lstStyle/>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600" b="0" i="0" u="none" strike="noStrike" kern="1200" cap="none" spc="-1" normalizeH="0" baseline="0" noProof="0">
                <a:ln>
                  <a:noFill/>
                </a:ln>
                <a:solidFill>
                  <a:srgbClr val="000000"/>
                </a:solidFill>
                <a:effectLst/>
                <a:uLnTx/>
                <a:uFillTx/>
                <a:latin typeface="Segoe UI Light"/>
                <a:ea typeface="DejaVu Sans"/>
              </a:rPr>
              <a:t>A bottleneck is a phenomenon where the performance or capacity of an entire system is limited by a single or limited number of components or resources.</a:t>
            </a:r>
            <a:endParaRPr kumimoji="0" lang="en-US" sz="2600" b="0" i="0" u="none" strike="noStrike" kern="1200" cap="none" spc="-1" normalizeH="0" baseline="0" noProof="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600" b="0" i="0" u="none" strike="noStrike" kern="1200" cap="none" spc="-1" normalizeH="0" baseline="0" noProof="0">
                <a:ln>
                  <a:noFill/>
                </a:ln>
                <a:solidFill>
                  <a:srgbClr val="000000"/>
                </a:solidFill>
                <a:effectLst/>
                <a:uLnTx/>
                <a:uFillTx/>
                <a:latin typeface="Segoe UI Light"/>
                <a:ea typeface="DejaVu Sans"/>
              </a:rPr>
              <a:t>Your web application can consist of several modules used to process request. If one of them has technical limitation, it limits the performance of the whole system</a:t>
            </a:r>
            <a:endParaRPr kumimoji="0" lang="en-US" sz="2600" b="0" i="0" u="none" strike="noStrike" kern="1200" cap="none" spc="-1" normalizeH="0" baseline="0" noProof="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600" b="0" i="0" u="none" strike="noStrike" kern="1200" cap="none" spc="-1" normalizeH="0" baseline="0" noProof="0">
                <a:ln>
                  <a:noFill/>
                </a:ln>
                <a:solidFill>
                  <a:srgbClr val="000000"/>
                </a:solidFill>
                <a:effectLst/>
                <a:uLnTx/>
                <a:uFillTx/>
                <a:latin typeface="Segoe UI Light"/>
                <a:ea typeface="DejaVu Sans"/>
              </a:rPr>
              <a:t>Bottleneck in the application can be identified by performing the load test with the defined concurrent user load for various scenarios.</a:t>
            </a:r>
            <a:endParaRPr kumimoji="0" lang="en-US" sz="26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2600" b="0" i="0" u="none" strike="noStrike" kern="1200" cap="none" spc="-1" normalizeH="0" baseline="0" noProof="0">
              <a:ln>
                <a:noFill/>
              </a:ln>
              <a:solidFill>
                <a:srgbClr val="000000"/>
              </a:solidFill>
              <a:effectLst/>
              <a:uLnTx/>
              <a:uFillTx/>
              <a:latin typeface="Arial"/>
            </a:endParaRPr>
          </a:p>
        </p:txBody>
      </p:sp>
      <p:sp>
        <p:nvSpPr>
          <p:cNvPr id="1091"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a:ln>
                  <a:noFill/>
                </a:ln>
                <a:solidFill>
                  <a:srgbClr val="00519C"/>
                </a:solidFill>
                <a:effectLst/>
                <a:uLnTx/>
                <a:uFillTx/>
                <a:latin typeface="Segoe UI Light"/>
                <a:ea typeface="DejaVu Sans"/>
              </a:rPr>
              <a:t>Bottleneck</a:t>
            </a:r>
            <a:endParaRPr kumimoji="0" lang="en-US" sz="3600" b="0" i="0" u="none" strike="noStrike" kern="1200" cap="none" spc="-1" normalizeH="0" baseline="0" noProof="0">
              <a:ln>
                <a:noFill/>
              </a:ln>
              <a:solidFill>
                <a:srgbClr val="0066B3"/>
              </a:solidFill>
              <a:effectLst/>
              <a:uLnTx/>
              <a:uFillTx/>
              <a:latin typeface="Segoe UI Light"/>
            </a:endParaRPr>
          </a:p>
        </p:txBody>
      </p:sp>
      <p:pic>
        <p:nvPicPr>
          <p:cNvPr id="1092" name="Picture 2"/>
          <p:cNvPicPr/>
          <p:nvPr/>
        </p:nvPicPr>
        <p:blipFill>
          <a:blip r:embed="rId2"/>
          <a:stretch/>
        </p:blipFill>
        <p:spPr>
          <a:xfrm>
            <a:off x="6614640" y="2221560"/>
            <a:ext cx="2898720" cy="2181960"/>
          </a:xfrm>
          <a:prstGeom prst="rect">
            <a:avLst/>
          </a:prstGeom>
          <a:ln>
            <a:noFill/>
          </a:ln>
        </p:spPr>
      </p:pic>
    </p:spTree>
    <p:extLst>
      <p:ext uri="{BB962C8B-B14F-4D97-AF65-F5344CB8AC3E}">
        <p14:creationId xmlns:p14="http://schemas.microsoft.com/office/powerpoint/2010/main" val="25250949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TextShape 1"/>
          <p:cNvSpPr txBox="1"/>
          <p:nvPr/>
        </p:nvSpPr>
        <p:spPr>
          <a:xfrm>
            <a:off x="342360" y="2072795"/>
            <a:ext cx="9429480" cy="5011560"/>
          </a:xfrm>
          <a:prstGeom prst="rect">
            <a:avLst/>
          </a:prstGeom>
          <a:noFill/>
          <a:ln>
            <a:noFill/>
          </a:ln>
        </p:spPr>
        <p:txBody>
          <a:bodyPr lIns="90000" tIns="45000" rIns="90000" bIns="45000"/>
          <a:lstStyle/>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dirty="0">
                <a:ln>
                  <a:noFill/>
                </a:ln>
                <a:solidFill>
                  <a:srgbClr val="000000"/>
                </a:solidFill>
                <a:effectLst/>
                <a:uLnTx/>
                <a:uFillTx/>
                <a:latin typeface="Segoe UI Light"/>
                <a:ea typeface="DejaVu Sans"/>
              </a:rPr>
              <a:t>Throughput</a:t>
            </a:r>
            <a:endParaRPr kumimoji="0" lang="en-US" sz="20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dirty="0">
                <a:ln>
                  <a:noFill/>
                </a:ln>
                <a:solidFill>
                  <a:srgbClr val="000000"/>
                </a:solidFill>
                <a:effectLst/>
                <a:uLnTx/>
                <a:uFillTx/>
                <a:latin typeface="Segoe UI Light"/>
                <a:ea typeface="DejaVu Sans"/>
              </a:rPr>
              <a:t>Response </a:t>
            </a:r>
            <a:r>
              <a:rPr kumimoji="0" lang="en-US" sz="2000" b="0" i="0" u="none" strike="noStrike" kern="1200" cap="none" spc="-1" normalizeH="0" baseline="0" noProof="0" dirty="0" smtClean="0">
                <a:ln>
                  <a:noFill/>
                </a:ln>
                <a:solidFill>
                  <a:srgbClr val="000000"/>
                </a:solidFill>
                <a:effectLst/>
                <a:uLnTx/>
                <a:uFillTx/>
                <a:latin typeface="Segoe UI Light"/>
                <a:ea typeface="DejaVu Sans"/>
              </a:rPr>
              <a:t>time</a:t>
            </a:r>
            <a:endParaRPr kumimoji="0" lang="en-US" sz="2000" b="0" i="0" u="none" strike="noStrike" kern="1200" cap="none" spc="-1" normalizeH="0" baseline="0" noProof="0" dirty="0">
              <a:ln>
                <a:noFill/>
              </a:ln>
              <a:solidFill>
                <a:srgbClr val="000000"/>
              </a:solidFill>
              <a:effectLst/>
              <a:uLnTx/>
              <a:uFillTx/>
              <a:latin typeface="Arial"/>
            </a:endParaRPr>
          </a:p>
        </p:txBody>
      </p:sp>
      <p:sp>
        <p:nvSpPr>
          <p:cNvPr id="980" name="TextShape 2"/>
          <p:cNvSpPr txBox="1"/>
          <p:nvPr/>
        </p:nvSpPr>
        <p:spPr>
          <a:xfrm>
            <a:off x="342360" y="38124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a:ln>
                  <a:noFill/>
                </a:ln>
                <a:solidFill>
                  <a:srgbClr val="00519C"/>
                </a:solidFill>
                <a:effectLst/>
                <a:uLnTx/>
                <a:uFillTx/>
                <a:latin typeface="Segoe UI Light"/>
                <a:ea typeface="DejaVu Sans"/>
              </a:rPr>
              <a:t>Factors</a:t>
            </a:r>
            <a:endParaRPr kumimoji="0" lang="en-US" sz="3600" b="0" i="0" u="none" strike="noStrike" kern="1200" cap="none" spc="-1" normalizeH="0" baseline="0" noProof="0">
              <a:ln>
                <a:noFill/>
              </a:ln>
              <a:solidFill>
                <a:srgbClr val="0066B3"/>
              </a:solidFill>
              <a:effectLst/>
              <a:uLnTx/>
              <a:uFillTx/>
              <a:latin typeface="Segoe UI Light"/>
            </a:endParaRPr>
          </a:p>
        </p:txBody>
      </p:sp>
    </p:spTree>
    <p:extLst>
      <p:ext uri="{BB962C8B-B14F-4D97-AF65-F5344CB8AC3E}">
        <p14:creationId xmlns:p14="http://schemas.microsoft.com/office/powerpoint/2010/main" val="15239360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TextShape 1"/>
          <p:cNvSpPr txBox="1"/>
          <p:nvPr/>
        </p:nvSpPr>
        <p:spPr>
          <a:xfrm>
            <a:off x="342360" y="1729440"/>
            <a:ext cx="4897080" cy="3759120"/>
          </a:xfrm>
          <a:prstGeom prst="rect">
            <a:avLst/>
          </a:prstGeom>
          <a:noFill/>
          <a:ln>
            <a:noFill/>
          </a:ln>
        </p:spPr>
        <p:txBody>
          <a:bodyPr lIns="90000" tIns="45000" rIns="90000" bIns="45000">
            <a:normAutofit fontScale="55000" lnSpcReduction="20000"/>
          </a:bodyPr>
          <a:lstStyle/>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3200" b="0" i="0" u="none" strike="noStrike" kern="1200" cap="none" spc="-1" normalizeH="0" baseline="0" noProof="0" dirty="0">
                <a:ln>
                  <a:noFill/>
                </a:ln>
                <a:solidFill>
                  <a:srgbClr val="000000"/>
                </a:solidFill>
                <a:effectLst/>
                <a:uLnTx/>
                <a:uFillTx/>
                <a:latin typeface="Segoe UI Light"/>
                <a:ea typeface="DejaVu Sans"/>
              </a:rPr>
              <a:t>Capability of a product to handle multiple transactions in a give period.</a:t>
            </a:r>
            <a:endParaRPr kumimoji="0" lang="en-US" sz="32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3200" b="0" i="0" u="none" strike="noStrike" kern="1200" cap="none" spc="-1" normalizeH="0" baseline="0" noProof="0" dirty="0">
                <a:ln>
                  <a:noFill/>
                </a:ln>
                <a:solidFill>
                  <a:srgbClr val="000000"/>
                </a:solidFill>
                <a:effectLst/>
                <a:uLnTx/>
                <a:uFillTx/>
                <a:latin typeface="Segoe UI Light"/>
                <a:ea typeface="DejaVu Sans"/>
              </a:rPr>
              <a:t>Throughput represents the number of requests/business transactions processed by the product in a specified time duration.</a:t>
            </a:r>
            <a:endParaRPr kumimoji="0" lang="en-US" sz="32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3200" b="0" i="0" u="none" strike="noStrike" kern="1200" cap="none" spc="-1" normalizeH="0" baseline="0" noProof="0" dirty="0">
                <a:ln>
                  <a:noFill/>
                </a:ln>
                <a:solidFill>
                  <a:srgbClr val="000000"/>
                </a:solidFill>
                <a:effectLst/>
                <a:uLnTx/>
                <a:uFillTx/>
                <a:latin typeface="Segoe UI Light"/>
                <a:ea typeface="DejaVu Sans"/>
              </a:rPr>
              <a:t>As the number of concurrent users increase, the throughput increases almost linearly with the number of requests. As there is very little congestion within the Application Server system queues.</a:t>
            </a:r>
            <a:endParaRPr kumimoji="0" lang="en-US" sz="3200" b="0" i="0" u="none" strike="noStrike" kern="1200" cap="none" spc="-1" normalizeH="0" baseline="0" noProof="0" dirty="0">
              <a:ln>
                <a:noFill/>
              </a:ln>
              <a:solidFill>
                <a:srgbClr val="000000"/>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1" normalizeH="0" baseline="0" noProof="0" dirty="0">
              <a:ln>
                <a:noFill/>
              </a:ln>
              <a:solidFill>
                <a:srgbClr val="000000"/>
              </a:solidFill>
              <a:effectLst/>
              <a:uLnTx/>
              <a:uFillTx/>
              <a:latin typeface="Arial"/>
            </a:endParaRPr>
          </a:p>
        </p:txBody>
      </p:sp>
      <p:sp>
        <p:nvSpPr>
          <p:cNvPr id="982"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a:ln>
                  <a:noFill/>
                </a:ln>
                <a:solidFill>
                  <a:srgbClr val="00519C"/>
                </a:solidFill>
                <a:effectLst/>
                <a:uLnTx/>
                <a:uFillTx/>
                <a:latin typeface="Segoe UI Light"/>
                <a:ea typeface="DejaVu Sans"/>
              </a:rPr>
              <a:t>Throughput</a:t>
            </a:r>
            <a:endParaRPr kumimoji="0" lang="en-US" sz="3600" b="0" i="0" u="none" strike="noStrike" kern="1200" cap="none" spc="-1" normalizeH="0" baseline="0" noProof="0">
              <a:ln>
                <a:noFill/>
              </a:ln>
              <a:solidFill>
                <a:srgbClr val="0066B3"/>
              </a:solidFill>
              <a:effectLst/>
              <a:uLnTx/>
              <a:uFillTx/>
              <a:latin typeface="Segoe UI Light"/>
            </a:endParaRPr>
          </a:p>
        </p:txBody>
      </p:sp>
      <p:pic>
        <p:nvPicPr>
          <p:cNvPr id="983" name="Picture 8"/>
          <p:cNvPicPr/>
          <p:nvPr/>
        </p:nvPicPr>
        <p:blipFill>
          <a:blip r:embed="rId2"/>
          <a:stretch/>
        </p:blipFill>
        <p:spPr>
          <a:xfrm>
            <a:off x="5429160" y="1994400"/>
            <a:ext cx="4318560" cy="2771640"/>
          </a:xfrm>
          <a:prstGeom prst="rect">
            <a:avLst/>
          </a:prstGeom>
          <a:ln>
            <a:noFill/>
          </a:ln>
        </p:spPr>
      </p:pic>
    </p:spTree>
    <p:extLst>
      <p:ext uri="{BB962C8B-B14F-4D97-AF65-F5344CB8AC3E}">
        <p14:creationId xmlns:p14="http://schemas.microsoft.com/office/powerpoint/2010/main" val="1352776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TextShape 1"/>
          <p:cNvSpPr txBox="1"/>
          <p:nvPr/>
        </p:nvSpPr>
        <p:spPr>
          <a:xfrm>
            <a:off x="342360" y="1719000"/>
            <a:ext cx="9258480" cy="3759120"/>
          </a:xfrm>
          <a:prstGeom prst="rect">
            <a:avLst/>
          </a:prstGeom>
          <a:noFill/>
          <a:ln>
            <a:noFill/>
          </a:ln>
        </p:spPr>
        <p:txBody>
          <a:bodyPr lIns="90000" tIns="45000" rIns="90000" bIns="45000"/>
          <a:lstStyle/>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a:ln>
                  <a:noFill/>
                </a:ln>
                <a:solidFill>
                  <a:srgbClr val="000000"/>
                </a:solidFill>
                <a:effectLst/>
                <a:uLnTx/>
                <a:uFillTx/>
                <a:latin typeface="Segoe UI Light"/>
                <a:ea typeface="DejaVu Sans"/>
              </a:rPr>
              <a:t>In the heavy load zone or Section B, as the concurrent client load increases, throughput remains relatively constant.</a:t>
            </a:r>
            <a:endParaRPr kumimoji="0" lang="en-US" sz="2000" b="0" i="0" u="none" strike="noStrike" kern="1200" cap="none" spc="-1" normalizeH="0" baseline="0" noProof="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a:ln>
                  <a:noFill/>
                </a:ln>
                <a:solidFill>
                  <a:srgbClr val="000000"/>
                </a:solidFill>
                <a:effectLst/>
                <a:uLnTx/>
                <a:uFillTx/>
                <a:latin typeface="Segoe UI Light"/>
                <a:ea typeface="DejaVu Sans"/>
              </a:rPr>
              <a:t>In Section C (the buckle zone) one or more of the system components have become exhausted and throughput starts to degrade. For example, the system might enter the buckle zone when the network connections at the Web server exhaust the limits of the network adapter or if the requests exceed operating system limits for file handles.</a:t>
            </a:r>
            <a:endParaRPr kumimoji="0" lang="en-US" sz="2000" b="0" i="0" u="none" strike="noStrike" kern="1200" cap="none" spc="-1" normalizeH="0" baseline="0" noProof="0">
              <a:ln>
                <a:noFill/>
              </a:ln>
              <a:solidFill>
                <a:srgbClr val="000000"/>
              </a:solidFill>
              <a:effectLst/>
              <a:uLnTx/>
              <a:uFillTx/>
              <a:latin typeface="Arial"/>
            </a:endParaRPr>
          </a:p>
        </p:txBody>
      </p:sp>
      <p:sp>
        <p:nvSpPr>
          <p:cNvPr id="985"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smtClean="0">
                <a:ln>
                  <a:noFill/>
                </a:ln>
                <a:solidFill>
                  <a:srgbClr val="00519C"/>
                </a:solidFill>
                <a:effectLst/>
                <a:uLnTx/>
                <a:uFillTx/>
                <a:latin typeface="Segoe UI Light"/>
                <a:ea typeface="DejaVu Sans"/>
              </a:rPr>
              <a:t>Throughput</a:t>
            </a:r>
            <a:endParaRPr kumimoji="0" lang="en-US" sz="3600" b="0" i="0" u="none" strike="noStrike" kern="1200" cap="none" spc="-1" normalizeH="0" baseline="0" noProof="0" dirty="0">
              <a:ln>
                <a:noFill/>
              </a:ln>
              <a:solidFill>
                <a:srgbClr val="0066B3"/>
              </a:solidFill>
              <a:effectLst/>
              <a:uLnTx/>
              <a:uFillTx/>
              <a:latin typeface="Segoe UI Light"/>
            </a:endParaRPr>
          </a:p>
        </p:txBody>
      </p:sp>
    </p:spTree>
    <p:extLst>
      <p:ext uri="{BB962C8B-B14F-4D97-AF65-F5344CB8AC3E}">
        <p14:creationId xmlns:p14="http://schemas.microsoft.com/office/powerpoint/2010/main" val="33721225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 name="TextShape 1"/>
          <p:cNvSpPr txBox="1"/>
          <p:nvPr/>
        </p:nvSpPr>
        <p:spPr>
          <a:xfrm>
            <a:off x="342360" y="1746360"/>
            <a:ext cx="4495680" cy="3759120"/>
          </a:xfrm>
          <a:prstGeom prst="rect">
            <a:avLst/>
          </a:prstGeom>
          <a:noFill/>
          <a:ln>
            <a:noFill/>
          </a:ln>
        </p:spPr>
        <p:txBody>
          <a:bodyPr lIns="90000" tIns="45000" rIns="90000" bIns="45000"/>
          <a:lstStyle/>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a:ln>
                  <a:noFill/>
                </a:ln>
                <a:solidFill>
                  <a:srgbClr val="000000"/>
                </a:solidFill>
                <a:effectLst/>
                <a:uLnTx/>
                <a:uFillTx/>
                <a:latin typeface="Segoe UI Light"/>
                <a:ea typeface="DejaVu Sans"/>
              </a:rPr>
              <a:t>It is equally important to find out how much time each of the transactions took to complete.</a:t>
            </a:r>
            <a:endParaRPr kumimoji="0" lang="en-US" sz="2000" b="0" i="0" u="none" strike="noStrike" kern="1200" cap="none" spc="-1" normalizeH="0" baseline="0" noProof="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a:ln>
                  <a:noFill/>
                </a:ln>
                <a:solidFill>
                  <a:srgbClr val="000000"/>
                </a:solidFill>
                <a:effectLst/>
                <a:uLnTx/>
                <a:uFillTx/>
                <a:latin typeface="Segoe UI Light"/>
                <a:ea typeface="DejaVu Sans"/>
              </a:rPr>
              <a:t>Response time is defined as the delay between the point of request and the first response from the product.</a:t>
            </a:r>
            <a:endParaRPr kumimoji="0" lang="en-US" sz="2000" b="0" i="0" u="none" strike="noStrike" kern="1200" cap="none" spc="-1" normalizeH="0" baseline="0" noProof="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a:ln>
                  <a:noFill/>
                </a:ln>
                <a:solidFill>
                  <a:srgbClr val="000000"/>
                </a:solidFill>
                <a:effectLst/>
                <a:uLnTx/>
                <a:uFillTx/>
                <a:latin typeface="Segoe UI Light"/>
                <a:ea typeface="DejaVu Sans"/>
              </a:rPr>
              <a:t>The response time increases proportionally to the user load. </a:t>
            </a:r>
            <a:endParaRPr kumimoji="0" lang="en-US" sz="20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2000" b="0" i="0" u="none" strike="noStrike" kern="1200" cap="none" spc="-1" normalizeH="0" baseline="0" noProof="0">
              <a:ln>
                <a:noFill/>
              </a:ln>
              <a:solidFill>
                <a:srgbClr val="000000"/>
              </a:solidFill>
              <a:effectLst/>
              <a:uLnTx/>
              <a:uFillTx/>
              <a:latin typeface="Arial"/>
            </a:endParaRPr>
          </a:p>
        </p:txBody>
      </p:sp>
      <p:sp>
        <p:nvSpPr>
          <p:cNvPr id="987"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a:ln>
                  <a:noFill/>
                </a:ln>
                <a:solidFill>
                  <a:srgbClr val="00519C"/>
                </a:solidFill>
                <a:effectLst/>
                <a:uLnTx/>
                <a:uFillTx/>
                <a:latin typeface="Segoe UI Light"/>
                <a:ea typeface="DejaVu Sans"/>
              </a:rPr>
              <a:t>Response time</a:t>
            </a:r>
            <a:endParaRPr kumimoji="0" lang="en-US" sz="3600" b="0" i="0" u="none" strike="noStrike" kern="1200" cap="none" spc="-1" normalizeH="0" baseline="0" noProof="0">
              <a:ln>
                <a:noFill/>
              </a:ln>
              <a:solidFill>
                <a:srgbClr val="0066B3"/>
              </a:solidFill>
              <a:effectLst/>
              <a:uLnTx/>
              <a:uFillTx/>
              <a:latin typeface="Segoe UI Light"/>
            </a:endParaRPr>
          </a:p>
        </p:txBody>
      </p:sp>
      <p:pic>
        <p:nvPicPr>
          <p:cNvPr id="988" name="Content Placeholder 3"/>
          <p:cNvPicPr/>
          <p:nvPr/>
        </p:nvPicPr>
        <p:blipFill>
          <a:blip r:embed="rId2"/>
          <a:stretch/>
        </p:blipFill>
        <p:spPr>
          <a:xfrm>
            <a:off x="5146200" y="1909800"/>
            <a:ext cx="4490640" cy="3198960"/>
          </a:xfrm>
          <a:prstGeom prst="rect">
            <a:avLst/>
          </a:prstGeom>
          <a:ln>
            <a:noFill/>
          </a:ln>
        </p:spPr>
      </p:pic>
    </p:spTree>
    <p:extLst>
      <p:ext uri="{BB962C8B-B14F-4D97-AF65-F5344CB8AC3E}">
        <p14:creationId xmlns:p14="http://schemas.microsoft.com/office/powerpoint/2010/main" val="7211929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 name="TextShape 1"/>
          <p:cNvSpPr txBox="1"/>
          <p:nvPr/>
        </p:nvSpPr>
        <p:spPr>
          <a:xfrm>
            <a:off x="342360" y="1756589"/>
            <a:ext cx="9429480" cy="5011560"/>
          </a:xfrm>
          <a:prstGeom prst="rect">
            <a:avLst/>
          </a:prstGeom>
          <a:noFill/>
          <a:ln>
            <a:noFill/>
          </a:ln>
        </p:spPr>
        <p:txBody>
          <a:bodyPr lIns="90000" tIns="45000" rIns="90000" bIns="45000"/>
          <a:lstStyle/>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Stable build free from all major functional defects</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An environment that is similar to the production environment</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a:solidFill>
                  <a:srgbClr val="000000"/>
                </a:solidFill>
                <a:latin typeface="Segoe UI Light"/>
                <a:ea typeface="DejaVu Sans"/>
              </a:rPr>
              <a:t>No other testing should be performed while performance testing is being done</a:t>
            </a:r>
            <a:endParaRPr lang="en-US" sz="2000" b="0" strike="noStrike" spc="-1" dirty="0">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dirty="0" smtClean="0">
                <a:solidFill>
                  <a:srgbClr val="000000"/>
                </a:solidFill>
                <a:latin typeface="Segoe UI Light"/>
                <a:ea typeface="DejaVu Sans"/>
              </a:rPr>
              <a:t>Complete understanding </a:t>
            </a:r>
            <a:r>
              <a:rPr lang="en-US" sz="2000" b="0" strike="noStrike" spc="-1" dirty="0">
                <a:solidFill>
                  <a:srgbClr val="000000"/>
                </a:solidFill>
                <a:latin typeface="Segoe UI Light"/>
                <a:ea typeface="DejaVu Sans"/>
              </a:rPr>
              <a:t>and knowledge of the application under test</a:t>
            </a:r>
            <a:endParaRPr lang="en-US" sz="2000" b="0" strike="noStrike" spc="-1" dirty="0">
              <a:solidFill>
                <a:srgbClr val="000000"/>
              </a:solidFill>
              <a:latin typeface="Arial"/>
            </a:endParaRPr>
          </a:p>
        </p:txBody>
      </p:sp>
      <p:sp>
        <p:nvSpPr>
          <p:cNvPr id="1001" name="TextShape 2"/>
          <p:cNvSpPr txBox="1"/>
          <p:nvPr/>
        </p:nvSpPr>
        <p:spPr>
          <a:xfrm>
            <a:off x="342360" y="137520"/>
            <a:ext cx="7545240" cy="1271160"/>
          </a:xfrm>
          <a:prstGeom prst="rect">
            <a:avLst/>
          </a:prstGeom>
          <a:noFill/>
          <a:ln>
            <a:noFill/>
          </a:ln>
        </p:spPr>
        <p:txBody>
          <a:bodyPr anchor="b">
            <a:normAutofit/>
          </a:bodyPr>
          <a:lstStyle/>
          <a:p>
            <a:pPr>
              <a:lnSpc>
                <a:spcPct val="100000"/>
              </a:lnSpc>
            </a:pPr>
            <a:r>
              <a:rPr lang="en-US" sz="3600" b="0" strike="noStrike" spc="-1" dirty="0">
                <a:solidFill>
                  <a:srgbClr val="00519C"/>
                </a:solidFill>
                <a:latin typeface="Segoe UI Light"/>
                <a:ea typeface="DejaVu Sans"/>
              </a:rPr>
              <a:t>Pre </a:t>
            </a:r>
            <a:r>
              <a:rPr lang="en-US" sz="3600" b="0" strike="noStrike" spc="-1" dirty="0" smtClean="0">
                <a:solidFill>
                  <a:srgbClr val="00519C"/>
                </a:solidFill>
                <a:latin typeface="Segoe UI Light"/>
                <a:ea typeface="DejaVu Sans"/>
              </a:rPr>
              <a:t>requisites for Performance Testing</a:t>
            </a:r>
            <a:endParaRPr lang="en-US" sz="3600" b="0" strike="noStrike" spc="-1" dirty="0">
              <a:solidFill>
                <a:srgbClr val="0066B3"/>
              </a:solidFill>
              <a:latin typeface="Segoe UI Ligh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 name="TextShape 1"/>
          <p:cNvSpPr txBox="1"/>
          <p:nvPr/>
        </p:nvSpPr>
        <p:spPr>
          <a:xfrm>
            <a:off x="192420" y="539960"/>
            <a:ext cx="9323640" cy="953640"/>
          </a:xfrm>
          <a:prstGeom prst="rect">
            <a:avLst/>
          </a:prstGeom>
          <a:noFill/>
          <a:ln>
            <a:noFill/>
          </a:ln>
        </p:spPr>
        <p:txBody>
          <a:bodyPr anchor="b">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00519C"/>
                </a:solidFill>
                <a:effectLst/>
                <a:uLnTx/>
                <a:uFillTx/>
                <a:latin typeface="Segoe UI Light"/>
                <a:ea typeface="DejaVu Sans"/>
              </a:rPr>
              <a:t>Performance testing process</a:t>
            </a:r>
            <a:endParaRPr kumimoji="0" lang="en-US" sz="4000" b="0" i="0" u="none" strike="noStrike" kern="1200" cap="none" spc="-1" normalizeH="0" baseline="0" noProof="0" dirty="0">
              <a:ln>
                <a:noFill/>
              </a:ln>
              <a:solidFill>
                <a:srgbClr val="0066B3"/>
              </a:solidFill>
              <a:effectLst/>
              <a:uLnTx/>
              <a:uFillTx/>
              <a:latin typeface="Segoe UI Light"/>
            </a:endParaRPr>
          </a:p>
        </p:txBody>
      </p:sp>
      <p:sp>
        <p:nvSpPr>
          <p:cNvPr id="970" name="CustomShape 2"/>
          <p:cNvSpPr/>
          <p:nvPr/>
        </p:nvSpPr>
        <p:spPr>
          <a:xfrm>
            <a:off x="3209760" y="2029994"/>
            <a:ext cx="3288960" cy="677160"/>
          </a:xfrm>
          <a:prstGeom prst="roundRect">
            <a:avLst>
              <a:gd name="adj" fmla="val 16667"/>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60" b="0" i="0" u="none" strike="noStrike" kern="1200" cap="none" spc="-1" normalizeH="0" baseline="0" noProof="0">
                <a:ln>
                  <a:noFill/>
                </a:ln>
                <a:solidFill>
                  <a:srgbClr val="FFFFFF"/>
                </a:solidFill>
                <a:effectLst/>
                <a:uLnTx/>
                <a:uFillTx/>
                <a:latin typeface="Segoe UI Light"/>
                <a:ea typeface="DejaVu Sans"/>
              </a:rPr>
              <a:t>Project Assessment</a:t>
            </a:r>
            <a:endParaRPr kumimoji="0" lang="en-GB" sz="1660" b="0" i="0" u="none" strike="noStrike" kern="1200" cap="none" spc="-1" normalizeH="0" baseline="0" noProof="0">
              <a:ln>
                <a:noFill/>
              </a:ln>
              <a:solidFill>
                <a:prstClr val="black"/>
              </a:solidFill>
              <a:effectLst/>
              <a:uLnTx/>
              <a:uFillTx/>
              <a:latin typeface="Arial"/>
            </a:endParaRPr>
          </a:p>
        </p:txBody>
      </p:sp>
      <p:sp>
        <p:nvSpPr>
          <p:cNvPr id="971" name="CustomShape 3"/>
          <p:cNvSpPr/>
          <p:nvPr/>
        </p:nvSpPr>
        <p:spPr>
          <a:xfrm>
            <a:off x="3209760" y="2787074"/>
            <a:ext cx="3288960" cy="677160"/>
          </a:xfrm>
          <a:prstGeom prst="roundRect">
            <a:avLst>
              <a:gd name="adj" fmla="val 16667"/>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60" b="0" i="0" u="none" strike="noStrike" kern="1200" cap="none" spc="-1" normalizeH="0" baseline="0" noProof="0">
                <a:ln>
                  <a:noFill/>
                </a:ln>
                <a:solidFill>
                  <a:srgbClr val="FFFFFF"/>
                </a:solidFill>
                <a:effectLst/>
                <a:uLnTx/>
                <a:uFillTx/>
                <a:latin typeface="Segoe UI Light"/>
                <a:ea typeface="DejaVu Sans"/>
              </a:rPr>
              <a:t>Planning</a:t>
            </a:r>
            <a:endParaRPr kumimoji="0" lang="en-GB" sz="1660" b="0" i="0" u="none" strike="noStrike" kern="1200" cap="none" spc="-1" normalizeH="0" baseline="0" noProof="0">
              <a:ln>
                <a:noFill/>
              </a:ln>
              <a:solidFill>
                <a:prstClr val="black"/>
              </a:solidFill>
              <a:effectLst/>
              <a:uLnTx/>
              <a:uFillTx/>
              <a:latin typeface="Arial"/>
            </a:endParaRPr>
          </a:p>
        </p:txBody>
      </p:sp>
      <p:sp>
        <p:nvSpPr>
          <p:cNvPr id="972" name="CustomShape 4"/>
          <p:cNvSpPr/>
          <p:nvPr/>
        </p:nvSpPr>
        <p:spPr>
          <a:xfrm>
            <a:off x="3209760" y="3542354"/>
            <a:ext cx="3288960" cy="677160"/>
          </a:xfrm>
          <a:prstGeom prst="roundRect">
            <a:avLst>
              <a:gd name="adj" fmla="val 16667"/>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60" b="0" i="0" u="none" strike="noStrike" kern="1200" cap="none" spc="-1" normalizeH="0" baseline="0" noProof="0">
                <a:ln>
                  <a:noFill/>
                </a:ln>
                <a:solidFill>
                  <a:srgbClr val="FFFFFF"/>
                </a:solidFill>
                <a:effectLst/>
                <a:uLnTx/>
                <a:uFillTx/>
                <a:latin typeface="Segoe UI Light"/>
                <a:ea typeface="DejaVu Sans"/>
              </a:rPr>
              <a:t>Environment Setup</a:t>
            </a:r>
            <a:endParaRPr kumimoji="0" lang="en-GB" sz="1660" b="0" i="0" u="none" strike="noStrike" kern="1200" cap="none" spc="-1" normalizeH="0" baseline="0" noProof="0">
              <a:ln>
                <a:noFill/>
              </a:ln>
              <a:solidFill>
                <a:prstClr val="black"/>
              </a:solidFill>
              <a:effectLst/>
              <a:uLnTx/>
              <a:uFillTx/>
              <a:latin typeface="Arial"/>
            </a:endParaRPr>
          </a:p>
        </p:txBody>
      </p:sp>
      <p:sp>
        <p:nvSpPr>
          <p:cNvPr id="973" name="CustomShape 5"/>
          <p:cNvSpPr/>
          <p:nvPr/>
        </p:nvSpPr>
        <p:spPr>
          <a:xfrm>
            <a:off x="3209760" y="4298714"/>
            <a:ext cx="3288960" cy="677160"/>
          </a:xfrm>
          <a:prstGeom prst="roundRect">
            <a:avLst>
              <a:gd name="adj" fmla="val 16667"/>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60" b="0" i="0" u="none" strike="noStrike" kern="1200" cap="none" spc="-1" normalizeH="0" baseline="0" noProof="0">
                <a:ln>
                  <a:noFill/>
                </a:ln>
                <a:solidFill>
                  <a:srgbClr val="FFFFFF"/>
                </a:solidFill>
                <a:effectLst/>
                <a:uLnTx/>
                <a:uFillTx/>
                <a:latin typeface="Segoe UI Light"/>
                <a:ea typeface="DejaVu Sans"/>
              </a:rPr>
              <a:t>Test Execution</a:t>
            </a:r>
            <a:endParaRPr kumimoji="0" lang="en-GB" sz="1660" b="0" i="0" u="none" strike="noStrike" kern="1200" cap="none" spc="-1" normalizeH="0" baseline="0" noProof="0">
              <a:ln>
                <a:noFill/>
              </a:ln>
              <a:solidFill>
                <a:prstClr val="black"/>
              </a:solidFill>
              <a:effectLst/>
              <a:uLnTx/>
              <a:uFillTx/>
              <a:latin typeface="Arial"/>
            </a:endParaRPr>
          </a:p>
        </p:txBody>
      </p:sp>
      <p:sp>
        <p:nvSpPr>
          <p:cNvPr id="974" name="CustomShape 6"/>
          <p:cNvSpPr/>
          <p:nvPr/>
        </p:nvSpPr>
        <p:spPr>
          <a:xfrm>
            <a:off x="3209760" y="5054714"/>
            <a:ext cx="3288960" cy="677160"/>
          </a:xfrm>
          <a:prstGeom prst="roundRect">
            <a:avLst>
              <a:gd name="adj" fmla="val 16667"/>
            </a:avLst>
          </a:prstGeom>
          <a:solidFill>
            <a:srgbClr val="F79646"/>
          </a:solidFill>
          <a:ln w="25560">
            <a:solidFill>
              <a:srgbClr val="B66E33"/>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60" b="0" i="0" u="none" strike="noStrike" kern="1200" cap="none" spc="-1" normalizeH="0" baseline="0" noProof="0">
                <a:ln>
                  <a:noFill/>
                </a:ln>
                <a:solidFill>
                  <a:srgbClr val="FFFFFF"/>
                </a:solidFill>
                <a:effectLst/>
                <a:uLnTx/>
                <a:uFillTx/>
                <a:latin typeface="Segoe UI Light"/>
                <a:ea typeface="DejaVu Sans"/>
              </a:rPr>
              <a:t>Reporting</a:t>
            </a:r>
            <a:endParaRPr kumimoji="0" lang="en-GB" sz="1660" b="0" i="0" u="none" strike="noStrike" kern="1200" cap="none" spc="-1" normalizeH="0" baseline="0" noProof="0">
              <a:ln>
                <a:noFill/>
              </a:ln>
              <a:solidFill>
                <a:prstClr val="black"/>
              </a:solidFill>
              <a:effectLst/>
              <a:uLnTx/>
              <a:uFillTx/>
              <a:latin typeface="Arial"/>
            </a:endParaRPr>
          </a:p>
        </p:txBody>
      </p:sp>
    </p:spTree>
    <p:extLst>
      <p:ext uri="{BB962C8B-B14F-4D97-AF65-F5344CB8AC3E}">
        <p14:creationId xmlns:p14="http://schemas.microsoft.com/office/powerpoint/2010/main" val="37724318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TextShape 1"/>
          <p:cNvSpPr txBox="1"/>
          <p:nvPr/>
        </p:nvSpPr>
        <p:spPr>
          <a:xfrm>
            <a:off x="342360" y="1779840"/>
            <a:ext cx="9151920" cy="3759120"/>
          </a:xfrm>
          <a:prstGeom prst="rect">
            <a:avLst/>
          </a:prstGeom>
          <a:noFill/>
          <a:ln>
            <a:noFill/>
          </a:ln>
        </p:spPr>
        <p:txBody>
          <a:bodyPr lIns="90000" tIns="45000" rIns="90000" bIns="45000"/>
          <a:lstStyle/>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a:ln>
                  <a:noFill/>
                </a:ln>
                <a:solidFill>
                  <a:srgbClr val="000000"/>
                </a:solidFill>
                <a:effectLst/>
                <a:uLnTx/>
                <a:uFillTx/>
                <a:latin typeface="Segoe UI Light"/>
                <a:ea typeface="DejaVu Sans"/>
              </a:rPr>
              <a:t>Determining and recording performance testing objectives involves communicating with the team to establish and update these objectives as the project advances through milestones </a:t>
            </a:r>
            <a:endParaRPr kumimoji="0" lang="en-US" sz="2000" b="0" i="0" u="none" strike="noStrike" kern="1200" cap="none" spc="-1" normalizeH="0" baseline="0" noProof="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a:ln>
                  <a:noFill/>
                </a:ln>
                <a:solidFill>
                  <a:srgbClr val="000000"/>
                </a:solidFill>
                <a:effectLst/>
                <a:uLnTx/>
                <a:uFillTx/>
                <a:latin typeface="Segoe UI Light"/>
                <a:ea typeface="DejaVu Sans"/>
              </a:rPr>
              <a:t>Performance, Load or Stress testing: Type and scope of testing should be clear as each type of testing has different requirements.</a:t>
            </a:r>
            <a:endParaRPr kumimoji="0" lang="en-US" sz="2000" b="0" i="0" u="none" strike="noStrike" kern="1200" cap="none" spc="-1" normalizeH="0" baseline="0" noProof="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a:ln>
                  <a:noFill/>
                </a:ln>
                <a:solidFill>
                  <a:srgbClr val="000000"/>
                </a:solidFill>
                <a:effectLst/>
                <a:uLnTx/>
                <a:uFillTx/>
                <a:latin typeface="Segoe UI Light"/>
                <a:ea typeface="DejaVu Sans"/>
              </a:rPr>
              <a:t>Goal Setting: General load testing objectives should be defined.</a:t>
            </a:r>
            <a:endParaRPr kumimoji="0" lang="en-US" sz="20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2000" b="0" i="0" u="none" strike="noStrike" kern="1200" cap="none" spc="-1" normalizeH="0" baseline="0" noProof="0">
              <a:ln>
                <a:noFill/>
              </a:ln>
              <a:solidFill>
                <a:srgbClr val="000000"/>
              </a:solidFill>
              <a:effectLst/>
              <a:uLnTx/>
              <a:uFillTx/>
              <a:latin typeface="Arial"/>
            </a:endParaRPr>
          </a:p>
        </p:txBody>
      </p:sp>
      <p:sp>
        <p:nvSpPr>
          <p:cNvPr id="1046"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a:ln>
                  <a:noFill/>
                </a:ln>
                <a:solidFill>
                  <a:srgbClr val="00519C"/>
                </a:solidFill>
                <a:effectLst/>
                <a:uLnTx/>
                <a:uFillTx/>
                <a:latin typeface="Segoe UI Light"/>
                <a:ea typeface="DejaVu Sans"/>
              </a:rPr>
              <a:t>Defining testing objectives</a:t>
            </a:r>
            <a:endParaRPr kumimoji="0" lang="en-US" sz="3600" b="0" i="0" u="none" strike="noStrike" kern="1200" cap="none" spc="-1" normalizeH="0" baseline="0" noProof="0">
              <a:ln>
                <a:noFill/>
              </a:ln>
              <a:solidFill>
                <a:srgbClr val="0066B3"/>
              </a:solidFill>
              <a:effectLst/>
              <a:uLnTx/>
              <a:uFillTx/>
              <a:latin typeface="Segoe UI Light"/>
            </a:endParaRPr>
          </a:p>
        </p:txBody>
      </p:sp>
    </p:spTree>
    <p:extLst>
      <p:ext uri="{BB962C8B-B14F-4D97-AF65-F5344CB8AC3E}">
        <p14:creationId xmlns:p14="http://schemas.microsoft.com/office/powerpoint/2010/main" val="35334725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TextShape 1"/>
          <p:cNvSpPr txBox="1"/>
          <p:nvPr/>
        </p:nvSpPr>
        <p:spPr>
          <a:xfrm>
            <a:off x="342360" y="1702800"/>
            <a:ext cx="9429480" cy="5011560"/>
          </a:xfrm>
          <a:prstGeom prst="rect">
            <a:avLst/>
          </a:prstGeom>
          <a:noFill/>
          <a:ln>
            <a:noFill/>
          </a:ln>
        </p:spPr>
        <p:txBody>
          <a:bodyPr lIns="90000" tIns="45000" rIns="90000" bIns="45000">
            <a:normAutofit/>
          </a:bodyPr>
          <a:lstStyle/>
          <a:p>
            <a:pPr marL="283680" indent="-283320">
              <a:lnSpc>
                <a:spcPct val="100000"/>
              </a:lnSpc>
              <a:spcBef>
                <a:spcPts val="1001"/>
              </a:spcBef>
              <a:spcAft>
                <a:spcPts val="828"/>
              </a:spcAft>
              <a:buClr>
                <a:srgbClr val="000000"/>
              </a:buClr>
              <a:buFont typeface="Arial"/>
              <a:buChar char="•"/>
            </a:pPr>
            <a:r>
              <a:rPr lang="en-US" sz="2000" b="0" strike="noStrike" spc="-1">
                <a:solidFill>
                  <a:srgbClr val="000000"/>
                </a:solidFill>
                <a:latin typeface="Segoe UI Light"/>
                <a:ea typeface="DejaVu Sans"/>
              </a:rPr>
              <a:t>Identify the test environment</a:t>
            </a:r>
            <a:endParaRPr lang="en-US" sz="2000" b="0" strike="noStrike" spc="-1">
              <a:solidFill>
                <a:srgbClr val="000000"/>
              </a:solidFill>
              <a:latin typeface="Arial"/>
            </a:endParaRPr>
          </a:p>
          <a:p>
            <a:pPr marL="614160" lvl="1" indent="-235800">
              <a:lnSpc>
                <a:spcPct val="100000"/>
              </a:lnSpc>
              <a:spcBef>
                <a:spcPts val="499"/>
              </a:spcBef>
              <a:spcAft>
                <a:spcPts val="828"/>
              </a:spcAft>
              <a:buClr>
                <a:srgbClr val="000000"/>
              </a:buClr>
              <a:buFont typeface="Arial"/>
              <a:buChar char="•"/>
            </a:pPr>
            <a:r>
              <a:rPr lang="en-US" sz="1800" b="0" strike="noStrike" spc="-1">
                <a:solidFill>
                  <a:srgbClr val="000000"/>
                </a:solidFill>
                <a:latin typeface="Segoe UI Light"/>
                <a:ea typeface="DejaVu Sans"/>
              </a:rPr>
              <a:t>Performance test environment should be the exact replica of the production environment</a:t>
            </a:r>
            <a:endParaRPr lang="en-US" sz="1800" b="0" strike="noStrike" spc="-1">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a:solidFill>
                  <a:srgbClr val="000000"/>
                </a:solidFill>
                <a:latin typeface="Segoe UI Light"/>
                <a:ea typeface="DejaVu Sans"/>
              </a:rPr>
              <a:t>Identify performance acceptance criteria</a:t>
            </a:r>
            <a:endParaRPr lang="en-US" sz="2000" b="0" strike="noStrike" spc="-1">
              <a:solidFill>
                <a:srgbClr val="000000"/>
              </a:solidFill>
              <a:latin typeface="Arial"/>
            </a:endParaRPr>
          </a:p>
          <a:p>
            <a:pPr marL="614160" lvl="1" indent="-235800">
              <a:lnSpc>
                <a:spcPct val="100000"/>
              </a:lnSpc>
              <a:spcBef>
                <a:spcPts val="499"/>
              </a:spcBef>
              <a:spcAft>
                <a:spcPts val="828"/>
              </a:spcAft>
              <a:buClr>
                <a:srgbClr val="000000"/>
              </a:buClr>
              <a:buFont typeface="Arial"/>
              <a:buChar char="•"/>
            </a:pPr>
            <a:r>
              <a:rPr lang="en-US" sz="1800" b="0" strike="noStrike" spc="-1">
                <a:solidFill>
                  <a:srgbClr val="000000"/>
                </a:solidFill>
                <a:latin typeface="Segoe UI Light"/>
                <a:ea typeface="DejaVu Sans"/>
              </a:rPr>
              <a:t>Identification of performance testing matrices and acceptable value of each matrix</a:t>
            </a:r>
            <a:endParaRPr lang="en-US" sz="1800" b="0" strike="noStrike" spc="-1">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a:solidFill>
                  <a:srgbClr val="000000"/>
                </a:solidFill>
                <a:latin typeface="Segoe UI Light"/>
                <a:ea typeface="DejaVu Sans"/>
              </a:rPr>
              <a:t>Plan and design the tests</a:t>
            </a:r>
            <a:endParaRPr lang="en-US" sz="2000" b="0" strike="noStrike" spc="-1">
              <a:solidFill>
                <a:srgbClr val="000000"/>
              </a:solidFill>
              <a:latin typeface="Arial"/>
            </a:endParaRPr>
          </a:p>
          <a:p>
            <a:pPr marL="614160" lvl="1" indent="-235800">
              <a:lnSpc>
                <a:spcPct val="100000"/>
              </a:lnSpc>
              <a:spcBef>
                <a:spcPts val="499"/>
              </a:spcBef>
              <a:spcAft>
                <a:spcPts val="828"/>
              </a:spcAft>
              <a:buClr>
                <a:srgbClr val="000000"/>
              </a:buClr>
              <a:buFont typeface="Arial"/>
              <a:buChar char="•"/>
            </a:pPr>
            <a:r>
              <a:rPr lang="en-US" sz="1800" b="0" strike="noStrike" spc="-1">
                <a:solidFill>
                  <a:srgbClr val="000000"/>
                </a:solidFill>
                <a:latin typeface="Segoe UI Light"/>
                <a:ea typeface="DejaVu Sans"/>
              </a:rPr>
              <a:t>Identification of user test scenarios based on their importance, frequency and performance impact</a:t>
            </a:r>
            <a:endParaRPr lang="en-US" sz="1800" b="0" strike="noStrike" spc="-1">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a:solidFill>
                  <a:srgbClr val="000000"/>
                </a:solidFill>
                <a:latin typeface="Segoe UI Light"/>
                <a:ea typeface="DejaVu Sans"/>
              </a:rPr>
              <a:t>Configure the test environment</a:t>
            </a:r>
            <a:endParaRPr lang="en-US" sz="2000" b="0" strike="noStrike" spc="-1">
              <a:solidFill>
                <a:srgbClr val="000000"/>
              </a:solidFill>
              <a:latin typeface="Arial"/>
            </a:endParaRPr>
          </a:p>
          <a:p>
            <a:pPr marL="614160" lvl="1" indent="-235800">
              <a:lnSpc>
                <a:spcPct val="100000"/>
              </a:lnSpc>
              <a:spcBef>
                <a:spcPts val="499"/>
              </a:spcBef>
              <a:spcAft>
                <a:spcPts val="828"/>
              </a:spcAft>
              <a:buClr>
                <a:srgbClr val="000000"/>
              </a:buClr>
              <a:buFont typeface="Arial"/>
              <a:buChar char="•"/>
            </a:pPr>
            <a:r>
              <a:rPr lang="en-US" sz="1800" b="0" strike="noStrike" spc="-1">
                <a:solidFill>
                  <a:srgbClr val="000000"/>
                </a:solidFill>
                <a:latin typeface="Segoe UI Light"/>
                <a:ea typeface="DejaVu Sans"/>
              </a:rPr>
              <a:t>Test environment setup as identified in an earlier phase</a:t>
            </a:r>
            <a:endParaRPr lang="en-US" sz="1800" b="0" strike="noStrike" spc="-1">
              <a:solidFill>
                <a:srgbClr val="000000"/>
              </a:solidFill>
              <a:latin typeface="Arial"/>
            </a:endParaRPr>
          </a:p>
        </p:txBody>
      </p:sp>
      <p:sp>
        <p:nvSpPr>
          <p:cNvPr id="1003" name="TextShape 2"/>
          <p:cNvSpPr txBox="1"/>
          <p:nvPr/>
        </p:nvSpPr>
        <p:spPr>
          <a:xfrm>
            <a:off x="342360" y="137520"/>
            <a:ext cx="7545240" cy="1271160"/>
          </a:xfrm>
          <a:prstGeom prst="rect">
            <a:avLst/>
          </a:prstGeom>
          <a:noFill/>
          <a:ln>
            <a:noFill/>
          </a:ln>
        </p:spPr>
        <p:txBody>
          <a:bodyPr anchor="b">
            <a:normAutofit/>
          </a:bodyPr>
          <a:lstStyle/>
          <a:p>
            <a:pPr>
              <a:lnSpc>
                <a:spcPct val="100000"/>
              </a:lnSpc>
            </a:pPr>
            <a:r>
              <a:rPr lang="en-US" sz="3600" b="0" strike="noStrike" spc="-1">
                <a:solidFill>
                  <a:srgbClr val="00519C"/>
                </a:solidFill>
                <a:latin typeface="Segoe UI Light"/>
                <a:ea typeface="DejaVu Sans"/>
              </a:rPr>
              <a:t>Core activities</a:t>
            </a:r>
            <a:endParaRPr lang="en-US" sz="3600" b="0" strike="noStrike" spc="-1">
              <a:solidFill>
                <a:srgbClr val="0066B3"/>
              </a:solidFill>
              <a:latin typeface="Segoe UI Ligh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 name="TextShape 1"/>
          <p:cNvSpPr txBox="1"/>
          <p:nvPr/>
        </p:nvSpPr>
        <p:spPr>
          <a:xfrm>
            <a:off x="342360" y="1702800"/>
            <a:ext cx="9429480" cy="5011560"/>
          </a:xfrm>
          <a:prstGeom prst="rect">
            <a:avLst/>
          </a:prstGeom>
          <a:noFill/>
          <a:ln>
            <a:noFill/>
          </a:ln>
        </p:spPr>
        <p:txBody>
          <a:bodyPr lIns="90000" tIns="45000" rIns="90000" bIns="45000">
            <a:normAutofit/>
          </a:bodyPr>
          <a:lstStyle/>
          <a:p>
            <a:pPr marL="283680" indent="-283320">
              <a:lnSpc>
                <a:spcPct val="100000"/>
              </a:lnSpc>
              <a:spcBef>
                <a:spcPts val="1001"/>
              </a:spcBef>
              <a:spcAft>
                <a:spcPts val="828"/>
              </a:spcAft>
              <a:buClr>
                <a:srgbClr val="000000"/>
              </a:buClr>
              <a:buFont typeface="Arial"/>
              <a:buChar char="•"/>
            </a:pPr>
            <a:r>
              <a:rPr lang="en-US" sz="2000" b="0" strike="noStrike" spc="-1">
                <a:solidFill>
                  <a:srgbClr val="000000"/>
                </a:solidFill>
                <a:latin typeface="Segoe UI Light"/>
                <a:ea typeface="DejaVu Sans"/>
              </a:rPr>
              <a:t>Implement the test design</a:t>
            </a:r>
            <a:endParaRPr lang="en-US" sz="2000" b="0" strike="noStrike" spc="-1">
              <a:solidFill>
                <a:srgbClr val="000000"/>
              </a:solidFill>
              <a:latin typeface="Arial"/>
            </a:endParaRPr>
          </a:p>
          <a:p>
            <a:pPr marL="614160" lvl="1" indent="-235800">
              <a:lnSpc>
                <a:spcPct val="100000"/>
              </a:lnSpc>
              <a:spcBef>
                <a:spcPts val="499"/>
              </a:spcBef>
              <a:spcAft>
                <a:spcPts val="828"/>
              </a:spcAft>
              <a:buClr>
                <a:srgbClr val="000000"/>
              </a:buClr>
              <a:buFont typeface="Arial"/>
              <a:buChar char="•"/>
            </a:pPr>
            <a:r>
              <a:rPr lang="en-US" sz="1800" b="0" strike="noStrike" spc="-1">
                <a:solidFill>
                  <a:srgbClr val="000000"/>
                </a:solidFill>
                <a:latin typeface="Segoe UI Light"/>
                <a:ea typeface="DejaVu Sans"/>
              </a:rPr>
              <a:t>Scripting of user scenarios with the help of a performance testing tool e.g. JMeter</a:t>
            </a:r>
            <a:endParaRPr lang="en-US" sz="1800" b="0" strike="noStrike" spc="-1">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a:solidFill>
                  <a:srgbClr val="000000"/>
                </a:solidFill>
                <a:latin typeface="Segoe UI Light"/>
                <a:ea typeface="DejaVu Sans"/>
              </a:rPr>
              <a:t>Execute the tests</a:t>
            </a:r>
            <a:endParaRPr lang="en-US" sz="2000" b="0" strike="noStrike" spc="-1">
              <a:solidFill>
                <a:srgbClr val="000000"/>
              </a:solidFill>
              <a:latin typeface="Arial"/>
            </a:endParaRPr>
          </a:p>
          <a:p>
            <a:pPr marL="614160" lvl="1" indent="-235800">
              <a:lnSpc>
                <a:spcPct val="100000"/>
              </a:lnSpc>
              <a:spcBef>
                <a:spcPts val="499"/>
              </a:spcBef>
              <a:spcAft>
                <a:spcPts val="828"/>
              </a:spcAft>
              <a:buClr>
                <a:srgbClr val="000000"/>
              </a:buClr>
              <a:buFont typeface="Arial"/>
              <a:buChar char="•"/>
            </a:pPr>
            <a:r>
              <a:rPr lang="en-US" sz="1800" b="0" strike="noStrike" spc="-1">
                <a:solidFill>
                  <a:srgbClr val="000000"/>
                </a:solidFill>
                <a:latin typeface="Segoe UI Light"/>
                <a:ea typeface="DejaVu Sans"/>
              </a:rPr>
              <a:t>Execution of scripted user scenarios against different user sets with different configurations</a:t>
            </a:r>
            <a:endParaRPr lang="en-US" sz="1800" b="0" strike="noStrike" spc="-1">
              <a:solidFill>
                <a:srgbClr val="000000"/>
              </a:solidFill>
              <a:latin typeface="Arial"/>
            </a:endParaRPr>
          </a:p>
          <a:p>
            <a:pPr marL="283680" indent="-283320">
              <a:lnSpc>
                <a:spcPct val="100000"/>
              </a:lnSpc>
              <a:spcBef>
                <a:spcPts val="1001"/>
              </a:spcBef>
              <a:spcAft>
                <a:spcPts val="828"/>
              </a:spcAft>
              <a:buClr>
                <a:srgbClr val="000000"/>
              </a:buClr>
              <a:buFont typeface="Arial"/>
              <a:buChar char="•"/>
            </a:pPr>
            <a:r>
              <a:rPr lang="en-US" sz="2000" b="0" strike="noStrike" spc="-1">
                <a:solidFill>
                  <a:srgbClr val="000000"/>
                </a:solidFill>
                <a:latin typeface="Segoe UI Light"/>
                <a:ea typeface="DejaVu Sans"/>
              </a:rPr>
              <a:t>Analyse results, report and retest</a:t>
            </a:r>
            <a:endParaRPr lang="en-US" sz="2000" b="0" strike="noStrike" spc="-1">
              <a:solidFill>
                <a:srgbClr val="000000"/>
              </a:solidFill>
              <a:latin typeface="Arial"/>
            </a:endParaRPr>
          </a:p>
          <a:p>
            <a:pPr marL="614160" lvl="1" indent="-235800">
              <a:lnSpc>
                <a:spcPct val="100000"/>
              </a:lnSpc>
              <a:spcBef>
                <a:spcPts val="499"/>
              </a:spcBef>
              <a:spcAft>
                <a:spcPts val="828"/>
              </a:spcAft>
              <a:buClr>
                <a:srgbClr val="000000"/>
              </a:buClr>
              <a:buFont typeface="Arial"/>
              <a:buChar char="•"/>
            </a:pPr>
            <a:r>
              <a:rPr lang="en-US" sz="1800" b="0" strike="noStrike" spc="-1">
                <a:solidFill>
                  <a:srgbClr val="000000"/>
                </a:solidFill>
                <a:latin typeface="Segoe UI Light"/>
                <a:ea typeface="DejaVu Sans"/>
              </a:rPr>
              <a:t>Analyse the executed test results with identified matrices, report results to stakeholders and retest if required</a:t>
            </a:r>
            <a:endParaRPr lang="en-US" sz="1800" b="0" strike="noStrike" spc="-1">
              <a:solidFill>
                <a:srgbClr val="000000"/>
              </a:solidFill>
              <a:latin typeface="Arial"/>
            </a:endParaRPr>
          </a:p>
        </p:txBody>
      </p:sp>
      <p:sp>
        <p:nvSpPr>
          <p:cNvPr id="1005" name="TextShape 2"/>
          <p:cNvSpPr txBox="1"/>
          <p:nvPr/>
        </p:nvSpPr>
        <p:spPr>
          <a:xfrm>
            <a:off x="342360" y="137520"/>
            <a:ext cx="7545240" cy="1271160"/>
          </a:xfrm>
          <a:prstGeom prst="rect">
            <a:avLst/>
          </a:prstGeom>
          <a:noFill/>
          <a:ln>
            <a:noFill/>
          </a:ln>
        </p:spPr>
        <p:txBody>
          <a:bodyPr anchor="b">
            <a:normAutofit/>
          </a:bodyPr>
          <a:lstStyle/>
          <a:p>
            <a:pPr>
              <a:lnSpc>
                <a:spcPct val="100000"/>
              </a:lnSpc>
            </a:pPr>
            <a:r>
              <a:rPr lang="en-US" sz="3600" b="0" strike="noStrike" spc="-1" dirty="0">
                <a:solidFill>
                  <a:srgbClr val="00519C"/>
                </a:solidFill>
                <a:latin typeface="Segoe UI Light"/>
                <a:ea typeface="DejaVu Sans"/>
              </a:rPr>
              <a:t>Core </a:t>
            </a:r>
            <a:r>
              <a:rPr lang="en-US" sz="3600" b="0" strike="noStrike" spc="-1" dirty="0" smtClean="0">
                <a:solidFill>
                  <a:srgbClr val="00519C"/>
                </a:solidFill>
                <a:latin typeface="Segoe UI Light"/>
                <a:ea typeface="DejaVu Sans"/>
              </a:rPr>
              <a:t>activities</a:t>
            </a:r>
            <a:endParaRPr lang="en-US" sz="3600" b="0" strike="noStrike" spc="-1" dirty="0">
              <a:solidFill>
                <a:srgbClr val="0066B3"/>
              </a:solidFill>
              <a:latin typeface="Segoe UI Ligh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TextShape 1"/>
          <p:cNvSpPr txBox="1"/>
          <p:nvPr/>
        </p:nvSpPr>
        <p:spPr>
          <a:xfrm>
            <a:off x="342360" y="2221920"/>
            <a:ext cx="9106200" cy="3759120"/>
          </a:xfrm>
          <a:prstGeom prst="rect">
            <a:avLst/>
          </a:prstGeom>
          <a:noFill/>
          <a:ln>
            <a:noFill/>
          </a:ln>
        </p:spPr>
        <p:txBody>
          <a:bodyPr lIns="90000" tIns="45000" rIns="90000" bIns="45000">
            <a:normAutofit fontScale="92500" lnSpcReduction="10000"/>
          </a:bodyPr>
          <a:lstStyle/>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a:ln>
                  <a:noFill/>
                </a:ln>
                <a:solidFill>
                  <a:srgbClr val="000000"/>
                </a:solidFill>
                <a:effectLst/>
                <a:uLnTx/>
                <a:uFillTx/>
                <a:latin typeface="Segoe UI Light"/>
                <a:ea typeface="DejaVu Sans"/>
              </a:rPr>
              <a:t>Load testing does not require as much knowledge of the application as functional testing does. </a:t>
            </a:r>
            <a:endParaRPr kumimoji="0" lang="en-US" sz="22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a:ln>
                  <a:noFill/>
                </a:ln>
                <a:solidFill>
                  <a:srgbClr val="000000"/>
                </a:solidFill>
                <a:effectLst/>
                <a:uLnTx/>
                <a:uFillTx/>
                <a:latin typeface="Segoe UI Light"/>
                <a:ea typeface="DejaVu Sans"/>
              </a:rPr>
              <a:t>Load tester should have some operational knowledge of the application to be tested.</a:t>
            </a:r>
            <a:endParaRPr kumimoji="0" lang="en-US" sz="22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a:ln>
                  <a:noFill/>
                </a:ln>
                <a:solidFill>
                  <a:srgbClr val="000000"/>
                </a:solidFill>
                <a:effectLst/>
                <a:uLnTx/>
                <a:uFillTx/>
                <a:latin typeface="Segoe UI Light"/>
                <a:ea typeface="DejaVu Sans"/>
              </a:rPr>
              <a:t>Load tester should have the idea on how the application is actually used in production to make an informed estimate.</a:t>
            </a:r>
            <a:endParaRPr kumimoji="0" lang="en-US" sz="22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a:ln>
                  <a:noFill/>
                </a:ln>
                <a:solidFill>
                  <a:srgbClr val="000000"/>
                </a:solidFill>
                <a:effectLst/>
                <a:uLnTx/>
                <a:uFillTx/>
                <a:latin typeface="Segoe UI Light"/>
                <a:ea typeface="DejaVu Sans"/>
              </a:rPr>
              <a:t>Load tester must know the application architecture (Client Server, Local Deployment, Live URL), Platform and Database used.</a:t>
            </a:r>
            <a:endParaRPr kumimoji="0" lang="en-US" sz="2200" b="0" i="0" u="none" strike="noStrike" kern="1200" cap="none" spc="-1" normalizeH="0" baseline="0" noProof="0" dirty="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2200" b="0" i="0" u="none" strike="noStrike" kern="1200" cap="none" spc="-1" normalizeH="0" baseline="0" noProof="0" dirty="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2200" b="0" i="0" u="none" strike="noStrike" kern="1200" cap="none" spc="-1" normalizeH="0" baseline="0" noProof="0" dirty="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2200" b="0" i="0" u="none" strike="noStrike" kern="1200" cap="none" spc="-1" normalizeH="0" baseline="0" noProof="0" dirty="0">
              <a:ln>
                <a:noFill/>
              </a:ln>
              <a:solidFill>
                <a:srgbClr val="000000"/>
              </a:solidFill>
              <a:effectLst/>
              <a:uLnTx/>
              <a:uFillTx/>
              <a:latin typeface="Arial"/>
            </a:endParaRPr>
          </a:p>
        </p:txBody>
      </p:sp>
      <p:sp>
        <p:nvSpPr>
          <p:cNvPr id="1044"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a:ln>
                  <a:noFill/>
                </a:ln>
                <a:solidFill>
                  <a:srgbClr val="00519C"/>
                </a:solidFill>
                <a:effectLst/>
                <a:uLnTx/>
                <a:uFillTx/>
                <a:latin typeface="Segoe UI Light"/>
                <a:ea typeface="DejaVu Sans"/>
              </a:rPr>
              <a:t>Analysing the application</a:t>
            </a:r>
            <a:endParaRPr kumimoji="0" lang="en-US" sz="3600" b="0" i="0" u="none" strike="noStrike" kern="1200" cap="none" spc="-1" normalizeH="0" baseline="0" noProof="0">
              <a:ln>
                <a:noFill/>
              </a:ln>
              <a:solidFill>
                <a:srgbClr val="0066B3"/>
              </a:solidFill>
              <a:effectLst/>
              <a:uLnTx/>
              <a:uFillTx/>
              <a:latin typeface="Segoe UI Light"/>
            </a:endParaRPr>
          </a:p>
        </p:txBody>
      </p:sp>
    </p:spTree>
    <p:extLst>
      <p:ext uri="{BB962C8B-B14F-4D97-AF65-F5344CB8AC3E}">
        <p14:creationId xmlns:p14="http://schemas.microsoft.com/office/powerpoint/2010/main" val="31828996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 name="TextShape 1"/>
          <p:cNvSpPr txBox="1"/>
          <p:nvPr/>
        </p:nvSpPr>
        <p:spPr>
          <a:xfrm>
            <a:off x="342360" y="1856160"/>
            <a:ext cx="9045000" cy="3759120"/>
          </a:xfrm>
          <a:prstGeom prst="rect">
            <a:avLst/>
          </a:prstGeom>
          <a:noFill/>
          <a:ln>
            <a:noFill/>
          </a:ln>
        </p:spPr>
        <p:txBody>
          <a:bodyPr lIns="90000" tIns="45000" rIns="90000" bIns="45000"/>
          <a:lstStyle/>
          <a:p>
            <a:pPr marL="283680" indent="-283320">
              <a:lnSpc>
                <a:spcPct val="120000"/>
              </a:lnSpc>
              <a:spcBef>
                <a:spcPts val="1001"/>
              </a:spcBef>
              <a:spcAft>
                <a:spcPts val="828"/>
              </a:spcAft>
              <a:buClr>
                <a:srgbClr val="000000"/>
              </a:buClr>
              <a:buFont typeface="Arial"/>
              <a:buChar char="•"/>
            </a:pPr>
            <a:r>
              <a:rPr lang="en-US" sz="2000" b="0" strike="noStrike" spc="-1">
                <a:solidFill>
                  <a:srgbClr val="000000"/>
                </a:solidFill>
                <a:latin typeface="Segoe UI Light"/>
                <a:ea typeface="DejaVu Sans"/>
              </a:rPr>
              <a:t>A load balancer is a device that acts as a reverse proxy and distributes network or application traffic across a number of servers. Load balancers are used to increase capacity (concurrent users) and reliability of applications.</a:t>
            </a:r>
            <a:endParaRPr lang="en-US" sz="2000" b="0" strike="noStrike" spc="-1">
              <a:solidFill>
                <a:srgbClr val="000000"/>
              </a:solidFill>
              <a:latin typeface="Arial"/>
            </a:endParaRPr>
          </a:p>
        </p:txBody>
      </p:sp>
      <p:sp>
        <p:nvSpPr>
          <p:cNvPr id="1020" name="TextShape 2"/>
          <p:cNvSpPr txBox="1"/>
          <p:nvPr/>
        </p:nvSpPr>
        <p:spPr>
          <a:xfrm>
            <a:off x="342360" y="137520"/>
            <a:ext cx="7545240" cy="1271160"/>
          </a:xfrm>
          <a:prstGeom prst="rect">
            <a:avLst/>
          </a:prstGeom>
          <a:noFill/>
          <a:ln>
            <a:noFill/>
          </a:ln>
        </p:spPr>
        <p:txBody>
          <a:bodyPr anchor="b">
            <a:normAutofit/>
          </a:bodyPr>
          <a:lstStyle/>
          <a:p>
            <a:pPr>
              <a:lnSpc>
                <a:spcPct val="100000"/>
              </a:lnSpc>
            </a:pPr>
            <a:r>
              <a:rPr lang="en-US" sz="3600" b="0" strike="noStrike" spc="-1">
                <a:solidFill>
                  <a:srgbClr val="00519C"/>
                </a:solidFill>
                <a:latin typeface="Segoe UI Light"/>
                <a:ea typeface="DejaVu Sans"/>
              </a:rPr>
              <a:t>Load balancers</a:t>
            </a:r>
            <a:endParaRPr lang="en-US" sz="3600" b="0" strike="noStrike" spc="-1">
              <a:solidFill>
                <a:srgbClr val="0066B3"/>
              </a:solidFill>
              <a:latin typeface="Segoe UI Ligh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342360" y="2221920"/>
            <a:ext cx="9319320" cy="3759120"/>
          </a:xfrm>
          <a:prstGeom prst="rect">
            <a:avLst/>
          </a:prstGeom>
          <a:noFill/>
          <a:ln>
            <a:noFill/>
          </a:ln>
        </p:spPr>
        <p:txBody>
          <a:bodyPr lIns="90000" tIns="45000" rIns="90000" bIns="45000"/>
          <a:lstStyle/>
          <a:p>
            <a:pPr marL="283680" indent="-283320">
              <a:lnSpc>
                <a:spcPct val="120000"/>
              </a:lnSpc>
              <a:spcBef>
                <a:spcPts val="1001"/>
              </a:spcBef>
              <a:spcAft>
                <a:spcPts val="828"/>
              </a:spcAft>
              <a:buClr>
                <a:srgbClr val="000000"/>
              </a:buClr>
              <a:buFont typeface="Arial"/>
              <a:buChar char="•"/>
            </a:pPr>
            <a:r>
              <a:rPr lang="en-US" sz="2000" b="1" strike="noStrike" spc="-1" dirty="0">
                <a:solidFill>
                  <a:srgbClr val="000000"/>
                </a:solidFill>
                <a:latin typeface="Segoe UI Light"/>
                <a:ea typeface="DejaVu Sans"/>
              </a:rPr>
              <a:t>Design phase</a:t>
            </a:r>
            <a:endParaRPr lang="en-US" sz="2000" b="1" strike="noStrike" spc="-1" dirty="0">
              <a:solidFill>
                <a:srgbClr val="000000"/>
              </a:solidFill>
              <a:latin typeface="Arial"/>
            </a:endParaRPr>
          </a:p>
          <a:p>
            <a:pPr marL="614160" lvl="1" indent="-235800">
              <a:lnSpc>
                <a:spcPct val="120000"/>
              </a:lnSpc>
              <a:spcBef>
                <a:spcPts val="499"/>
              </a:spcBef>
              <a:spcAft>
                <a:spcPts val="828"/>
              </a:spcAft>
              <a:buClr>
                <a:srgbClr val="000000"/>
              </a:buClr>
              <a:buFont typeface="Arial"/>
              <a:buChar char="•"/>
            </a:pPr>
            <a:r>
              <a:rPr lang="en-US" sz="1600" b="0" strike="noStrike" spc="-1" dirty="0">
                <a:solidFill>
                  <a:srgbClr val="000000"/>
                </a:solidFill>
                <a:latin typeface="Segoe UI Light"/>
                <a:ea typeface="DejaVu Sans"/>
              </a:rPr>
              <a:t>Pages containing lots of images and multimedia for reasonable wait times. Heavy loads are less important than knowing which types of content cause slowdowns</a:t>
            </a:r>
            <a:endParaRPr lang="en-US" sz="1600" b="0" strike="noStrike" spc="-1" dirty="0">
              <a:solidFill>
                <a:srgbClr val="000000"/>
              </a:solidFill>
              <a:latin typeface="Arial"/>
            </a:endParaRPr>
          </a:p>
          <a:p>
            <a:pPr marL="283680" indent="-283320">
              <a:lnSpc>
                <a:spcPct val="120000"/>
              </a:lnSpc>
              <a:spcBef>
                <a:spcPts val="1001"/>
              </a:spcBef>
              <a:spcAft>
                <a:spcPts val="828"/>
              </a:spcAft>
              <a:buClr>
                <a:srgbClr val="000000"/>
              </a:buClr>
              <a:buFont typeface="Arial"/>
              <a:buChar char="•"/>
            </a:pPr>
            <a:r>
              <a:rPr lang="en-US" sz="2000" b="1" strike="noStrike" spc="-1" dirty="0">
                <a:solidFill>
                  <a:srgbClr val="000000"/>
                </a:solidFill>
                <a:latin typeface="Segoe UI Light"/>
                <a:ea typeface="DejaVu Sans"/>
              </a:rPr>
              <a:t>Development phase</a:t>
            </a:r>
            <a:endParaRPr lang="en-US" sz="2000" b="1" strike="noStrike" spc="-1" dirty="0">
              <a:solidFill>
                <a:srgbClr val="000000"/>
              </a:solidFill>
              <a:latin typeface="Arial"/>
            </a:endParaRPr>
          </a:p>
          <a:p>
            <a:pPr marL="614160" lvl="1" indent="-235800">
              <a:lnSpc>
                <a:spcPct val="120000"/>
              </a:lnSpc>
              <a:spcBef>
                <a:spcPts val="499"/>
              </a:spcBef>
              <a:spcAft>
                <a:spcPts val="828"/>
              </a:spcAft>
              <a:buClr>
                <a:srgbClr val="000000"/>
              </a:buClr>
              <a:buFont typeface="Arial"/>
              <a:buChar char="•"/>
            </a:pPr>
            <a:r>
              <a:rPr lang="en-US" sz="1600" b="0" strike="noStrike" spc="-1" dirty="0">
                <a:solidFill>
                  <a:srgbClr val="000000"/>
                </a:solidFill>
                <a:latin typeface="Segoe UI Light"/>
                <a:ea typeface="DejaVu Sans"/>
              </a:rPr>
              <a:t>To check results of individual pages and processes, looking for breaking points, unnecessary code and bottlenecks</a:t>
            </a:r>
            <a:endParaRPr lang="en-US" sz="1600" b="0" strike="noStrike" spc="-1" dirty="0">
              <a:solidFill>
                <a:srgbClr val="000000"/>
              </a:solidFill>
              <a:latin typeface="Arial"/>
            </a:endParaRPr>
          </a:p>
          <a:p>
            <a:pPr marL="283680" indent="-283320">
              <a:lnSpc>
                <a:spcPct val="120000"/>
              </a:lnSpc>
              <a:spcBef>
                <a:spcPts val="1001"/>
              </a:spcBef>
              <a:spcAft>
                <a:spcPts val="828"/>
              </a:spcAft>
              <a:buClr>
                <a:srgbClr val="000000"/>
              </a:buClr>
              <a:buFont typeface="Arial"/>
              <a:buChar char="•"/>
            </a:pPr>
            <a:r>
              <a:rPr lang="en-US" sz="2000" b="1" strike="noStrike" spc="-1" dirty="0">
                <a:solidFill>
                  <a:srgbClr val="000000"/>
                </a:solidFill>
                <a:latin typeface="Segoe UI Light"/>
                <a:ea typeface="DejaVu Sans"/>
              </a:rPr>
              <a:t>Deployment phase</a:t>
            </a:r>
            <a:endParaRPr lang="en-US" sz="2000" b="1" strike="noStrike" spc="-1" dirty="0">
              <a:solidFill>
                <a:srgbClr val="000000"/>
              </a:solidFill>
              <a:latin typeface="Arial"/>
            </a:endParaRPr>
          </a:p>
          <a:p>
            <a:pPr marL="614160" lvl="1" indent="-235800">
              <a:lnSpc>
                <a:spcPct val="120000"/>
              </a:lnSpc>
              <a:spcBef>
                <a:spcPts val="499"/>
              </a:spcBef>
              <a:spcAft>
                <a:spcPts val="828"/>
              </a:spcAft>
              <a:buClr>
                <a:srgbClr val="000000"/>
              </a:buClr>
              <a:buFont typeface="Arial"/>
              <a:buChar char="•"/>
            </a:pPr>
            <a:r>
              <a:rPr lang="en-US" sz="1600" b="0" strike="noStrike" spc="-1" dirty="0">
                <a:solidFill>
                  <a:srgbClr val="000000"/>
                </a:solidFill>
                <a:latin typeface="Segoe UI Light"/>
                <a:ea typeface="DejaVu Sans"/>
              </a:rPr>
              <a:t>To identify the minimum hardware and software requirements for the application</a:t>
            </a:r>
            <a:endParaRPr lang="en-US" sz="1600" b="0" strike="noStrike" spc="-1" dirty="0">
              <a:solidFill>
                <a:srgbClr val="000000"/>
              </a:solidFill>
              <a:latin typeface="Arial"/>
            </a:endParaRPr>
          </a:p>
          <a:p>
            <a:pPr>
              <a:lnSpc>
                <a:spcPct val="120000"/>
              </a:lnSpc>
              <a:spcBef>
                <a:spcPts val="1001"/>
              </a:spcBef>
              <a:spcAft>
                <a:spcPts val="828"/>
              </a:spcAft>
            </a:pPr>
            <a:endParaRPr lang="en-US" sz="1600" b="0" strike="noStrike" spc="-1" dirty="0">
              <a:solidFill>
                <a:srgbClr val="000000"/>
              </a:solidFill>
              <a:latin typeface="Arial"/>
            </a:endParaRPr>
          </a:p>
        </p:txBody>
      </p:sp>
      <p:sp>
        <p:nvSpPr>
          <p:cNvPr id="1022" name="TextShape 2"/>
          <p:cNvSpPr txBox="1"/>
          <p:nvPr/>
        </p:nvSpPr>
        <p:spPr>
          <a:xfrm>
            <a:off x="342360" y="533880"/>
            <a:ext cx="7545240" cy="1271160"/>
          </a:xfrm>
          <a:prstGeom prst="rect">
            <a:avLst/>
          </a:prstGeom>
          <a:noFill/>
          <a:ln>
            <a:noFill/>
          </a:ln>
        </p:spPr>
        <p:txBody>
          <a:bodyPr anchor="b">
            <a:normAutofit/>
          </a:bodyPr>
          <a:lstStyle/>
          <a:p>
            <a:pPr>
              <a:lnSpc>
                <a:spcPct val="100000"/>
              </a:lnSpc>
            </a:pPr>
            <a:r>
              <a:rPr lang="en-US" sz="3600" b="0" strike="noStrike" spc="-1">
                <a:solidFill>
                  <a:srgbClr val="00519C"/>
                </a:solidFill>
                <a:latin typeface="Segoe UI Light"/>
                <a:ea typeface="DejaVu Sans"/>
              </a:rPr>
              <a:t>When should I do performance testing?</a:t>
            </a:r>
            <a:endParaRPr lang="en-US" sz="3600" b="0" strike="noStrike" spc="-1">
              <a:solidFill>
                <a:srgbClr val="0066B3"/>
              </a:solidFill>
              <a:latin typeface="Segoe UI Ligh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TextShape 1"/>
          <p:cNvSpPr txBox="1"/>
          <p:nvPr/>
        </p:nvSpPr>
        <p:spPr>
          <a:xfrm>
            <a:off x="342360" y="1658160"/>
            <a:ext cx="7851600" cy="3759120"/>
          </a:xfrm>
          <a:prstGeom prst="rect">
            <a:avLst/>
          </a:prstGeom>
          <a:noFill/>
          <a:ln>
            <a:noFill/>
          </a:ln>
        </p:spPr>
        <p:txBody>
          <a:bodyPr lIns="90000" tIns="45000" rIns="90000" bIns="45000">
            <a:normAutofit/>
          </a:bodyPr>
          <a:lstStyle/>
          <a:p>
            <a:pPr marL="283680" indent="-283320">
              <a:lnSpc>
                <a:spcPct val="120000"/>
              </a:lnSpc>
              <a:spcBef>
                <a:spcPts val="1001"/>
              </a:spcBef>
              <a:spcAft>
                <a:spcPts val="828"/>
              </a:spcAft>
              <a:buClr>
                <a:srgbClr val="000000"/>
              </a:buClr>
              <a:buFont typeface="Arial"/>
              <a:buChar char="•"/>
            </a:pPr>
            <a:r>
              <a:rPr lang="en-US" sz="2000" b="1" strike="noStrike" spc="-1" dirty="0">
                <a:solidFill>
                  <a:srgbClr val="000000"/>
                </a:solidFill>
                <a:latin typeface="Segoe UI Light"/>
                <a:ea typeface="DejaVu Sans"/>
              </a:rPr>
              <a:t>High frequency transactions</a:t>
            </a:r>
            <a:endParaRPr lang="en-US" sz="2000" b="1" strike="noStrike" spc="-1" dirty="0">
              <a:solidFill>
                <a:srgbClr val="000000"/>
              </a:solidFill>
              <a:latin typeface="Arial"/>
            </a:endParaRPr>
          </a:p>
          <a:p>
            <a:pPr marL="614160" lvl="1" indent="-235800">
              <a:lnSpc>
                <a:spcPct val="120000"/>
              </a:lnSpc>
              <a:spcBef>
                <a:spcPts val="499"/>
              </a:spcBef>
              <a:spcAft>
                <a:spcPts val="828"/>
              </a:spcAft>
              <a:buClr>
                <a:srgbClr val="000000"/>
              </a:buClr>
              <a:buFont typeface="Arial"/>
              <a:buChar char="•"/>
            </a:pPr>
            <a:r>
              <a:rPr lang="en-US" sz="1600" b="0" strike="noStrike" spc="-1" dirty="0">
                <a:solidFill>
                  <a:srgbClr val="000000"/>
                </a:solidFill>
                <a:latin typeface="Segoe UI Light"/>
                <a:ea typeface="DejaVu Sans"/>
              </a:rPr>
              <a:t>The most frequently used transactions have the potential to impact the performance of all of the other transactions if they are not efficient</a:t>
            </a:r>
            <a:endParaRPr lang="en-US" sz="1600" b="0" strike="noStrike" spc="-1" dirty="0">
              <a:solidFill>
                <a:srgbClr val="000000"/>
              </a:solidFill>
              <a:latin typeface="Arial"/>
            </a:endParaRPr>
          </a:p>
          <a:p>
            <a:pPr>
              <a:lnSpc>
                <a:spcPct val="120000"/>
              </a:lnSpc>
              <a:spcBef>
                <a:spcPts val="1001"/>
              </a:spcBef>
              <a:spcAft>
                <a:spcPts val="828"/>
              </a:spcAft>
            </a:pPr>
            <a:endParaRPr lang="en-US" sz="1600" b="0" strike="noStrike" spc="-1" dirty="0">
              <a:solidFill>
                <a:srgbClr val="000000"/>
              </a:solidFill>
              <a:latin typeface="Arial"/>
            </a:endParaRPr>
          </a:p>
          <a:p>
            <a:pPr marL="283680" indent="-283320">
              <a:lnSpc>
                <a:spcPct val="120000"/>
              </a:lnSpc>
              <a:spcBef>
                <a:spcPts val="1001"/>
              </a:spcBef>
              <a:spcAft>
                <a:spcPts val="828"/>
              </a:spcAft>
              <a:buClr>
                <a:srgbClr val="000000"/>
              </a:buClr>
              <a:buFont typeface="Arial"/>
              <a:buChar char="•"/>
            </a:pPr>
            <a:r>
              <a:rPr lang="en-US" sz="2000" b="1" strike="noStrike" spc="-1" dirty="0">
                <a:solidFill>
                  <a:srgbClr val="000000"/>
                </a:solidFill>
                <a:latin typeface="Segoe UI Light"/>
                <a:ea typeface="DejaVu Sans"/>
              </a:rPr>
              <a:t>Mission Critical transactions</a:t>
            </a:r>
            <a:endParaRPr lang="en-US" sz="2000" b="1" strike="noStrike" spc="-1" dirty="0">
              <a:solidFill>
                <a:srgbClr val="000000"/>
              </a:solidFill>
              <a:latin typeface="Arial"/>
            </a:endParaRPr>
          </a:p>
          <a:p>
            <a:pPr marL="614160" lvl="1" indent="-235800">
              <a:lnSpc>
                <a:spcPct val="120000"/>
              </a:lnSpc>
              <a:spcBef>
                <a:spcPts val="499"/>
              </a:spcBef>
              <a:spcAft>
                <a:spcPts val="828"/>
              </a:spcAft>
              <a:buClr>
                <a:srgbClr val="000000"/>
              </a:buClr>
              <a:buFont typeface="Arial"/>
              <a:buChar char="•"/>
            </a:pPr>
            <a:r>
              <a:rPr lang="en-US" sz="1600" b="0" strike="noStrike" spc="-1" dirty="0">
                <a:solidFill>
                  <a:srgbClr val="000000"/>
                </a:solidFill>
                <a:latin typeface="Segoe UI Light"/>
                <a:ea typeface="DejaVu Sans"/>
              </a:rPr>
              <a:t>The more important transactions that facilitate the core objectives of the system should be included, as failure under load of these transactions has, by definition, the greatest impact</a:t>
            </a:r>
            <a:endParaRPr lang="en-US" sz="1600" b="0" strike="noStrike" spc="-1" dirty="0">
              <a:solidFill>
                <a:srgbClr val="000000"/>
              </a:solidFill>
              <a:latin typeface="Arial"/>
            </a:endParaRPr>
          </a:p>
        </p:txBody>
      </p:sp>
      <p:sp>
        <p:nvSpPr>
          <p:cNvPr id="1024" name="TextShape 2"/>
          <p:cNvSpPr txBox="1"/>
          <p:nvPr/>
        </p:nvSpPr>
        <p:spPr>
          <a:xfrm>
            <a:off x="342360" y="137520"/>
            <a:ext cx="7545240" cy="1271160"/>
          </a:xfrm>
          <a:prstGeom prst="rect">
            <a:avLst/>
          </a:prstGeom>
          <a:noFill/>
          <a:ln>
            <a:noFill/>
          </a:ln>
        </p:spPr>
        <p:txBody>
          <a:bodyPr anchor="b">
            <a:normAutofit/>
          </a:bodyPr>
          <a:lstStyle/>
          <a:p>
            <a:pPr>
              <a:lnSpc>
                <a:spcPct val="100000"/>
              </a:lnSpc>
            </a:pPr>
            <a:r>
              <a:rPr lang="en-US" sz="3600" b="0" strike="noStrike" spc="-1">
                <a:solidFill>
                  <a:srgbClr val="00519C"/>
                </a:solidFill>
                <a:latin typeface="Segoe UI Light"/>
                <a:ea typeface="DejaVu Sans"/>
              </a:rPr>
              <a:t>What should be tested?</a:t>
            </a:r>
            <a:endParaRPr lang="en-US" sz="3600" b="0" strike="noStrike" spc="-1">
              <a:solidFill>
                <a:srgbClr val="0066B3"/>
              </a:solidFill>
              <a:latin typeface="Segoe UI Ligh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extShape 1"/>
          <p:cNvSpPr txBox="1"/>
          <p:nvPr/>
        </p:nvSpPr>
        <p:spPr>
          <a:xfrm>
            <a:off x="342360" y="2221920"/>
            <a:ext cx="8999280" cy="3759120"/>
          </a:xfrm>
          <a:prstGeom prst="rect">
            <a:avLst/>
          </a:prstGeom>
          <a:noFill/>
          <a:ln>
            <a:noFill/>
          </a:ln>
        </p:spPr>
        <p:txBody>
          <a:bodyPr lIns="90000" tIns="45000" rIns="90000" bIns="45000">
            <a:normAutofit/>
          </a:bodyPr>
          <a:lstStyle/>
          <a:p>
            <a:pPr marL="283680" indent="-283320">
              <a:lnSpc>
                <a:spcPct val="120000"/>
              </a:lnSpc>
              <a:spcBef>
                <a:spcPts val="1001"/>
              </a:spcBef>
              <a:spcAft>
                <a:spcPts val="828"/>
              </a:spcAft>
              <a:buClr>
                <a:srgbClr val="000000"/>
              </a:buClr>
              <a:buFont typeface="Arial"/>
              <a:buChar char="•"/>
            </a:pPr>
            <a:r>
              <a:rPr lang="en-US" sz="2400" b="1" strike="noStrike" spc="-1" dirty="0">
                <a:solidFill>
                  <a:srgbClr val="000000"/>
                </a:solidFill>
                <a:latin typeface="Segoe UI Light"/>
                <a:ea typeface="DejaVu Sans"/>
              </a:rPr>
              <a:t>Read Transactions</a:t>
            </a:r>
            <a:endParaRPr lang="en-US" sz="2400" b="1" strike="noStrike" spc="-1" dirty="0">
              <a:solidFill>
                <a:srgbClr val="000000"/>
              </a:solidFill>
              <a:latin typeface="Arial"/>
            </a:endParaRPr>
          </a:p>
          <a:p>
            <a:pPr marL="614160" lvl="1" indent="-235800">
              <a:lnSpc>
                <a:spcPct val="120000"/>
              </a:lnSpc>
              <a:spcBef>
                <a:spcPts val="499"/>
              </a:spcBef>
              <a:spcAft>
                <a:spcPts val="828"/>
              </a:spcAft>
              <a:buClr>
                <a:srgbClr val="000000"/>
              </a:buClr>
              <a:buFont typeface="Arial"/>
              <a:buChar char="•"/>
            </a:pPr>
            <a:r>
              <a:rPr lang="en-US" sz="1600" b="0" strike="noStrike" spc="-1" dirty="0">
                <a:solidFill>
                  <a:srgbClr val="000000"/>
                </a:solidFill>
                <a:latin typeface="Segoe UI Light"/>
                <a:ea typeface="DejaVu Sans"/>
              </a:rPr>
              <a:t>At least one READ ONLY transaction should be included, so that performance of such transactions can be differentiated from other more complex transactions</a:t>
            </a:r>
            <a:endParaRPr lang="en-US" sz="1600" b="0" strike="noStrike" spc="-1" dirty="0">
              <a:solidFill>
                <a:srgbClr val="000000"/>
              </a:solidFill>
              <a:latin typeface="Arial"/>
            </a:endParaRPr>
          </a:p>
          <a:p>
            <a:pPr>
              <a:lnSpc>
                <a:spcPct val="120000"/>
              </a:lnSpc>
              <a:spcBef>
                <a:spcPts val="1001"/>
              </a:spcBef>
              <a:spcAft>
                <a:spcPts val="828"/>
              </a:spcAft>
            </a:pPr>
            <a:endParaRPr lang="en-US" sz="1600" b="0" strike="noStrike" spc="-1" dirty="0">
              <a:solidFill>
                <a:srgbClr val="000000"/>
              </a:solidFill>
              <a:latin typeface="Arial"/>
            </a:endParaRPr>
          </a:p>
          <a:p>
            <a:pPr marL="283680" indent="-283320">
              <a:lnSpc>
                <a:spcPct val="120000"/>
              </a:lnSpc>
              <a:spcBef>
                <a:spcPts val="1001"/>
              </a:spcBef>
              <a:spcAft>
                <a:spcPts val="828"/>
              </a:spcAft>
              <a:buClr>
                <a:srgbClr val="000000"/>
              </a:buClr>
              <a:buFont typeface="Arial"/>
              <a:buChar char="•"/>
            </a:pPr>
            <a:r>
              <a:rPr lang="en-US" sz="2400" b="1" strike="noStrike" spc="-1" dirty="0">
                <a:solidFill>
                  <a:srgbClr val="000000"/>
                </a:solidFill>
                <a:latin typeface="Segoe UI Light"/>
                <a:ea typeface="DejaVu Sans"/>
              </a:rPr>
              <a:t>Update Transactions</a:t>
            </a:r>
            <a:endParaRPr lang="en-US" sz="2400" b="1" strike="noStrike" spc="-1" dirty="0">
              <a:solidFill>
                <a:srgbClr val="000000"/>
              </a:solidFill>
              <a:latin typeface="Arial"/>
            </a:endParaRPr>
          </a:p>
          <a:p>
            <a:pPr marL="614160" lvl="1" indent="-235800">
              <a:lnSpc>
                <a:spcPct val="120000"/>
              </a:lnSpc>
              <a:spcBef>
                <a:spcPts val="499"/>
              </a:spcBef>
              <a:spcAft>
                <a:spcPts val="828"/>
              </a:spcAft>
              <a:buClr>
                <a:srgbClr val="000000"/>
              </a:buClr>
              <a:buFont typeface="Arial"/>
              <a:buChar char="•"/>
            </a:pPr>
            <a:r>
              <a:rPr lang="en-US" sz="1600" b="0" strike="noStrike" spc="-1" dirty="0">
                <a:solidFill>
                  <a:srgbClr val="000000"/>
                </a:solidFill>
                <a:latin typeface="Segoe UI Light"/>
                <a:ea typeface="DejaVu Sans"/>
              </a:rPr>
              <a:t>At least one update transaction should be included so that performance of such transactions can be differentiated from other transactions</a:t>
            </a:r>
            <a:endParaRPr lang="en-US" sz="1600" b="0" strike="noStrike" spc="-1" dirty="0">
              <a:solidFill>
                <a:srgbClr val="000000"/>
              </a:solidFill>
              <a:latin typeface="Arial"/>
            </a:endParaRPr>
          </a:p>
          <a:p>
            <a:pPr>
              <a:lnSpc>
                <a:spcPct val="120000"/>
              </a:lnSpc>
              <a:spcBef>
                <a:spcPts val="1001"/>
              </a:spcBef>
              <a:spcAft>
                <a:spcPts val="828"/>
              </a:spcAft>
            </a:pPr>
            <a:endParaRPr lang="en-US" sz="1600" b="0" strike="noStrike" spc="-1" dirty="0">
              <a:solidFill>
                <a:srgbClr val="000000"/>
              </a:solidFill>
              <a:latin typeface="Arial"/>
            </a:endParaRPr>
          </a:p>
        </p:txBody>
      </p:sp>
      <p:sp>
        <p:nvSpPr>
          <p:cNvPr id="1026" name="TextShape 2"/>
          <p:cNvSpPr txBox="1"/>
          <p:nvPr/>
        </p:nvSpPr>
        <p:spPr>
          <a:xfrm>
            <a:off x="342360" y="426960"/>
            <a:ext cx="7545240" cy="1271160"/>
          </a:xfrm>
          <a:prstGeom prst="rect">
            <a:avLst/>
          </a:prstGeom>
          <a:noFill/>
          <a:ln>
            <a:noFill/>
          </a:ln>
        </p:spPr>
        <p:txBody>
          <a:bodyPr anchor="b">
            <a:normAutofit/>
          </a:bodyPr>
          <a:lstStyle/>
          <a:p>
            <a:pPr>
              <a:lnSpc>
                <a:spcPct val="100000"/>
              </a:lnSpc>
            </a:pPr>
            <a:r>
              <a:rPr lang="en-US" sz="3600" b="0" strike="noStrike" spc="-1" dirty="0">
                <a:solidFill>
                  <a:srgbClr val="00519C"/>
                </a:solidFill>
                <a:latin typeface="Segoe UI Light"/>
                <a:ea typeface="DejaVu Sans"/>
              </a:rPr>
              <a:t>What should be </a:t>
            </a:r>
            <a:r>
              <a:rPr lang="en-US" sz="3600" b="0" strike="noStrike" spc="-1" dirty="0" smtClean="0">
                <a:solidFill>
                  <a:srgbClr val="00519C"/>
                </a:solidFill>
                <a:latin typeface="Segoe UI Light"/>
                <a:ea typeface="DejaVu Sans"/>
              </a:rPr>
              <a:t>tested?</a:t>
            </a:r>
            <a:endParaRPr lang="en-US" sz="3600" b="0" strike="noStrike" spc="-1" dirty="0">
              <a:solidFill>
                <a:srgbClr val="0066B3"/>
              </a:solidFill>
              <a:latin typeface="Segoe UI Ligh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 name="CustomShape 1"/>
          <p:cNvSpPr/>
          <p:nvPr/>
        </p:nvSpPr>
        <p:spPr>
          <a:xfrm>
            <a:off x="1570680" y="3130560"/>
            <a:ext cx="6949080" cy="103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400" b="0" i="0" u="none" strike="noStrike" kern="1200" cap="none" spc="-1" normalizeH="0" baseline="0" noProof="0">
                <a:ln>
                  <a:noFill/>
                </a:ln>
                <a:solidFill>
                  <a:srgbClr val="454FA1"/>
                </a:solidFill>
                <a:effectLst/>
                <a:uLnTx/>
                <a:uFillTx/>
                <a:latin typeface="Segoe UI Light"/>
                <a:ea typeface="DejaVu Sans"/>
              </a:rPr>
              <a:t>JMeter</a:t>
            </a:r>
            <a:endParaRPr kumimoji="0" lang="en-GB" sz="4400" b="0" i="0" u="none" strike="noStrike" kern="1200" cap="none" spc="-1" normalizeH="0" baseline="0" noProof="0">
              <a:ln>
                <a:noFill/>
              </a:ln>
              <a:solidFill>
                <a:prstClr val="black"/>
              </a:solidFill>
              <a:effectLst/>
              <a:uLnTx/>
              <a:uFillTx/>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400" b="0" i="0" u="none" strike="noStrike" kern="1200" cap="none" spc="-1" normalizeH="0" baseline="0" noProof="0">
              <a:ln>
                <a:noFill/>
              </a:ln>
              <a:solidFill>
                <a:prstClr val="black"/>
              </a:solidFill>
              <a:effectLst/>
              <a:uLnTx/>
              <a:uFillTx/>
              <a:latin typeface="Arial"/>
            </a:endParaRPr>
          </a:p>
        </p:txBody>
      </p:sp>
    </p:spTree>
    <p:extLst>
      <p:ext uri="{BB962C8B-B14F-4D97-AF65-F5344CB8AC3E}">
        <p14:creationId xmlns:p14="http://schemas.microsoft.com/office/powerpoint/2010/main" val="19888764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TextShape 1"/>
          <p:cNvSpPr txBox="1"/>
          <p:nvPr/>
        </p:nvSpPr>
        <p:spPr>
          <a:xfrm>
            <a:off x="342360" y="2099040"/>
            <a:ext cx="9429480" cy="5011560"/>
          </a:xfrm>
          <a:prstGeom prst="rect">
            <a:avLst/>
          </a:prstGeom>
          <a:noFill/>
          <a:ln>
            <a:noFill/>
          </a:ln>
        </p:spPr>
        <p:txBody>
          <a:bodyPr lIns="90000" tIns="45000" rIns="90000" bIns="45000"/>
          <a:lstStyle/>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dirty="0" smtClean="0">
                <a:ln>
                  <a:noFill/>
                </a:ln>
                <a:solidFill>
                  <a:srgbClr val="000000"/>
                </a:solidFill>
                <a:effectLst/>
                <a:uLnTx/>
                <a:uFillTx/>
                <a:latin typeface="Arial"/>
              </a:rPr>
              <a:t>Testing we have done so far is mainly for functionality – does the system behave as expected given certain parameters</a:t>
            </a: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dirty="0" smtClean="0">
                <a:ln>
                  <a:noFill/>
                </a:ln>
                <a:solidFill>
                  <a:srgbClr val="000000"/>
                </a:solidFill>
                <a:effectLst/>
                <a:uLnTx/>
                <a:uFillTx/>
                <a:latin typeface="Arial"/>
              </a:rPr>
              <a:t>“Does it do what it is supposed too”</a:t>
            </a: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endParaRPr kumimoji="0" lang="en-US" sz="2000" b="0" i="0" u="none" strike="noStrike" kern="1200" cap="none" spc="-1" normalizeH="0" baseline="0" noProof="0" dirty="0" smtClean="0">
              <a:ln>
                <a:noFill/>
              </a:ln>
              <a:solidFill>
                <a:srgbClr val="000000"/>
              </a:solidFill>
              <a:effectLst/>
              <a:uLnTx/>
              <a:uFillTx/>
              <a:latin typeface="Arial"/>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dirty="0" smtClean="0">
                <a:ln>
                  <a:noFill/>
                </a:ln>
                <a:solidFill>
                  <a:srgbClr val="000000"/>
                </a:solidFill>
                <a:effectLst/>
                <a:uLnTx/>
                <a:uFillTx/>
                <a:latin typeface="Arial"/>
              </a:rPr>
              <a:t>Performance testing, which is a non-functional test, is ensuring a good user experience under any user load</a:t>
            </a: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endParaRPr kumimoji="0" lang="en-US" sz="2000" b="0" i="0" u="none" strike="noStrike" kern="1200" cap="none" spc="-1" normalizeH="0" baseline="0" noProof="0" dirty="0" smtClean="0">
              <a:ln>
                <a:noFill/>
              </a:ln>
              <a:solidFill>
                <a:srgbClr val="000000"/>
              </a:solidFill>
              <a:effectLst/>
              <a:uLnTx/>
              <a:uFillTx/>
              <a:latin typeface="Arial"/>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dirty="0" smtClean="0">
                <a:ln>
                  <a:noFill/>
                </a:ln>
                <a:solidFill>
                  <a:srgbClr val="000000"/>
                </a:solidFill>
                <a:effectLst/>
                <a:uLnTx/>
                <a:uFillTx/>
                <a:latin typeface="Arial"/>
              </a:rPr>
              <a:t>To do this we </a:t>
            </a:r>
            <a:r>
              <a:rPr kumimoji="0" lang="en-US" sz="2000" b="0" i="0" u="none" strike="noStrike" kern="1200" cap="none" spc="-1" normalizeH="0" baseline="0" noProof="0" dirty="0" smtClean="0">
                <a:ln>
                  <a:noFill/>
                </a:ln>
                <a:solidFill>
                  <a:srgbClr val="000000"/>
                </a:solidFill>
                <a:effectLst/>
                <a:uLnTx/>
                <a:uFillTx/>
                <a:latin typeface="Arial"/>
              </a:rPr>
              <a:t>must</a:t>
            </a:r>
            <a:r>
              <a:rPr lang="en-US" sz="2000" spc="-1" dirty="0">
                <a:solidFill>
                  <a:srgbClr val="000000"/>
                </a:solidFill>
                <a:latin typeface="Arial"/>
              </a:rPr>
              <a:t> </a:t>
            </a:r>
            <a:r>
              <a:rPr lang="en-US" sz="2000" spc="-1" dirty="0" smtClean="0">
                <a:solidFill>
                  <a:srgbClr val="000000"/>
                </a:solidFill>
                <a:latin typeface="Arial"/>
              </a:rPr>
              <a:t>do 2 things, what might they be?</a:t>
            </a:r>
            <a:endParaRPr kumimoji="0" lang="en-US" sz="2000" b="0" i="0" u="none" strike="noStrike" kern="1200" cap="none" spc="-1" normalizeH="0" baseline="0" noProof="0" dirty="0" smtClean="0">
              <a:ln>
                <a:noFill/>
              </a:ln>
              <a:solidFill>
                <a:srgbClr val="000000"/>
              </a:solidFill>
              <a:effectLst/>
              <a:uLnTx/>
              <a:uFillTx/>
              <a:latin typeface="Arial"/>
            </a:endParaRPr>
          </a:p>
        </p:txBody>
      </p:sp>
      <p:sp>
        <p:nvSpPr>
          <p:cNvPr id="1075" name="TextShape 2"/>
          <p:cNvSpPr txBox="1"/>
          <p:nvPr/>
        </p:nvSpPr>
        <p:spPr>
          <a:xfrm>
            <a:off x="342360" y="52308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 dirty="0" smtClean="0">
                <a:solidFill>
                  <a:srgbClr val="00519C"/>
                </a:solidFill>
                <a:latin typeface="Segoe UI Light"/>
                <a:ea typeface="DejaVu Sans"/>
              </a:rPr>
              <a:t>Recap of</a:t>
            </a:r>
            <a:r>
              <a:rPr kumimoji="0" lang="en-US" sz="3600" b="0" i="0" u="none" strike="noStrike" kern="1200" cap="none" spc="-1" normalizeH="0" baseline="0" noProof="0" dirty="0" smtClean="0">
                <a:ln>
                  <a:noFill/>
                </a:ln>
                <a:solidFill>
                  <a:srgbClr val="00519C"/>
                </a:solidFill>
                <a:effectLst/>
                <a:uLnTx/>
                <a:uFillTx/>
                <a:latin typeface="Segoe UI Light"/>
                <a:ea typeface="DejaVu Sans"/>
              </a:rPr>
              <a:t> Performance Testing</a:t>
            </a:r>
            <a:endParaRPr kumimoji="0" lang="en-US" sz="3600" b="0" i="0" u="none" strike="noStrike" kern="1200" cap="none" spc="-1" normalizeH="0" baseline="0" noProof="0" dirty="0">
              <a:ln>
                <a:noFill/>
              </a:ln>
              <a:solidFill>
                <a:srgbClr val="0066B3"/>
              </a:solidFill>
              <a:effectLst/>
              <a:uLnTx/>
              <a:uFillTx/>
              <a:latin typeface="Segoe UI Light"/>
            </a:endParaRPr>
          </a:p>
        </p:txBody>
      </p:sp>
    </p:spTree>
    <p:extLst>
      <p:ext uri="{BB962C8B-B14F-4D97-AF65-F5344CB8AC3E}">
        <p14:creationId xmlns:p14="http://schemas.microsoft.com/office/powerpoint/2010/main" val="23671389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 name="TextShape 1"/>
          <p:cNvSpPr txBox="1"/>
          <p:nvPr/>
        </p:nvSpPr>
        <p:spPr>
          <a:xfrm>
            <a:off x="342360" y="1764719"/>
            <a:ext cx="9052652" cy="4958809"/>
          </a:xfrm>
          <a:prstGeom prst="rect">
            <a:avLst/>
          </a:prstGeom>
          <a:noFill/>
          <a:ln>
            <a:noFill/>
          </a:ln>
        </p:spPr>
        <p:txBody>
          <a:bodyPr lIns="90000" tIns="45000" rIns="90000" bIns="45000">
            <a:normAutofit/>
          </a:bodyPr>
          <a:lstStyle/>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smtClean="0">
                <a:ln>
                  <a:noFill/>
                </a:ln>
                <a:solidFill>
                  <a:srgbClr val="000000"/>
                </a:solidFill>
                <a:effectLst/>
                <a:uLnTx/>
                <a:uFillTx/>
                <a:latin typeface="Segoe UI Light"/>
                <a:ea typeface="DejaVu Sans"/>
              </a:rPr>
              <a:t>JMeter sends HTTP Requests</a:t>
            </a: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smtClean="0">
                <a:ln>
                  <a:noFill/>
                </a:ln>
                <a:solidFill>
                  <a:srgbClr val="000000"/>
                </a:solidFill>
                <a:effectLst/>
                <a:uLnTx/>
                <a:uFillTx/>
                <a:latin typeface="Segoe UI Light"/>
              </a:rPr>
              <a:t>Server responds</a:t>
            </a: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smtClean="0">
                <a:ln>
                  <a:noFill/>
                </a:ln>
                <a:solidFill>
                  <a:srgbClr val="000000"/>
                </a:solidFill>
                <a:effectLst/>
                <a:uLnTx/>
                <a:uFillTx/>
                <a:latin typeface="Segoe UI Light"/>
              </a:rPr>
              <a:t>JMeter measures the response</a:t>
            </a: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endParaRPr kumimoji="0" lang="en-US" sz="2200" b="0" i="0" u="none" strike="noStrike" kern="1200" cap="none" spc="-1" normalizeH="0" baseline="0" noProof="0" dirty="0">
              <a:ln>
                <a:noFill/>
              </a:ln>
              <a:solidFill>
                <a:srgbClr val="000000"/>
              </a:solidFill>
              <a:effectLst/>
              <a:uLnTx/>
              <a:uFillTx/>
              <a:latin typeface="Segoe UI Light"/>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smtClean="0">
                <a:ln>
                  <a:noFill/>
                </a:ln>
                <a:solidFill>
                  <a:srgbClr val="000000"/>
                </a:solidFill>
                <a:effectLst/>
                <a:uLnTx/>
                <a:uFillTx/>
                <a:latin typeface="Segoe UI Light"/>
              </a:rPr>
              <a:t>JMeter is not a browser – but can simulate one – or more accurately multiple browsers.</a:t>
            </a: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endParaRPr kumimoji="0" lang="en-US" sz="2200" b="0" i="0" u="none" strike="noStrike" kern="1200" cap="none" spc="-1" normalizeH="0" baseline="0" noProof="0" dirty="0">
              <a:ln>
                <a:noFill/>
              </a:ln>
              <a:solidFill>
                <a:srgbClr val="000000"/>
              </a:solidFill>
              <a:effectLst/>
              <a:uLnTx/>
              <a:uFillTx/>
              <a:latin typeface="Segoe UI Light"/>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smtClean="0">
                <a:ln>
                  <a:noFill/>
                </a:ln>
                <a:solidFill>
                  <a:srgbClr val="000000"/>
                </a:solidFill>
                <a:effectLst/>
                <a:uLnTx/>
                <a:uFillTx/>
                <a:latin typeface="Segoe UI Light"/>
              </a:rPr>
              <a:t>As JMeter is not a browser this means it cannot execute JS or render the page.</a:t>
            </a:r>
            <a:endParaRPr kumimoji="0" lang="en-US" sz="1700" b="0" i="0" u="none" strike="noStrike" kern="1200" cap="none" spc="-1" normalizeH="0" baseline="0" noProof="0" dirty="0">
              <a:ln>
                <a:noFill/>
              </a:ln>
              <a:solidFill>
                <a:srgbClr val="000000"/>
              </a:solidFill>
              <a:effectLst/>
              <a:uLnTx/>
              <a:uFillTx/>
              <a:latin typeface="Arial"/>
            </a:endParaRPr>
          </a:p>
        </p:txBody>
      </p:sp>
      <p:sp>
        <p:nvSpPr>
          <p:cNvPr id="1094"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smtClean="0">
                <a:ln>
                  <a:noFill/>
                </a:ln>
                <a:solidFill>
                  <a:srgbClr val="00519C"/>
                </a:solidFill>
                <a:effectLst/>
                <a:uLnTx/>
                <a:uFillTx/>
                <a:latin typeface="Segoe UI Light"/>
                <a:ea typeface="DejaVu Sans"/>
              </a:rPr>
              <a:t>What is JMeter?</a:t>
            </a:r>
            <a:endParaRPr kumimoji="0" lang="en-US" sz="3600" b="0" i="0" u="none" strike="noStrike" kern="1200" cap="none" spc="-1" normalizeH="0" baseline="0" noProof="0" dirty="0">
              <a:ln>
                <a:noFill/>
              </a:ln>
              <a:solidFill>
                <a:srgbClr val="0066B3"/>
              </a:solidFill>
              <a:effectLst/>
              <a:uLnTx/>
              <a:uFillTx/>
              <a:latin typeface="Segoe UI Light"/>
            </a:endParaRPr>
          </a:p>
        </p:txBody>
      </p:sp>
      <p:sp>
        <p:nvSpPr>
          <p:cNvPr id="1095" name="CustomShape 3"/>
          <p:cNvSpPr/>
          <p:nvPr/>
        </p:nvSpPr>
        <p:spPr>
          <a:xfrm>
            <a:off x="4809960" y="2664000"/>
            <a:ext cx="4402800" cy="3759120"/>
          </a:xfrm>
          <a:prstGeom prst="rect">
            <a:avLst/>
          </a:prstGeom>
          <a:noFill/>
          <a:ln>
            <a:noFill/>
          </a:ln>
        </p:spPr>
        <p:style>
          <a:lnRef idx="0">
            <a:scrgbClr r="0" g="0" b="0"/>
          </a:lnRef>
          <a:fillRef idx="0">
            <a:scrgbClr r="0" g="0" b="0"/>
          </a:fillRef>
          <a:effectRef idx="0">
            <a:scrgbClr r="0" g="0" b="0"/>
          </a:effectRef>
          <a:fontRef idx="minor"/>
        </p:style>
        <p:txBody>
          <a:bodyPr lIns="75600" tIns="37800" rIns="75600" bIns="37800">
            <a:normAutofit/>
          </a:bodyPr>
          <a:lstStyle/>
          <a:p>
            <a:pPr marL="0" marR="0" lvl="0" indent="0" algn="l" defTabSz="914400" rtl="0" eaLnBrk="1" fontAlgn="auto" latinLnBrk="0" hangingPunct="1">
              <a:lnSpc>
                <a:spcPct val="100000"/>
              </a:lnSpc>
              <a:spcBef>
                <a:spcPts val="1001"/>
              </a:spcBef>
              <a:spcAft>
                <a:spcPts val="1001"/>
              </a:spcAft>
              <a:buClrTx/>
              <a:buSzTx/>
              <a:buFontTx/>
              <a:buNone/>
              <a:tabLst/>
              <a:defRPr/>
            </a:pPr>
            <a:endParaRPr kumimoji="0" lang="en-GB" sz="16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118170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TextShape 1"/>
          <p:cNvSpPr txBox="1"/>
          <p:nvPr/>
        </p:nvSpPr>
        <p:spPr>
          <a:xfrm>
            <a:off x="342360" y="1702800"/>
            <a:ext cx="9429480" cy="5011560"/>
          </a:xfrm>
          <a:prstGeom prst="rect">
            <a:avLst/>
          </a:prstGeom>
          <a:noFill/>
          <a:ln>
            <a:noFill/>
          </a:ln>
        </p:spPr>
        <p:txBody>
          <a:bodyPr lIns="90000" tIns="45000" rIns="90000" bIns="45000">
            <a:normAutofit/>
          </a:bodyPr>
          <a:lstStyle/>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800" b="0" i="0" u="none" strike="noStrike" kern="1200" cap="none" spc="-1" normalizeH="0" baseline="0" noProof="0">
                <a:ln>
                  <a:noFill/>
                </a:ln>
                <a:solidFill>
                  <a:srgbClr val="000000"/>
                </a:solidFill>
                <a:effectLst/>
                <a:uLnTx/>
                <a:uFillTx/>
                <a:latin typeface="Segoe UI Light"/>
                <a:ea typeface="DejaVu Sans"/>
              </a:rPr>
              <a:t>Common Objectives:</a:t>
            </a:r>
            <a:endParaRPr kumimoji="0" lang="en-US" sz="28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Measuring end-user response time</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Defining optimal hardware configuration</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Checking reliability</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Assist the development team in determining the performance characteristics for various configuration options</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Ensure that the new production hardware is no slower than the previous release </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Provide input data for scalability and capacity-planning efforts</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Determine if the application is ready for deployment to production</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Detect bottlenecks to be tuned</a:t>
            </a:r>
            <a:endParaRPr kumimoji="0" lang="en-US" sz="16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00000"/>
              </a:lnSpc>
              <a:spcBef>
                <a:spcPts val="1001"/>
              </a:spcBef>
              <a:spcAft>
                <a:spcPts val="828"/>
              </a:spcAft>
              <a:buClrTx/>
              <a:buSzTx/>
              <a:buFontTx/>
              <a:buNone/>
              <a:tabLst/>
              <a:defRPr/>
            </a:pPr>
            <a:endParaRPr kumimoji="0" lang="en-US" sz="1600" b="0" i="0" u="none" strike="noStrike" kern="1200" cap="none" spc="-1" normalizeH="0" baseline="0" noProof="0">
              <a:ln>
                <a:noFill/>
              </a:ln>
              <a:solidFill>
                <a:srgbClr val="000000"/>
              </a:solidFill>
              <a:effectLst/>
              <a:uLnTx/>
              <a:uFillTx/>
              <a:latin typeface="Arial"/>
            </a:endParaRPr>
          </a:p>
        </p:txBody>
      </p:sp>
      <p:sp>
        <p:nvSpPr>
          <p:cNvPr id="1048"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a:ln>
                  <a:noFill/>
                </a:ln>
                <a:solidFill>
                  <a:srgbClr val="00519C"/>
                </a:solidFill>
                <a:effectLst/>
                <a:uLnTx/>
                <a:uFillTx/>
                <a:latin typeface="Segoe UI Light"/>
                <a:ea typeface="DejaVu Sans"/>
              </a:rPr>
              <a:t>Defining testing </a:t>
            </a:r>
            <a:r>
              <a:rPr kumimoji="0" lang="en-US" sz="3600" b="0" i="0" u="none" strike="noStrike" kern="1200" cap="none" spc="-1" normalizeH="0" baseline="0" noProof="0" dirty="0" smtClean="0">
                <a:ln>
                  <a:noFill/>
                </a:ln>
                <a:solidFill>
                  <a:srgbClr val="00519C"/>
                </a:solidFill>
                <a:effectLst/>
                <a:uLnTx/>
                <a:uFillTx/>
                <a:latin typeface="Segoe UI Light"/>
                <a:ea typeface="DejaVu Sans"/>
              </a:rPr>
              <a:t>objectives</a:t>
            </a:r>
            <a:endParaRPr kumimoji="0" lang="en-US" sz="3600" b="0" i="0" u="none" strike="noStrike" kern="1200" cap="none" spc="-1" normalizeH="0" baseline="0" noProof="0" dirty="0">
              <a:ln>
                <a:noFill/>
              </a:ln>
              <a:solidFill>
                <a:srgbClr val="0066B3"/>
              </a:solidFill>
              <a:effectLst/>
              <a:uLnTx/>
              <a:uFillTx/>
              <a:latin typeface="Segoe UI Light"/>
            </a:endParaRPr>
          </a:p>
        </p:txBody>
      </p:sp>
    </p:spTree>
    <p:extLst>
      <p:ext uri="{BB962C8B-B14F-4D97-AF65-F5344CB8AC3E}">
        <p14:creationId xmlns:p14="http://schemas.microsoft.com/office/powerpoint/2010/main" val="16943654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 name="TextShape 1"/>
          <p:cNvSpPr txBox="1"/>
          <p:nvPr/>
        </p:nvSpPr>
        <p:spPr>
          <a:xfrm>
            <a:off x="342360" y="1693002"/>
            <a:ext cx="4467240" cy="4056480"/>
          </a:xfrm>
          <a:prstGeom prst="rect">
            <a:avLst/>
          </a:prstGeom>
          <a:noFill/>
          <a:ln>
            <a:noFill/>
          </a:ln>
        </p:spPr>
        <p:txBody>
          <a:bodyPr lIns="90000" tIns="45000" rIns="90000" bIns="45000">
            <a:normAutofit fontScale="92500" lnSpcReduction="10000"/>
          </a:bodyPr>
          <a:lstStyle/>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a:ln>
                  <a:noFill/>
                </a:ln>
                <a:solidFill>
                  <a:srgbClr val="000000"/>
                </a:solidFill>
                <a:effectLst/>
                <a:uLnTx/>
                <a:uFillTx/>
                <a:latin typeface="Segoe UI Light"/>
                <a:ea typeface="DejaVu Sans"/>
              </a:rPr>
              <a:t>100% Java desktop application</a:t>
            </a:r>
            <a:endParaRPr kumimoji="0" lang="en-US" sz="22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a:ln>
                  <a:noFill/>
                </a:ln>
                <a:solidFill>
                  <a:srgbClr val="000000"/>
                </a:solidFill>
                <a:effectLst/>
                <a:uLnTx/>
                <a:uFillTx/>
                <a:latin typeface="Segoe UI Light"/>
                <a:ea typeface="DejaVu Sans"/>
              </a:rPr>
              <a:t>For Web and FTP, Java, SOAP/XML-RPC, JDBC applications</a:t>
            </a:r>
            <a:endParaRPr kumimoji="0" lang="en-US" sz="2200" b="0" i="0" u="none" strike="noStrike" kern="1200" cap="none" spc="-1" normalizeH="0" baseline="0" noProof="0" dirty="0">
              <a:ln>
                <a:noFill/>
              </a:ln>
              <a:solidFill>
                <a:srgbClr val="000000"/>
              </a:solidFill>
              <a:effectLst/>
              <a:uLnTx/>
              <a:uFillTx/>
              <a:latin typeface="Arial"/>
            </a:endParaRPr>
          </a:p>
          <a:p>
            <a:pPr marL="0" marR="0" lvl="0" indent="0" algn="l" defTabSz="914400" rtl="0" eaLnBrk="1" fontAlgn="auto" latinLnBrk="0" hangingPunct="1">
              <a:lnSpc>
                <a:spcPct val="100000"/>
              </a:lnSpc>
              <a:spcBef>
                <a:spcPts val="1001"/>
              </a:spcBef>
              <a:spcAft>
                <a:spcPts val="828"/>
              </a:spcAft>
              <a:buClrTx/>
              <a:buSzTx/>
              <a:buFontTx/>
              <a:buNone/>
              <a:tabLst/>
              <a:defRPr/>
            </a:pPr>
            <a:endParaRPr kumimoji="0" lang="en-US" sz="22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200" b="1" i="0" u="none" strike="noStrike" kern="1200" cap="none" spc="-1" normalizeH="0" baseline="0" noProof="0" dirty="0">
                <a:ln>
                  <a:noFill/>
                </a:ln>
                <a:solidFill>
                  <a:srgbClr val="000000"/>
                </a:solidFill>
                <a:effectLst/>
                <a:uLnTx/>
                <a:uFillTx/>
                <a:latin typeface="Segoe UI Light"/>
                <a:ea typeface="DejaVu Sans"/>
              </a:rPr>
              <a:t>Benefits:</a:t>
            </a:r>
            <a:endParaRPr kumimoji="0" lang="en-US" sz="2200" b="1" i="0" u="none" strike="noStrike" kern="1200" cap="none" spc="-1" normalizeH="0" baseline="0" noProof="0" dirty="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700" b="0" i="0" u="none" strike="noStrike" kern="1200" cap="none" spc="-1" normalizeH="0" baseline="0" noProof="0" dirty="0">
                <a:ln>
                  <a:noFill/>
                </a:ln>
                <a:solidFill>
                  <a:srgbClr val="000000"/>
                </a:solidFill>
                <a:effectLst/>
                <a:uLnTx/>
                <a:uFillTx/>
                <a:latin typeface="Segoe UI Light"/>
                <a:ea typeface="DejaVu Sans"/>
              </a:rPr>
              <a:t>Open Source</a:t>
            </a:r>
            <a:endParaRPr kumimoji="0" lang="en-US" sz="1700" b="0" i="0" u="none" strike="noStrike" kern="1200" cap="none" spc="-1" normalizeH="0" baseline="0" noProof="0" dirty="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700" b="0" i="0" u="none" strike="noStrike" kern="1200" cap="none" spc="-1" normalizeH="0" baseline="0" noProof="0" dirty="0">
                <a:ln>
                  <a:noFill/>
                </a:ln>
                <a:solidFill>
                  <a:srgbClr val="000000"/>
                </a:solidFill>
                <a:effectLst/>
                <a:uLnTx/>
                <a:uFillTx/>
                <a:latin typeface="Segoe UI Light"/>
                <a:ea typeface="DejaVu Sans"/>
              </a:rPr>
              <a:t>The distributed testing</a:t>
            </a:r>
            <a:endParaRPr kumimoji="0" lang="en-US" sz="1700" b="0" i="0" u="none" strike="noStrike" kern="1200" cap="none" spc="-1" normalizeH="0" baseline="0" noProof="0" dirty="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700" b="0" i="0" u="none" strike="noStrike" kern="1200" cap="none" spc="-1" normalizeH="0" baseline="0" noProof="0" dirty="0">
                <a:ln>
                  <a:noFill/>
                </a:ln>
                <a:solidFill>
                  <a:srgbClr val="000000"/>
                </a:solidFill>
                <a:effectLst/>
                <a:uLnTx/>
                <a:uFillTx/>
                <a:latin typeface="Segoe UI Light"/>
                <a:ea typeface="DejaVu Sans"/>
              </a:rPr>
              <a:t>Various target systems</a:t>
            </a:r>
            <a:endParaRPr kumimoji="0" lang="en-US" sz="1700" b="0" i="0" u="none" strike="noStrike" kern="1200" cap="none" spc="-1" normalizeH="0" baseline="0" noProof="0" dirty="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700" b="0" i="0" u="none" strike="noStrike" kern="1200" cap="none" spc="-1" normalizeH="0" baseline="0" noProof="0" dirty="0">
                <a:ln>
                  <a:noFill/>
                </a:ln>
                <a:solidFill>
                  <a:srgbClr val="000000"/>
                </a:solidFill>
                <a:effectLst/>
                <a:uLnTx/>
                <a:uFillTx/>
                <a:latin typeface="Segoe UI Light"/>
                <a:ea typeface="DejaVu Sans"/>
              </a:rPr>
              <a:t>Extensibility: Pluggable samplers allow unlimited testing capabilities</a:t>
            </a:r>
            <a:endParaRPr kumimoji="0" lang="en-US" sz="1700" b="0" i="0" u="none" strike="noStrike" kern="1200" cap="none" spc="-1" normalizeH="0" baseline="0" noProof="0" dirty="0">
              <a:ln>
                <a:noFill/>
              </a:ln>
              <a:solidFill>
                <a:srgbClr val="000000"/>
              </a:solidFill>
              <a:effectLst/>
              <a:uLnTx/>
              <a:uFillTx/>
              <a:latin typeface="Arial"/>
            </a:endParaRPr>
          </a:p>
        </p:txBody>
      </p:sp>
      <p:sp>
        <p:nvSpPr>
          <p:cNvPr id="1094"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smtClean="0">
                <a:ln>
                  <a:noFill/>
                </a:ln>
                <a:solidFill>
                  <a:srgbClr val="00519C"/>
                </a:solidFill>
                <a:effectLst/>
                <a:uLnTx/>
                <a:uFillTx/>
                <a:latin typeface="Segoe UI Light"/>
                <a:ea typeface="DejaVu Sans"/>
              </a:rPr>
              <a:t>What is JMeter?</a:t>
            </a:r>
            <a:endParaRPr kumimoji="0" lang="en-US" sz="3600" b="0" i="0" u="none" strike="noStrike" kern="1200" cap="none" spc="-1" normalizeH="0" baseline="0" noProof="0" dirty="0">
              <a:ln>
                <a:noFill/>
              </a:ln>
              <a:solidFill>
                <a:srgbClr val="0066B3"/>
              </a:solidFill>
              <a:effectLst/>
              <a:uLnTx/>
              <a:uFillTx/>
              <a:latin typeface="Segoe UI Light"/>
            </a:endParaRPr>
          </a:p>
        </p:txBody>
      </p:sp>
      <p:sp>
        <p:nvSpPr>
          <p:cNvPr id="1095" name="CustomShape 3"/>
          <p:cNvSpPr/>
          <p:nvPr/>
        </p:nvSpPr>
        <p:spPr>
          <a:xfrm>
            <a:off x="4809600" y="3447771"/>
            <a:ext cx="4402800" cy="3759120"/>
          </a:xfrm>
          <a:prstGeom prst="rect">
            <a:avLst/>
          </a:prstGeom>
          <a:noFill/>
          <a:ln>
            <a:noFill/>
          </a:ln>
        </p:spPr>
        <p:style>
          <a:lnRef idx="0">
            <a:scrgbClr r="0" g="0" b="0"/>
          </a:lnRef>
          <a:fillRef idx="0">
            <a:scrgbClr r="0" g="0" b="0"/>
          </a:fillRef>
          <a:effectRef idx="0">
            <a:scrgbClr r="0" g="0" b="0"/>
          </a:effectRef>
          <a:fontRef idx="minor"/>
        </p:style>
        <p:txBody>
          <a:bodyPr lIns="75600" tIns="37800" rIns="75600" bIns="37800">
            <a:normAutofit/>
          </a:bodyPr>
          <a:lstStyle/>
          <a:p>
            <a:pPr marL="343080" marR="0" lvl="0" indent="-342720" algn="l" defTabSz="914400" rtl="0" eaLnBrk="1" fontAlgn="auto" latinLnBrk="0" hangingPunct="1">
              <a:lnSpc>
                <a:spcPct val="100000"/>
              </a:lnSpc>
              <a:spcBef>
                <a:spcPts val="1001"/>
              </a:spcBef>
              <a:spcAft>
                <a:spcPts val="1001"/>
              </a:spcAft>
              <a:buClr>
                <a:srgbClr val="000000"/>
              </a:buClr>
              <a:buSzTx/>
              <a:buFont typeface="Arial"/>
              <a:buChar char="•"/>
              <a:tabLst/>
              <a:defRPr/>
            </a:pPr>
            <a:r>
              <a:rPr kumimoji="0" lang="en-GB" sz="2000" b="1" i="0" u="none" strike="noStrike" kern="1200" cap="none" spc="-1" normalizeH="0" baseline="0" noProof="0" dirty="0">
                <a:ln>
                  <a:noFill/>
                </a:ln>
                <a:solidFill>
                  <a:srgbClr val="2E2D2C"/>
                </a:solidFill>
                <a:effectLst/>
                <a:uLnTx/>
                <a:uFillTx/>
                <a:latin typeface="Segoe UI Light" panose="020B0502040204020203" pitchFamily="34" charset="0"/>
                <a:ea typeface="DejaVu Sans"/>
                <a:cs typeface="Segoe UI Light" panose="020B0502040204020203" pitchFamily="34" charset="0"/>
              </a:rPr>
              <a:t>Drawbacks:</a:t>
            </a:r>
            <a:endParaRPr kumimoji="0" lang="en-GB" sz="2000" b="1" i="0" u="none" strike="noStrike" kern="1200" cap="none" spc="-1"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endParaRPr>
          </a:p>
          <a:p>
            <a:pPr marL="743040" marR="0" lvl="1" indent="-285480" algn="l" defTabSz="914400" rtl="0" eaLnBrk="1" fontAlgn="auto" latinLnBrk="0" hangingPunct="1">
              <a:lnSpc>
                <a:spcPct val="100000"/>
              </a:lnSpc>
              <a:spcBef>
                <a:spcPts val="1001"/>
              </a:spcBef>
              <a:spcAft>
                <a:spcPts val="1001"/>
              </a:spcAft>
              <a:buClr>
                <a:srgbClr val="000000"/>
              </a:buClr>
              <a:buSzTx/>
              <a:buFont typeface="Arial"/>
              <a:buChar char="•"/>
              <a:tabLst/>
              <a:defRPr/>
            </a:pPr>
            <a:r>
              <a:rPr kumimoji="0" lang="en-GB" sz="1600" b="0" i="0" u="none" strike="noStrike" kern="1200" cap="none" spc="-1" normalizeH="0" baseline="0" noProof="0" dirty="0">
                <a:ln>
                  <a:noFill/>
                </a:ln>
                <a:solidFill>
                  <a:srgbClr val="2E2D2C"/>
                </a:solidFill>
                <a:effectLst/>
                <a:uLnTx/>
                <a:uFillTx/>
                <a:latin typeface="Segoe UI Light"/>
                <a:ea typeface="DejaVu Sans"/>
              </a:rPr>
              <a:t>Chart representation quite </a:t>
            </a:r>
            <a:r>
              <a:rPr kumimoji="0" lang="en-GB" sz="1600" b="0" i="0" u="none" strike="noStrike" kern="1200" cap="none" spc="-1" normalizeH="0" baseline="0" noProof="0" dirty="0" smtClean="0">
                <a:ln>
                  <a:noFill/>
                </a:ln>
                <a:solidFill>
                  <a:srgbClr val="2E2D2C"/>
                </a:solidFill>
                <a:effectLst/>
                <a:uLnTx/>
                <a:uFillTx/>
                <a:latin typeface="Segoe UI Light"/>
                <a:ea typeface="DejaVu Sans"/>
              </a:rPr>
              <a:t>confusing</a:t>
            </a:r>
            <a:endParaRPr kumimoji="0" lang="en-GB" sz="1600" b="0" i="0" u="none" strike="noStrike" kern="1200" cap="none" spc="-1" normalizeH="0" baseline="0" noProof="0" dirty="0">
              <a:ln>
                <a:noFill/>
              </a:ln>
              <a:solidFill>
                <a:prstClr val="black"/>
              </a:solidFill>
              <a:effectLst/>
              <a:uLnTx/>
              <a:uFillTx/>
              <a:latin typeface="Arial"/>
            </a:endParaRPr>
          </a:p>
          <a:p>
            <a:pPr marL="743040" marR="0" lvl="1" indent="-285480" algn="l" defTabSz="914400" rtl="0" eaLnBrk="1" fontAlgn="auto" latinLnBrk="0" hangingPunct="1">
              <a:lnSpc>
                <a:spcPct val="100000"/>
              </a:lnSpc>
              <a:spcBef>
                <a:spcPts val="1001"/>
              </a:spcBef>
              <a:spcAft>
                <a:spcPts val="1001"/>
              </a:spcAft>
              <a:buClr>
                <a:srgbClr val="000000"/>
              </a:buClr>
              <a:buSzTx/>
              <a:buFont typeface="Arial"/>
              <a:buChar char="•"/>
              <a:tabLst/>
              <a:defRPr/>
            </a:pPr>
            <a:r>
              <a:rPr kumimoji="0" lang="en-GB" sz="1600" b="0" i="0" u="none" strike="noStrike" kern="1200" cap="none" spc="-1" normalizeH="0" baseline="0" noProof="0" dirty="0">
                <a:ln>
                  <a:noFill/>
                </a:ln>
                <a:solidFill>
                  <a:srgbClr val="2E2D2C"/>
                </a:solidFill>
                <a:effectLst/>
                <a:uLnTx/>
                <a:uFillTx/>
                <a:latin typeface="Segoe UI Light"/>
                <a:ea typeface="DejaVu Sans"/>
              </a:rPr>
              <a:t>Terminology not very clear</a:t>
            </a:r>
            <a:endParaRPr kumimoji="0" lang="en-GB" sz="1600" b="0" i="0" u="none" strike="noStrike" kern="1200" cap="none" spc="-1" normalizeH="0" baseline="0" noProof="0" dirty="0">
              <a:ln>
                <a:noFill/>
              </a:ln>
              <a:solidFill>
                <a:prstClr val="black"/>
              </a:solidFill>
              <a:effectLst/>
              <a:uLnTx/>
              <a:uFillTx/>
              <a:latin typeface="Arial"/>
            </a:endParaRPr>
          </a:p>
          <a:p>
            <a:pPr marL="743040" marR="0" lvl="1" indent="-285480" algn="l" defTabSz="914400" rtl="0" eaLnBrk="1" fontAlgn="auto" latinLnBrk="0" hangingPunct="1">
              <a:lnSpc>
                <a:spcPct val="100000"/>
              </a:lnSpc>
              <a:spcBef>
                <a:spcPts val="1001"/>
              </a:spcBef>
              <a:spcAft>
                <a:spcPts val="1001"/>
              </a:spcAft>
              <a:buClr>
                <a:srgbClr val="000000"/>
              </a:buClr>
              <a:buSzTx/>
              <a:buFont typeface="Arial"/>
              <a:buChar char="•"/>
              <a:tabLst/>
              <a:defRPr/>
            </a:pPr>
            <a:r>
              <a:rPr kumimoji="0" lang="en-GB" sz="1600" b="0" i="0" u="none" strike="noStrike" kern="1200" cap="none" spc="-1" normalizeH="0" baseline="0" noProof="0" dirty="0">
                <a:ln>
                  <a:noFill/>
                </a:ln>
                <a:solidFill>
                  <a:srgbClr val="2E2D2C"/>
                </a:solidFill>
                <a:effectLst/>
                <a:uLnTx/>
                <a:uFillTx/>
                <a:latin typeface="Segoe UI Light"/>
                <a:ea typeface="DejaVu Sans"/>
              </a:rPr>
              <a:t>Necessary to start remote machine one by one</a:t>
            </a:r>
            <a:endParaRPr kumimoji="0" lang="en-GB" sz="1600" b="0" i="0" u="none" strike="noStrike" kern="1200" cap="none" spc="-1" normalizeH="0" baseline="0" noProof="0" dirty="0">
              <a:ln>
                <a:noFill/>
              </a:ln>
              <a:solidFill>
                <a:prstClr val="black"/>
              </a:solidFill>
              <a:effectLst/>
              <a:uLnTx/>
              <a:uFillTx/>
              <a:latin typeface="Arial"/>
            </a:endParaRPr>
          </a:p>
          <a:p>
            <a:pPr marL="743040" marR="0" lvl="1" indent="-285480" algn="l" defTabSz="914400" rtl="0" eaLnBrk="1" fontAlgn="auto" latinLnBrk="0" hangingPunct="1">
              <a:lnSpc>
                <a:spcPct val="100000"/>
              </a:lnSpc>
              <a:spcBef>
                <a:spcPts val="1001"/>
              </a:spcBef>
              <a:spcAft>
                <a:spcPts val="1001"/>
              </a:spcAft>
              <a:buClr>
                <a:srgbClr val="000000"/>
              </a:buClr>
              <a:buSzTx/>
              <a:buFont typeface="Arial"/>
              <a:buChar char="•"/>
              <a:tabLst/>
              <a:defRPr/>
            </a:pPr>
            <a:r>
              <a:rPr kumimoji="0" lang="en-GB" sz="1600" b="0" i="0" u="none" strike="noStrike" kern="1200" cap="none" spc="-1" normalizeH="0" baseline="0" noProof="0" dirty="0">
                <a:ln>
                  <a:noFill/>
                </a:ln>
                <a:solidFill>
                  <a:srgbClr val="2E2D2C"/>
                </a:solidFill>
                <a:effectLst/>
                <a:uLnTx/>
                <a:uFillTx/>
                <a:latin typeface="Segoe UI Light"/>
                <a:ea typeface="DejaVu Sans"/>
              </a:rPr>
              <a:t>Remote machines must be declared in a property file before starting </a:t>
            </a:r>
            <a:r>
              <a:rPr kumimoji="0" lang="en-GB" sz="1600" b="0" i="0" u="none" strike="noStrike" kern="1200" cap="none" spc="-1" normalizeH="0" baseline="0" noProof="0" dirty="0" smtClean="0">
                <a:ln>
                  <a:noFill/>
                </a:ln>
                <a:solidFill>
                  <a:srgbClr val="2E2D2C"/>
                </a:solidFill>
                <a:effectLst/>
                <a:uLnTx/>
                <a:uFillTx/>
                <a:latin typeface="Segoe UI Light"/>
                <a:ea typeface="DejaVu Sans"/>
              </a:rPr>
              <a:t>application</a:t>
            </a:r>
          </a:p>
          <a:p>
            <a:pPr marL="0" marR="0" lvl="0" indent="0" algn="l" defTabSz="914400" rtl="0" eaLnBrk="1" fontAlgn="auto" latinLnBrk="0" hangingPunct="1">
              <a:lnSpc>
                <a:spcPct val="100000"/>
              </a:lnSpc>
              <a:spcBef>
                <a:spcPts val="1001"/>
              </a:spcBef>
              <a:spcAft>
                <a:spcPts val="1001"/>
              </a:spcAft>
              <a:buClrTx/>
              <a:buSzTx/>
              <a:buFontTx/>
              <a:buNone/>
              <a:tabLst/>
              <a:defRPr/>
            </a:pPr>
            <a:endParaRPr kumimoji="0" lang="en-GB" sz="16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40367248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 name="TextShape 1"/>
          <p:cNvSpPr txBox="1"/>
          <p:nvPr/>
        </p:nvSpPr>
        <p:spPr>
          <a:xfrm>
            <a:off x="342360" y="1764720"/>
            <a:ext cx="9052652" cy="4056480"/>
          </a:xfrm>
          <a:prstGeom prst="rect">
            <a:avLst/>
          </a:prstGeom>
          <a:noFill/>
          <a:ln>
            <a:noFill/>
          </a:ln>
        </p:spPr>
        <p:txBody>
          <a:bodyPr lIns="90000" tIns="45000" rIns="90000" bIns="45000">
            <a:normAutofit/>
          </a:bodyPr>
          <a:lstStyle/>
          <a:p>
            <a:pPr marL="360" marR="0" lvl="0" indent="0" algn="l" defTabSz="914400" rtl="0" eaLnBrk="1" fontAlgn="auto" latinLnBrk="0" hangingPunct="1">
              <a:lnSpc>
                <a:spcPct val="100000"/>
              </a:lnSpc>
              <a:spcBef>
                <a:spcPts val="1001"/>
              </a:spcBef>
              <a:spcAft>
                <a:spcPts val="828"/>
              </a:spcAft>
              <a:buClr>
                <a:srgbClr val="000000"/>
              </a:buClr>
              <a:buSzTx/>
              <a:buFontTx/>
              <a:buNone/>
              <a:tabLst/>
              <a:defRPr/>
            </a:pPr>
            <a:r>
              <a:rPr kumimoji="0" lang="en-US" sz="2200" b="1" i="0" u="none" strike="noStrike" kern="1200" cap="none" spc="-1" normalizeH="0" baseline="0" noProof="0" dirty="0" smtClean="0">
                <a:ln>
                  <a:noFill/>
                </a:ln>
                <a:solidFill>
                  <a:srgbClr val="000000"/>
                </a:solidFill>
                <a:effectLst/>
                <a:uLnTx/>
                <a:uFillTx/>
                <a:latin typeface="Segoe UI Light"/>
                <a:ea typeface="DejaVu Sans"/>
              </a:rPr>
              <a:t>The Principle of JMeter</a:t>
            </a: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smtClean="0">
                <a:ln>
                  <a:noFill/>
                </a:ln>
                <a:solidFill>
                  <a:srgbClr val="000000"/>
                </a:solidFill>
                <a:effectLst/>
                <a:uLnTx/>
                <a:uFillTx/>
                <a:latin typeface="Segoe UI Light"/>
                <a:ea typeface="DejaVu Sans"/>
              </a:rPr>
              <a:t>In order to test an API all you need is the URL and the Request – starting from this you can build more and more complex tests, which are formed in your test plan.</a:t>
            </a: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endParaRPr kumimoji="0" lang="en-US" sz="2200" b="0" i="0" u="none" strike="noStrike" kern="1200" cap="none" spc="-1" normalizeH="0" baseline="0" noProof="0" dirty="0" smtClean="0">
              <a:ln>
                <a:noFill/>
              </a:ln>
              <a:solidFill>
                <a:srgbClr val="000000"/>
              </a:solidFill>
              <a:effectLst/>
              <a:uLnTx/>
              <a:uFillTx/>
              <a:latin typeface="Segoe UI Light"/>
              <a:ea typeface="DejaVu Sans"/>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endParaRPr kumimoji="0" lang="en-US" sz="1700" b="0" i="0" u="none" strike="noStrike" kern="1200" cap="none" spc="-1" normalizeH="0" baseline="0" noProof="0" dirty="0">
              <a:ln>
                <a:noFill/>
              </a:ln>
              <a:solidFill>
                <a:srgbClr val="000000"/>
              </a:solidFill>
              <a:effectLst/>
              <a:uLnTx/>
              <a:uFillTx/>
              <a:latin typeface="Arial"/>
            </a:endParaRPr>
          </a:p>
        </p:txBody>
      </p:sp>
      <p:sp>
        <p:nvSpPr>
          <p:cNvPr id="1094"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smtClean="0">
                <a:ln>
                  <a:noFill/>
                </a:ln>
                <a:solidFill>
                  <a:srgbClr val="00519C"/>
                </a:solidFill>
                <a:effectLst/>
                <a:uLnTx/>
                <a:uFillTx/>
                <a:latin typeface="Segoe UI Light"/>
                <a:ea typeface="DejaVu Sans"/>
              </a:rPr>
              <a:t>What is JMeter?</a:t>
            </a:r>
            <a:endParaRPr kumimoji="0" lang="en-US" sz="3600" b="0" i="0" u="none" strike="noStrike" kern="1200" cap="none" spc="-1" normalizeH="0" baseline="0" noProof="0" dirty="0">
              <a:ln>
                <a:noFill/>
              </a:ln>
              <a:solidFill>
                <a:srgbClr val="0066B3"/>
              </a:solidFill>
              <a:effectLst/>
              <a:uLnTx/>
              <a:uFillTx/>
              <a:latin typeface="Segoe UI Light"/>
            </a:endParaRPr>
          </a:p>
        </p:txBody>
      </p:sp>
      <p:sp>
        <p:nvSpPr>
          <p:cNvPr id="1095" name="CustomShape 3"/>
          <p:cNvSpPr/>
          <p:nvPr/>
        </p:nvSpPr>
        <p:spPr>
          <a:xfrm>
            <a:off x="4809960" y="2664000"/>
            <a:ext cx="4402800" cy="3759120"/>
          </a:xfrm>
          <a:prstGeom prst="rect">
            <a:avLst/>
          </a:prstGeom>
          <a:noFill/>
          <a:ln>
            <a:noFill/>
          </a:ln>
        </p:spPr>
        <p:style>
          <a:lnRef idx="0">
            <a:scrgbClr r="0" g="0" b="0"/>
          </a:lnRef>
          <a:fillRef idx="0">
            <a:scrgbClr r="0" g="0" b="0"/>
          </a:fillRef>
          <a:effectRef idx="0">
            <a:scrgbClr r="0" g="0" b="0"/>
          </a:effectRef>
          <a:fontRef idx="minor"/>
        </p:style>
        <p:txBody>
          <a:bodyPr lIns="75600" tIns="37800" rIns="75600" bIns="37800">
            <a:normAutofit/>
          </a:bodyPr>
          <a:lstStyle/>
          <a:p>
            <a:pPr marL="0" marR="0" lvl="0" indent="0" algn="l" defTabSz="914400" rtl="0" eaLnBrk="1" fontAlgn="auto" latinLnBrk="0" hangingPunct="1">
              <a:lnSpc>
                <a:spcPct val="100000"/>
              </a:lnSpc>
              <a:spcBef>
                <a:spcPts val="1001"/>
              </a:spcBef>
              <a:spcAft>
                <a:spcPts val="1001"/>
              </a:spcAft>
              <a:buClrTx/>
              <a:buSzTx/>
              <a:buFontTx/>
              <a:buNone/>
              <a:tabLst/>
              <a:defRPr/>
            </a:pPr>
            <a:endParaRPr kumimoji="0" lang="en-GB" sz="16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0310251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 name="TextShape 1"/>
          <p:cNvSpPr txBox="1"/>
          <p:nvPr/>
        </p:nvSpPr>
        <p:spPr>
          <a:xfrm>
            <a:off x="342360" y="1702800"/>
            <a:ext cx="9429480" cy="5011560"/>
          </a:xfrm>
          <a:prstGeom prst="rect">
            <a:avLst/>
          </a:prstGeom>
          <a:noFill/>
          <a:ln>
            <a:noFill/>
          </a:ln>
        </p:spPr>
        <p:txBody>
          <a:bodyPr lIns="90000" tIns="45000" rIns="90000" bIns="45000">
            <a:normAutofit/>
          </a:bodyPr>
          <a:lstStyle/>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a:ln>
                  <a:noFill/>
                </a:ln>
                <a:solidFill>
                  <a:srgbClr val="000000"/>
                </a:solidFill>
                <a:effectLst/>
                <a:uLnTx/>
                <a:uFillTx/>
                <a:latin typeface="Segoe UI Light"/>
                <a:ea typeface="DejaVu Sans"/>
              </a:rPr>
              <a:t>It is an Open source tool.</a:t>
            </a:r>
            <a:endParaRPr kumimoji="0" lang="en-US" sz="2000" b="0" i="0" u="none" strike="noStrike" kern="1200" cap="none" spc="-1" normalizeH="0" baseline="0" noProof="0">
              <a:ln>
                <a:noFill/>
              </a:ln>
              <a:solidFill>
                <a:srgbClr val="000000"/>
              </a:solidFill>
              <a:effectLst/>
              <a:uLnTx/>
              <a:uFillTx/>
              <a:latin typeface="Arial"/>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a:ln>
                  <a:noFill/>
                </a:ln>
                <a:solidFill>
                  <a:srgbClr val="000000"/>
                </a:solidFill>
                <a:effectLst/>
                <a:uLnTx/>
                <a:uFillTx/>
                <a:latin typeface="Segoe UI Light"/>
                <a:ea typeface="DejaVu Sans"/>
              </a:rPr>
              <a:t>Can load and performance test many different server types: </a:t>
            </a:r>
            <a:endParaRPr kumimoji="0" lang="en-US" sz="20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Web - HTTP, HTTPS </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SOAP </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Database via JDBC </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LDAP </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JMS </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Mail - POP3(S) and IMAP(S) </a:t>
            </a:r>
            <a:endParaRPr kumimoji="0" lang="en-US" sz="1600" b="0" i="0" u="none" strike="noStrike" kern="1200" cap="none" spc="-1" normalizeH="0" baseline="0" noProof="0">
              <a:ln>
                <a:noFill/>
              </a:ln>
              <a:solidFill>
                <a:srgbClr val="000000"/>
              </a:solidFill>
              <a:effectLst/>
              <a:uLnTx/>
              <a:uFillTx/>
              <a:latin typeface="Arial"/>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a:ln>
                  <a:noFill/>
                </a:ln>
                <a:solidFill>
                  <a:srgbClr val="000000"/>
                </a:solidFill>
                <a:effectLst/>
                <a:uLnTx/>
                <a:uFillTx/>
                <a:latin typeface="Segoe UI Light"/>
                <a:ea typeface="DejaVu Sans"/>
              </a:rPr>
              <a:t>User friendly GUI Design compare to other tools. </a:t>
            </a:r>
            <a:endParaRPr kumimoji="0" lang="en-US" sz="2200" b="0" i="0" u="none" strike="noStrike" kern="1200" cap="none" spc="-1" normalizeH="0" baseline="0" noProof="0">
              <a:ln>
                <a:noFill/>
              </a:ln>
              <a:solidFill>
                <a:srgbClr val="000000"/>
              </a:solidFill>
              <a:effectLst/>
              <a:uLnTx/>
              <a:uFillTx/>
              <a:latin typeface="Arial"/>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a:ln>
                  <a:noFill/>
                </a:ln>
                <a:solidFill>
                  <a:srgbClr val="000000"/>
                </a:solidFill>
                <a:effectLst/>
                <a:uLnTx/>
                <a:uFillTx/>
                <a:latin typeface="Segoe UI Light"/>
                <a:ea typeface="DejaVu Sans"/>
              </a:rPr>
              <a:t>Full multithreading framework allows concurrent sampling by many threads and simultaneous sampling of different functions by separate thread groups. </a:t>
            </a:r>
            <a:endParaRPr kumimoji="0" lang="en-US" sz="22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00000"/>
              </a:lnSpc>
              <a:spcBef>
                <a:spcPts val="1001"/>
              </a:spcBef>
              <a:spcAft>
                <a:spcPts val="828"/>
              </a:spcAft>
              <a:buClrTx/>
              <a:buSzTx/>
              <a:buFontTx/>
              <a:buNone/>
              <a:tabLst/>
              <a:defRPr/>
            </a:pPr>
            <a:endParaRPr kumimoji="0" lang="en-US" sz="2200" b="0" i="0" u="none" strike="noStrike" kern="1200" cap="none" spc="-1" normalizeH="0" baseline="0" noProof="0">
              <a:ln>
                <a:noFill/>
              </a:ln>
              <a:solidFill>
                <a:srgbClr val="000000"/>
              </a:solidFill>
              <a:effectLst/>
              <a:uLnTx/>
              <a:uFillTx/>
              <a:latin typeface="Arial"/>
            </a:endParaRPr>
          </a:p>
        </p:txBody>
      </p:sp>
      <p:sp>
        <p:nvSpPr>
          <p:cNvPr id="1097"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a:ln>
                  <a:noFill/>
                </a:ln>
                <a:solidFill>
                  <a:srgbClr val="00519C"/>
                </a:solidFill>
                <a:effectLst/>
                <a:uLnTx/>
                <a:uFillTx/>
                <a:latin typeface="Segoe UI Light"/>
                <a:ea typeface="DejaVu Sans"/>
              </a:rPr>
              <a:t>Why use </a:t>
            </a:r>
            <a:r>
              <a:rPr kumimoji="0" lang="en-US" sz="3600" b="0" i="0" u="none" strike="noStrike" kern="1200" cap="none" spc="-1" normalizeH="0" baseline="0" noProof="0" dirty="0" err="1" smtClean="0">
                <a:ln>
                  <a:noFill/>
                </a:ln>
                <a:solidFill>
                  <a:srgbClr val="00519C"/>
                </a:solidFill>
                <a:effectLst/>
                <a:uLnTx/>
                <a:uFillTx/>
                <a:latin typeface="Segoe UI Light"/>
                <a:ea typeface="DejaVu Sans"/>
              </a:rPr>
              <a:t>JMeter</a:t>
            </a:r>
            <a:r>
              <a:rPr kumimoji="0" lang="en-US" sz="3600" b="0" i="0" u="none" strike="noStrike" kern="1200" cap="none" spc="-1" normalizeH="0" baseline="0" noProof="0" dirty="0">
                <a:ln>
                  <a:noFill/>
                </a:ln>
                <a:solidFill>
                  <a:srgbClr val="00519C"/>
                </a:solidFill>
                <a:effectLst/>
                <a:uLnTx/>
                <a:uFillTx/>
                <a:latin typeface="Segoe UI Light"/>
                <a:ea typeface="DejaVu Sans"/>
              </a:rPr>
              <a:t>?</a:t>
            </a:r>
            <a:endParaRPr kumimoji="0" lang="en-US" sz="3600" b="0" i="0" u="none" strike="noStrike" kern="1200" cap="none" spc="-1" normalizeH="0" baseline="0" noProof="0" dirty="0">
              <a:ln>
                <a:noFill/>
              </a:ln>
              <a:solidFill>
                <a:srgbClr val="0066B3"/>
              </a:solidFill>
              <a:effectLst/>
              <a:uLnTx/>
              <a:uFillTx/>
              <a:latin typeface="Segoe UI Light"/>
            </a:endParaRPr>
          </a:p>
        </p:txBody>
      </p:sp>
    </p:spTree>
    <p:extLst>
      <p:ext uri="{BB962C8B-B14F-4D97-AF65-F5344CB8AC3E}">
        <p14:creationId xmlns:p14="http://schemas.microsoft.com/office/powerpoint/2010/main" val="4586495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TextShape 1"/>
          <p:cNvSpPr txBox="1"/>
          <p:nvPr/>
        </p:nvSpPr>
        <p:spPr>
          <a:xfrm>
            <a:off x="342360" y="1795320"/>
            <a:ext cx="8541360" cy="3759120"/>
          </a:xfrm>
          <a:prstGeom prst="rect">
            <a:avLst/>
          </a:prstGeom>
          <a:noFill/>
          <a:ln>
            <a:noFill/>
          </a:ln>
        </p:spPr>
        <p:txBody>
          <a:bodyPr lIns="90000" tIns="45000" rIns="90000" bIns="45000">
            <a:normAutofit fontScale="92500"/>
          </a:bodyPr>
          <a:lstStyle/>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a:ln>
                  <a:noFill/>
                </a:ln>
                <a:solidFill>
                  <a:srgbClr val="000000"/>
                </a:solidFill>
                <a:effectLst/>
                <a:uLnTx/>
                <a:uFillTx/>
                <a:latin typeface="Segoe UI Light"/>
                <a:ea typeface="DejaVu Sans"/>
              </a:rPr>
              <a:t>Caching and Cookies can be enabled and it impact as such as it is executing in the web browser.</a:t>
            </a:r>
            <a:endParaRPr kumimoji="0" lang="en-US" sz="22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a:ln>
                  <a:noFill/>
                </a:ln>
                <a:solidFill>
                  <a:srgbClr val="000000"/>
                </a:solidFill>
                <a:effectLst/>
                <a:uLnTx/>
                <a:uFillTx/>
                <a:latin typeface="Segoe UI Light"/>
                <a:ea typeface="DejaVu Sans"/>
              </a:rPr>
              <a:t>Controllers are configurable and can monitor the server performance. </a:t>
            </a:r>
            <a:endParaRPr kumimoji="0" lang="en-US" sz="22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a:ln>
                  <a:noFill/>
                </a:ln>
                <a:solidFill>
                  <a:srgbClr val="000000"/>
                </a:solidFill>
                <a:effectLst/>
                <a:uLnTx/>
                <a:uFillTx/>
                <a:latin typeface="Segoe UI Light"/>
                <a:ea typeface="DejaVu Sans"/>
              </a:rPr>
              <a:t>Test results are more reliable compare to other open source tools.</a:t>
            </a:r>
            <a:endParaRPr kumimoji="0" lang="en-US" sz="22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200" b="0" i="0" u="none" strike="noStrike" kern="1200" cap="none" spc="-1" normalizeH="0" baseline="0" noProof="0" dirty="0">
                <a:ln>
                  <a:noFill/>
                </a:ln>
                <a:solidFill>
                  <a:srgbClr val="000000"/>
                </a:solidFill>
                <a:effectLst/>
                <a:uLnTx/>
                <a:uFillTx/>
                <a:latin typeface="Segoe UI Light"/>
                <a:ea typeface="DejaVu Sans"/>
              </a:rPr>
              <a:t>Test results can be captured in various format like summary report, Graph, Aggregate report, Aggregate graph, Results in tree and Results in Table. </a:t>
            </a:r>
            <a:endParaRPr kumimoji="0" lang="en-US" sz="2200" b="0" i="0" u="none" strike="noStrike" kern="1200" cap="none" spc="-1" normalizeH="0" baseline="0" noProof="0" dirty="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2200" b="0" i="0" u="none" strike="noStrike" kern="1200" cap="none" spc="-1" normalizeH="0" baseline="0" noProof="0" dirty="0">
              <a:ln>
                <a:noFill/>
              </a:ln>
              <a:solidFill>
                <a:srgbClr val="000000"/>
              </a:solidFill>
              <a:effectLst/>
              <a:uLnTx/>
              <a:uFillTx/>
              <a:latin typeface="Arial"/>
            </a:endParaRPr>
          </a:p>
        </p:txBody>
      </p:sp>
      <p:sp>
        <p:nvSpPr>
          <p:cNvPr id="1099"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a:ln>
                  <a:noFill/>
                </a:ln>
                <a:solidFill>
                  <a:srgbClr val="00519C"/>
                </a:solidFill>
                <a:effectLst/>
                <a:uLnTx/>
                <a:uFillTx/>
                <a:latin typeface="Segoe UI Light"/>
                <a:ea typeface="DejaVu Sans"/>
              </a:rPr>
              <a:t>Why use </a:t>
            </a:r>
            <a:r>
              <a:rPr kumimoji="0" lang="en-US" sz="3600" b="0" i="0" u="none" strike="noStrike" kern="1200" cap="none" spc="-1" normalizeH="0" baseline="0" noProof="0" dirty="0" err="1" smtClean="0">
                <a:ln>
                  <a:noFill/>
                </a:ln>
                <a:solidFill>
                  <a:srgbClr val="00519C"/>
                </a:solidFill>
                <a:effectLst/>
                <a:uLnTx/>
                <a:uFillTx/>
                <a:latin typeface="Segoe UI Light"/>
                <a:ea typeface="DejaVu Sans"/>
              </a:rPr>
              <a:t>JMeter</a:t>
            </a:r>
            <a:r>
              <a:rPr kumimoji="0" lang="en-US" sz="3600" b="0" i="0" u="none" strike="noStrike" kern="1200" cap="none" spc="-1" normalizeH="0" baseline="0" noProof="0" dirty="0">
                <a:ln>
                  <a:noFill/>
                </a:ln>
                <a:solidFill>
                  <a:srgbClr val="00519C"/>
                </a:solidFill>
                <a:effectLst/>
                <a:uLnTx/>
                <a:uFillTx/>
                <a:latin typeface="Segoe UI Light"/>
                <a:ea typeface="DejaVu Sans"/>
              </a:rPr>
              <a:t>? (cont..)</a:t>
            </a:r>
            <a:endParaRPr kumimoji="0" lang="en-US" sz="3600" b="0" i="0" u="none" strike="noStrike" kern="1200" cap="none" spc="-1" normalizeH="0" baseline="0" noProof="0" dirty="0">
              <a:ln>
                <a:noFill/>
              </a:ln>
              <a:solidFill>
                <a:srgbClr val="0066B3"/>
              </a:solidFill>
              <a:effectLst/>
              <a:uLnTx/>
              <a:uFillTx/>
              <a:latin typeface="Segoe UI Light"/>
            </a:endParaRPr>
          </a:p>
        </p:txBody>
      </p:sp>
    </p:spTree>
    <p:extLst>
      <p:ext uri="{BB962C8B-B14F-4D97-AF65-F5344CB8AC3E}">
        <p14:creationId xmlns:p14="http://schemas.microsoft.com/office/powerpoint/2010/main" val="28036596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TextShape 1"/>
          <p:cNvSpPr txBox="1"/>
          <p:nvPr/>
        </p:nvSpPr>
        <p:spPr>
          <a:xfrm>
            <a:off x="342360" y="1795320"/>
            <a:ext cx="8541360" cy="3759120"/>
          </a:xfrm>
          <a:prstGeom prst="rect">
            <a:avLst/>
          </a:prstGeom>
          <a:noFill/>
          <a:ln>
            <a:noFill/>
          </a:ln>
        </p:spPr>
        <p:txBody>
          <a:bodyPr lIns="90000" tIns="45000" rIns="90000" bIns="45000">
            <a:normAutofit/>
          </a:bodyPr>
          <a:lstStyle/>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2200" b="0" i="0" u="none" strike="noStrike" kern="1200" cap="none" spc="-1" normalizeH="0" baseline="0" noProof="0" dirty="0">
              <a:ln>
                <a:noFill/>
              </a:ln>
              <a:solidFill>
                <a:srgbClr val="000000"/>
              </a:solidFill>
              <a:effectLst/>
              <a:uLnTx/>
              <a:uFillTx/>
              <a:latin typeface="Arial"/>
            </a:endParaRPr>
          </a:p>
        </p:txBody>
      </p:sp>
      <p:sp>
        <p:nvSpPr>
          <p:cNvPr id="1099"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smtClean="0">
                <a:ln>
                  <a:noFill/>
                </a:ln>
                <a:solidFill>
                  <a:srgbClr val="00519C"/>
                </a:solidFill>
                <a:effectLst/>
                <a:uLnTx/>
                <a:uFillTx/>
                <a:latin typeface="Segoe UI Light"/>
                <a:ea typeface="DejaVu Sans"/>
              </a:rPr>
              <a:t>JMeter</a:t>
            </a:r>
            <a:endParaRPr kumimoji="0" lang="en-US" sz="3600" b="0" i="0" u="none" strike="noStrike" kern="1200" cap="none" spc="-1" normalizeH="0" baseline="0" noProof="0" dirty="0">
              <a:ln>
                <a:noFill/>
              </a:ln>
              <a:solidFill>
                <a:srgbClr val="0066B3"/>
              </a:solidFill>
              <a:effectLst/>
              <a:uLnTx/>
              <a:uFillTx/>
              <a:latin typeface="Segoe UI Light"/>
            </a:endParaRPr>
          </a:p>
        </p:txBody>
      </p:sp>
      <p:pic>
        <p:nvPicPr>
          <p:cNvPr id="2" name="Picture 1"/>
          <p:cNvPicPr>
            <a:picLocks noChangeAspect="1"/>
          </p:cNvPicPr>
          <p:nvPr/>
        </p:nvPicPr>
        <p:blipFill>
          <a:blip r:embed="rId2"/>
          <a:stretch>
            <a:fillRect/>
          </a:stretch>
        </p:blipFill>
        <p:spPr>
          <a:xfrm>
            <a:off x="1968499" y="1729984"/>
            <a:ext cx="6089651" cy="3824456"/>
          </a:xfrm>
          <a:prstGeom prst="rect">
            <a:avLst/>
          </a:prstGeom>
        </p:spPr>
      </p:pic>
      <p:sp>
        <p:nvSpPr>
          <p:cNvPr id="3" name="TextBox 2"/>
          <p:cNvSpPr txBox="1"/>
          <p:nvPr/>
        </p:nvSpPr>
        <p:spPr>
          <a:xfrm>
            <a:off x="125506" y="2689412"/>
            <a:ext cx="152400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Arial"/>
              </a:rPr>
              <a:t>Logic of the Scripts goes here – This is the Test Plan</a:t>
            </a:r>
            <a:endParaRPr kumimoji="0" lang="en-GB" sz="1800" b="0" i="0" u="none" strike="noStrike" kern="1200" cap="none" spc="0" normalizeH="0" baseline="0" noProof="0" dirty="0">
              <a:ln>
                <a:noFill/>
              </a:ln>
              <a:solidFill>
                <a:prstClr val="black"/>
              </a:solidFill>
              <a:effectLst/>
              <a:uLnTx/>
              <a:uFillTx/>
              <a:latin typeface="Arial"/>
            </a:endParaRPr>
          </a:p>
        </p:txBody>
      </p:sp>
      <p:cxnSp>
        <p:nvCxnSpPr>
          <p:cNvPr id="5" name="Straight Arrow Connector 4"/>
          <p:cNvCxnSpPr/>
          <p:nvPr/>
        </p:nvCxnSpPr>
        <p:spPr>
          <a:xfrm>
            <a:off x="1649506" y="3012141"/>
            <a:ext cx="735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160289" y="2718882"/>
            <a:ext cx="152400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Arial"/>
              </a:rPr>
              <a:t>Details of the different steps</a:t>
            </a:r>
            <a:endParaRPr kumimoji="0" lang="en-GB" sz="1800" b="0" i="0" u="none" strike="noStrike" kern="1200" cap="none" spc="0" normalizeH="0" baseline="0" noProof="0" dirty="0">
              <a:ln>
                <a:noFill/>
              </a:ln>
              <a:solidFill>
                <a:prstClr val="black"/>
              </a:solidFill>
              <a:effectLst/>
              <a:uLnTx/>
              <a:uFillTx/>
              <a:latin typeface="Arial"/>
            </a:endParaRPr>
          </a:p>
        </p:txBody>
      </p:sp>
      <p:cxnSp>
        <p:nvCxnSpPr>
          <p:cNvPr id="9" name="Straight Arrow Connector 8"/>
          <p:cNvCxnSpPr/>
          <p:nvPr/>
        </p:nvCxnSpPr>
        <p:spPr>
          <a:xfrm flipH="1">
            <a:off x="6123151" y="3180547"/>
            <a:ext cx="2037139" cy="527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5506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 name="TextShape 1"/>
          <p:cNvSpPr txBox="1"/>
          <p:nvPr/>
        </p:nvSpPr>
        <p:spPr>
          <a:xfrm>
            <a:off x="342360" y="2221920"/>
            <a:ext cx="4114800" cy="3759120"/>
          </a:xfrm>
          <a:prstGeom prst="rect">
            <a:avLst/>
          </a:prstGeom>
          <a:noFill/>
          <a:ln>
            <a:noFill/>
          </a:ln>
        </p:spPr>
        <p:txBody>
          <a:bodyPr lIns="90000" tIns="45000" rIns="90000" bIns="45000">
            <a:normAutofit/>
          </a:bodyPr>
          <a:lstStyle/>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400" b="0" i="0" u="none" strike="noStrike" kern="1200" cap="none" spc="-1" normalizeH="0" baseline="0" noProof="0" dirty="0">
                <a:ln>
                  <a:noFill/>
                </a:ln>
                <a:solidFill>
                  <a:srgbClr val="000000"/>
                </a:solidFill>
                <a:effectLst/>
                <a:uLnTx/>
                <a:uFillTx/>
                <a:latin typeface="Segoe UI Light"/>
                <a:ea typeface="DejaVu Sans"/>
              </a:rPr>
              <a:t>Thread group</a:t>
            </a:r>
            <a:endParaRPr kumimoji="0" lang="en-US" sz="2400" b="0" i="0" u="none" strike="noStrike" kern="1200" cap="none" spc="-1" normalizeH="0" baseline="0" noProof="0" dirty="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800" b="0" i="0" u="none" strike="noStrike" kern="1200" cap="none" spc="-1" normalizeH="0" baseline="0" noProof="0" dirty="0">
                <a:ln>
                  <a:noFill/>
                </a:ln>
                <a:solidFill>
                  <a:srgbClr val="000000"/>
                </a:solidFill>
                <a:effectLst/>
                <a:uLnTx/>
                <a:uFillTx/>
                <a:latin typeface="Segoe UI Light"/>
                <a:ea typeface="DejaVu Sans"/>
              </a:rPr>
              <a:t>Setup number of threads</a:t>
            </a:r>
            <a:endParaRPr kumimoji="0" lang="en-US" sz="1800" b="0" i="0" u="none" strike="noStrike" kern="1200" cap="none" spc="-1" normalizeH="0" baseline="0" noProof="0" dirty="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800" b="0" i="0" u="none" strike="noStrike" kern="1200" cap="none" spc="-1" normalizeH="0" baseline="0" noProof="0" dirty="0">
                <a:ln>
                  <a:noFill/>
                </a:ln>
                <a:solidFill>
                  <a:srgbClr val="000000"/>
                </a:solidFill>
                <a:effectLst/>
                <a:uLnTx/>
                <a:uFillTx/>
                <a:latin typeface="Segoe UI Light"/>
                <a:ea typeface="DejaVu Sans"/>
              </a:rPr>
              <a:t>Set up ramp up period</a:t>
            </a:r>
            <a:endParaRPr kumimoji="0" lang="en-US" sz="1800" b="0" i="0" u="none" strike="noStrike" kern="1200" cap="none" spc="-1" normalizeH="0" baseline="0" noProof="0" dirty="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800" b="0" i="0" u="none" strike="noStrike" kern="1200" cap="none" spc="-1" normalizeH="0" baseline="0" noProof="0" dirty="0">
                <a:ln>
                  <a:noFill/>
                </a:ln>
                <a:solidFill>
                  <a:srgbClr val="000000"/>
                </a:solidFill>
                <a:effectLst/>
                <a:uLnTx/>
                <a:uFillTx/>
                <a:latin typeface="Segoe UI Light"/>
                <a:ea typeface="DejaVu Sans"/>
              </a:rPr>
              <a:t>No. of times test executes</a:t>
            </a:r>
            <a:endParaRPr kumimoji="0" lang="en-US" sz="18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400" b="0" i="0" u="none" strike="noStrike" kern="1200" cap="none" spc="-1" normalizeH="0" baseline="0" noProof="0" dirty="0">
                <a:ln>
                  <a:noFill/>
                </a:ln>
                <a:solidFill>
                  <a:srgbClr val="000000"/>
                </a:solidFill>
                <a:effectLst/>
                <a:uLnTx/>
                <a:uFillTx/>
                <a:latin typeface="Segoe UI Light"/>
                <a:ea typeface="DejaVu Sans"/>
              </a:rPr>
              <a:t>Controllers</a:t>
            </a:r>
            <a:endParaRPr kumimoji="0" lang="en-US" sz="2400" b="0" i="0" u="none" strike="noStrike" kern="1200" cap="none" spc="-1" normalizeH="0" baseline="0" noProof="0" dirty="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800" b="0" i="0" u="none" strike="noStrike" kern="1200" cap="none" spc="-1" normalizeH="0" baseline="0" noProof="0" dirty="0">
                <a:ln>
                  <a:noFill/>
                </a:ln>
                <a:solidFill>
                  <a:srgbClr val="000000"/>
                </a:solidFill>
                <a:effectLst/>
                <a:uLnTx/>
                <a:uFillTx/>
                <a:latin typeface="Segoe UI Light"/>
                <a:ea typeface="DejaVu Sans"/>
              </a:rPr>
              <a:t>Sampler (send request to server</a:t>
            </a:r>
            <a:r>
              <a:rPr kumimoji="0" lang="en-US" sz="1490" b="0" i="0" u="none" strike="noStrike" kern="1200" cap="none" spc="-1" normalizeH="0" baseline="0" noProof="0" dirty="0">
                <a:ln>
                  <a:noFill/>
                </a:ln>
                <a:solidFill>
                  <a:srgbClr val="000000"/>
                </a:solidFill>
                <a:effectLst/>
                <a:uLnTx/>
                <a:uFillTx/>
                <a:latin typeface="Segoe UI Light"/>
                <a:ea typeface="DejaVu Sans"/>
              </a:rPr>
              <a:t>)</a:t>
            </a:r>
            <a:endParaRPr kumimoji="0" lang="en-US" sz="1490" b="0" i="0" u="none" strike="noStrike" kern="1200" cap="none" spc="-1" normalizeH="0" baseline="0" noProof="0" dirty="0">
              <a:ln>
                <a:noFill/>
              </a:ln>
              <a:solidFill>
                <a:srgbClr val="000000"/>
              </a:solidFill>
              <a:effectLst/>
              <a:uLnTx/>
              <a:uFillTx/>
              <a:latin typeface="Arial"/>
            </a:endParaRPr>
          </a:p>
        </p:txBody>
      </p:sp>
      <p:sp>
        <p:nvSpPr>
          <p:cNvPr id="1101"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a:ln>
                  <a:noFill/>
                </a:ln>
                <a:solidFill>
                  <a:srgbClr val="00519C"/>
                </a:solidFill>
                <a:effectLst/>
                <a:uLnTx/>
                <a:uFillTx/>
                <a:latin typeface="Segoe UI Light"/>
                <a:ea typeface="DejaVu Sans"/>
              </a:rPr>
              <a:t>Elements of </a:t>
            </a:r>
            <a:r>
              <a:rPr kumimoji="0" lang="en-US" sz="3600" b="0" i="0" u="none" strike="noStrike" kern="1200" cap="none" spc="-1" normalizeH="0" baseline="0" noProof="0" dirty="0" smtClean="0">
                <a:ln>
                  <a:noFill/>
                </a:ln>
                <a:solidFill>
                  <a:srgbClr val="00519C"/>
                </a:solidFill>
                <a:effectLst/>
                <a:uLnTx/>
                <a:uFillTx/>
                <a:latin typeface="Segoe UI Light"/>
                <a:ea typeface="DejaVu Sans"/>
              </a:rPr>
              <a:t>a basic test plan</a:t>
            </a:r>
            <a:endParaRPr kumimoji="0" lang="en-US" sz="3600" b="0" i="0" u="none" strike="noStrike" kern="1200" cap="none" spc="-1" normalizeH="0" baseline="0" noProof="0" dirty="0">
              <a:ln>
                <a:noFill/>
              </a:ln>
              <a:solidFill>
                <a:srgbClr val="0066B3"/>
              </a:solidFill>
              <a:effectLst/>
              <a:uLnTx/>
              <a:uFillTx/>
              <a:latin typeface="Segoe UI Light"/>
            </a:endParaRPr>
          </a:p>
        </p:txBody>
      </p:sp>
      <p:sp>
        <p:nvSpPr>
          <p:cNvPr id="1102" name="CustomShape 3"/>
          <p:cNvSpPr/>
          <p:nvPr/>
        </p:nvSpPr>
        <p:spPr>
          <a:xfrm>
            <a:off x="4636228" y="2221920"/>
            <a:ext cx="4835160" cy="3759120"/>
          </a:xfrm>
          <a:prstGeom prst="rect">
            <a:avLst/>
          </a:prstGeom>
          <a:noFill/>
          <a:ln>
            <a:noFill/>
          </a:ln>
        </p:spPr>
        <p:style>
          <a:lnRef idx="0">
            <a:scrgbClr r="0" g="0" b="0"/>
          </a:lnRef>
          <a:fillRef idx="0">
            <a:scrgbClr r="0" g="0" b="0"/>
          </a:fillRef>
          <a:effectRef idx="0">
            <a:scrgbClr r="0" g="0" b="0"/>
          </a:effectRef>
          <a:fontRef idx="minor"/>
        </p:style>
        <p:txBody>
          <a:bodyPr lIns="75600" tIns="37800" rIns="75600" bIns="37800">
            <a:normAutofit/>
          </a:bodyPr>
          <a:lstStyle/>
          <a:p>
            <a:pPr marL="343080" marR="0" lvl="0" indent="-342720" algn="l" defTabSz="914400" rtl="0" eaLnBrk="1" fontAlgn="auto" latinLnBrk="0" hangingPunct="1">
              <a:lnSpc>
                <a:spcPct val="100000"/>
              </a:lnSpc>
              <a:spcBef>
                <a:spcPts val="1001"/>
              </a:spcBef>
              <a:spcAft>
                <a:spcPts val="1001"/>
              </a:spcAft>
              <a:buClr>
                <a:srgbClr val="000000"/>
              </a:buClr>
              <a:buSzTx/>
              <a:buFont typeface="Arial"/>
              <a:buChar char="•"/>
              <a:tabLst/>
              <a:defRPr/>
            </a:pPr>
            <a:r>
              <a:rPr kumimoji="0" lang="en-GB" sz="2400" b="0" i="0" u="none" strike="noStrike" kern="1200" cap="none" spc="-1" normalizeH="0" baseline="0" noProof="0" dirty="0">
                <a:ln>
                  <a:noFill/>
                </a:ln>
                <a:solidFill>
                  <a:srgbClr val="2E2D2C"/>
                </a:solidFill>
                <a:effectLst/>
                <a:uLnTx/>
                <a:uFillTx/>
                <a:latin typeface="Segoe UI Light"/>
                <a:ea typeface="DejaVu Sans"/>
              </a:rPr>
              <a:t>Listener</a:t>
            </a:r>
            <a:endParaRPr kumimoji="0" lang="en-GB" sz="2400" b="0" i="0" u="none" strike="noStrike" kern="1200" cap="none" spc="-1" normalizeH="0" baseline="0" noProof="0" dirty="0">
              <a:ln>
                <a:noFill/>
              </a:ln>
              <a:solidFill>
                <a:prstClr val="black"/>
              </a:solidFill>
              <a:effectLst/>
              <a:uLnTx/>
              <a:uFillTx/>
              <a:latin typeface="Arial"/>
            </a:endParaRPr>
          </a:p>
          <a:p>
            <a:pPr marL="743040" marR="0" lvl="1" indent="-285480" algn="l" defTabSz="914400" rtl="0" eaLnBrk="1" fontAlgn="auto" latinLnBrk="0" hangingPunct="1">
              <a:lnSpc>
                <a:spcPct val="100000"/>
              </a:lnSpc>
              <a:spcBef>
                <a:spcPts val="1001"/>
              </a:spcBef>
              <a:spcAft>
                <a:spcPts val="1001"/>
              </a:spcAft>
              <a:buClr>
                <a:srgbClr val="000000"/>
              </a:buClr>
              <a:buSzTx/>
              <a:buFont typeface="Arial"/>
              <a:buChar char="•"/>
              <a:tabLst/>
              <a:defRPr/>
            </a:pPr>
            <a:r>
              <a:rPr kumimoji="0" lang="en-GB" sz="1800" b="0" i="0" u="none" strike="noStrike" kern="1200" cap="none" spc="-1" normalizeH="0" baseline="0" noProof="0" dirty="0">
                <a:ln>
                  <a:noFill/>
                </a:ln>
                <a:solidFill>
                  <a:srgbClr val="2E2D2C"/>
                </a:solidFill>
                <a:effectLst/>
                <a:uLnTx/>
                <a:uFillTx/>
                <a:latin typeface="Segoe UI Light"/>
                <a:ea typeface="DejaVu Sans"/>
              </a:rPr>
              <a:t>Graph result</a:t>
            </a:r>
            <a:endParaRPr kumimoji="0" lang="en-GB" sz="1800" b="0" i="0" u="none" strike="noStrike" kern="1200" cap="none" spc="-1" normalizeH="0" baseline="0" noProof="0" dirty="0">
              <a:ln>
                <a:noFill/>
              </a:ln>
              <a:solidFill>
                <a:prstClr val="black"/>
              </a:solidFill>
              <a:effectLst/>
              <a:uLnTx/>
              <a:uFillTx/>
              <a:latin typeface="Arial"/>
            </a:endParaRPr>
          </a:p>
          <a:p>
            <a:pPr marL="743040" marR="0" lvl="1" indent="-285480" algn="l" defTabSz="914400" rtl="0" eaLnBrk="1" fontAlgn="auto" latinLnBrk="0" hangingPunct="1">
              <a:lnSpc>
                <a:spcPct val="100000"/>
              </a:lnSpc>
              <a:spcBef>
                <a:spcPts val="1001"/>
              </a:spcBef>
              <a:spcAft>
                <a:spcPts val="1001"/>
              </a:spcAft>
              <a:buClr>
                <a:srgbClr val="000000"/>
              </a:buClr>
              <a:buSzTx/>
              <a:buFont typeface="Arial"/>
              <a:buChar char="•"/>
              <a:tabLst/>
              <a:defRPr/>
            </a:pPr>
            <a:r>
              <a:rPr kumimoji="0" lang="en-GB" sz="1800" b="0" i="0" u="none" strike="noStrike" kern="1200" cap="none" spc="-1" normalizeH="0" baseline="0" noProof="0" dirty="0">
                <a:ln>
                  <a:noFill/>
                </a:ln>
                <a:solidFill>
                  <a:srgbClr val="2E2D2C"/>
                </a:solidFill>
                <a:effectLst/>
                <a:uLnTx/>
                <a:uFillTx/>
                <a:latin typeface="Segoe UI Light"/>
                <a:ea typeface="DejaVu Sans"/>
              </a:rPr>
              <a:t>View results tree and many other formats</a:t>
            </a:r>
            <a:endParaRPr kumimoji="0" lang="en-GB" sz="1800" b="0" i="0" u="none" strike="noStrike" kern="1200" cap="none" spc="-1" normalizeH="0" baseline="0" noProof="0" dirty="0">
              <a:ln>
                <a:noFill/>
              </a:ln>
              <a:solidFill>
                <a:prstClr val="black"/>
              </a:solidFill>
              <a:effectLst/>
              <a:uLnTx/>
              <a:uFillTx/>
              <a:latin typeface="Arial"/>
            </a:endParaRPr>
          </a:p>
          <a:p>
            <a:pPr marL="343080" marR="0" lvl="0" indent="-342720" algn="l" defTabSz="914400" rtl="0" eaLnBrk="1" fontAlgn="auto" latinLnBrk="0" hangingPunct="1">
              <a:lnSpc>
                <a:spcPct val="100000"/>
              </a:lnSpc>
              <a:spcBef>
                <a:spcPts val="1001"/>
              </a:spcBef>
              <a:spcAft>
                <a:spcPts val="1001"/>
              </a:spcAft>
              <a:buClr>
                <a:srgbClr val="000000"/>
              </a:buClr>
              <a:buSzTx/>
              <a:buFont typeface="Arial"/>
              <a:buChar char="•"/>
              <a:tabLst/>
              <a:defRPr/>
            </a:pPr>
            <a:r>
              <a:rPr kumimoji="0" lang="en-GB" sz="2400" b="0" i="0" u="none" strike="noStrike" kern="1200" cap="none" spc="-1" normalizeH="0" baseline="0" noProof="0" dirty="0">
                <a:ln>
                  <a:noFill/>
                </a:ln>
                <a:solidFill>
                  <a:srgbClr val="2E2D2C"/>
                </a:solidFill>
                <a:effectLst/>
                <a:uLnTx/>
                <a:uFillTx/>
                <a:latin typeface="Segoe UI Light"/>
                <a:ea typeface="DejaVu Sans"/>
              </a:rPr>
              <a:t>Timers</a:t>
            </a:r>
            <a:endParaRPr kumimoji="0" lang="en-GB" sz="2400" b="0" i="0" u="none" strike="noStrike" kern="1200" cap="none" spc="-1" normalizeH="0" baseline="0" noProof="0" dirty="0">
              <a:ln>
                <a:noFill/>
              </a:ln>
              <a:solidFill>
                <a:prstClr val="black"/>
              </a:solidFill>
              <a:effectLst/>
              <a:uLnTx/>
              <a:uFillTx/>
              <a:latin typeface="Arial"/>
            </a:endParaRPr>
          </a:p>
          <a:p>
            <a:pPr marL="743040" marR="0" lvl="1" indent="-285480" algn="l" defTabSz="914400" rtl="0" eaLnBrk="1" fontAlgn="auto" latinLnBrk="0" hangingPunct="1">
              <a:lnSpc>
                <a:spcPct val="100000"/>
              </a:lnSpc>
              <a:spcBef>
                <a:spcPts val="1001"/>
              </a:spcBef>
              <a:spcAft>
                <a:spcPts val="1001"/>
              </a:spcAft>
              <a:buClr>
                <a:srgbClr val="000000"/>
              </a:buClr>
              <a:buSzTx/>
              <a:buFont typeface="Arial"/>
              <a:buChar char="•"/>
              <a:tabLst/>
              <a:defRPr/>
            </a:pPr>
            <a:r>
              <a:rPr kumimoji="0" lang="en-GB" sz="1800" b="0" i="0" u="none" strike="noStrike" kern="1200" cap="none" spc="-1" normalizeH="0" baseline="0" noProof="0" dirty="0">
                <a:ln>
                  <a:noFill/>
                </a:ln>
                <a:solidFill>
                  <a:srgbClr val="2E2D2C"/>
                </a:solidFill>
                <a:effectLst/>
                <a:uLnTx/>
                <a:uFillTx/>
                <a:latin typeface="Segoe UI Light"/>
                <a:ea typeface="DejaVu Sans"/>
              </a:rPr>
              <a:t>Delay next request for certain amount of time</a:t>
            </a:r>
            <a:endParaRPr kumimoji="0" lang="en-GB" sz="18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0175858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TextShape 1"/>
          <p:cNvSpPr txBox="1"/>
          <p:nvPr/>
        </p:nvSpPr>
        <p:spPr>
          <a:xfrm>
            <a:off x="342360" y="1702800"/>
            <a:ext cx="9429480" cy="5011560"/>
          </a:xfrm>
          <a:prstGeom prst="rect">
            <a:avLst/>
          </a:prstGeom>
          <a:noFill/>
          <a:ln>
            <a:noFill/>
          </a:ln>
        </p:spPr>
        <p:txBody>
          <a:bodyPr lIns="90000" tIns="45000" rIns="90000" bIns="45000">
            <a:normAutofit/>
          </a:bodyPr>
          <a:lstStyle/>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800" b="0" i="0" u="none" strike="noStrike" kern="1200" cap="none" spc="-1" normalizeH="0" baseline="0" noProof="0" dirty="0">
                <a:ln>
                  <a:noFill/>
                </a:ln>
                <a:solidFill>
                  <a:srgbClr val="000000"/>
                </a:solidFill>
                <a:effectLst/>
                <a:uLnTx/>
                <a:uFillTx/>
                <a:latin typeface="Segoe UI Light"/>
                <a:ea typeface="DejaVu Sans"/>
              </a:rPr>
              <a:t>Assertions</a:t>
            </a:r>
            <a:endParaRPr kumimoji="0" lang="en-US" sz="2800" b="0" i="0" u="none" strike="noStrike" kern="1200" cap="none" spc="-1" normalizeH="0" baseline="0" noProof="0" dirty="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800" b="0" i="0" u="none" strike="noStrike" kern="1200" cap="none" spc="-1" normalizeH="0" baseline="0" noProof="0" dirty="0">
                <a:ln>
                  <a:noFill/>
                </a:ln>
                <a:solidFill>
                  <a:srgbClr val="000000"/>
                </a:solidFill>
                <a:effectLst/>
                <a:uLnTx/>
                <a:uFillTx/>
                <a:latin typeface="Segoe UI Light"/>
                <a:ea typeface="DejaVu Sans"/>
              </a:rPr>
              <a:t>Allow you to assert fact about responses received from HTTP request</a:t>
            </a:r>
            <a:endParaRPr kumimoji="0" lang="en-US" sz="18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800" b="0" i="0" u="none" strike="noStrike" kern="1200" cap="none" spc="-1" normalizeH="0" baseline="0" noProof="0" dirty="0">
                <a:ln>
                  <a:noFill/>
                </a:ln>
                <a:solidFill>
                  <a:srgbClr val="000000"/>
                </a:solidFill>
                <a:effectLst/>
                <a:uLnTx/>
                <a:uFillTx/>
                <a:latin typeface="Segoe UI Light"/>
                <a:ea typeface="DejaVu Sans"/>
              </a:rPr>
              <a:t>Configuration elements</a:t>
            </a:r>
            <a:endParaRPr kumimoji="0" lang="en-US" sz="2800" b="0" i="0" u="none" strike="noStrike" kern="1200" cap="none" spc="-1" normalizeH="0" baseline="0" noProof="0" dirty="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dirty="0">
                <a:ln>
                  <a:noFill/>
                </a:ln>
                <a:solidFill>
                  <a:srgbClr val="000000"/>
                </a:solidFill>
                <a:effectLst/>
                <a:uLnTx/>
                <a:uFillTx/>
                <a:latin typeface="Segoe UI Light"/>
                <a:ea typeface="DejaVu Sans"/>
              </a:rPr>
              <a:t>Allow you to configure settings</a:t>
            </a:r>
            <a:endParaRPr kumimoji="0" lang="en-US" sz="16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800" b="0" i="0" u="none" strike="noStrike" kern="1200" cap="none" spc="-1" normalizeH="0" baseline="0" noProof="0">
                <a:ln>
                  <a:noFill/>
                </a:ln>
                <a:solidFill>
                  <a:srgbClr val="000000"/>
                </a:solidFill>
                <a:effectLst/>
                <a:uLnTx/>
                <a:uFillTx/>
                <a:latin typeface="Segoe UI Light"/>
                <a:ea typeface="DejaVu Sans"/>
              </a:rPr>
              <a:t>Pre processor</a:t>
            </a:r>
            <a:endParaRPr kumimoji="0" lang="en-US" sz="28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800" b="0" i="0" u="none" strike="noStrike" kern="1200" cap="none" spc="-1" normalizeH="0" baseline="0" noProof="0" dirty="0">
                <a:ln>
                  <a:noFill/>
                </a:ln>
                <a:solidFill>
                  <a:srgbClr val="000000"/>
                </a:solidFill>
                <a:effectLst/>
                <a:uLnTx/>
                <a:uFillTx/>
                <a:latin typeface="Segoe UI Light"/>
                <a:ea typeface="DejaVu Sans"/>
              </a:rPr>
              <a:t>Execute prior to sampler request</a:t>
            </a:r>
            <a:endParaRPr kumimoji="0" lang="en-US" sz="1800" b="0" i="0" u="none" strike="noStrike" kern="1200" cap="none" spc="-1" normalizeH="0" baseline="0" noProof="0" dirty="0">
              <a:ln>
                <a:noFill/>
              </a:ln>
              <a:solidFill>
                <a:srgbClr val="000000"/>
              </a:solidFill>
              <a:effectLst/>
              <a:uLnTx/>
              <a:uFillTx/>
              <a:latin typeface="Arial"/>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800" b="0" i="0" u="none" strike="noStrike" kern="1200" cap="none" spc="-1" normalizeH="0" baseline="0" noProof="0" dirty="0">
                <a:ln>
                  <a:noFill/>
                </a:ln>
                <a:solidFill>
                  <a:srgbClr val="000000"/>
                </a:solidFill>
                <a:effectLst/>
                <a:uLnTx/>
                <a:uFillTx/>
                <a:latin typeface="Segoe UI Light"/>
                <a:ea typeface="DejaVu Sans"/>
              </a:rPr>
              <a:t>Post processor</a:t>
            </a:r>
            <a:endParaRPr kumimoji="0" lang="en-US" sz="2800" b="0" i="0" u="none" strike="noStrike" kern="1200" cap="none" spc="-1" normalizeH="0" baseline="0" noProof="0" dirty="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800" b="0" i="0" u="none" strike="noStrike" kern="1200" cap="none" spc="-1" normalizeH="0" baseline="0" noProof="0" dirty="0">
                <a:ln>
                  <a:noFill/>
                </a:ln>
                <a:solidFill>
                  <a:srgbClr val="000000"/>
                </a:solidFill>
                <a:effectLst/>
                <a:uLnTx/>
                <a:uFillTx/>
                <a:latin typeface="Segoe UI Light"/>
                <a:ea typeface="DejaVu Sans"/>
              </a:rPr>
              <a:t>Execute some action after sampler request</a:t>
            </a:r>
            <a:endParaRPr kumimoji="0" lang="en-US" sz="1800" b="0" i="0" u="none" strike="noStrike" kern="1200" cap="none" spc="-1" normalizeH="0" baseline="0" noProof="0" dirty="0">
              <a:ln>
                <a:noFill/>
              </a:ln>
              <a:solidFill>
                <a:srgbClr val="000000"/>
              </a:solidFill>
              <a:effectLst/>
              <a:uLnTx/>
              <a:uFillTx/>
              <a:latin typeface="Arial"/>
            </a:endParaRPr>
          </a:p>
        </p:txBody>
      </p:sp>
      <p:sp>
        <p:nvSpPr>
          <p:cNvPr id="1104"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smtClean="0">
                <a:ln>
                  <a:noFill/>
                </a:ln>
                <a:solidFill>
                  <a:srgbClr val="00519C"/>
                </a:solidFill>
                <a:effectLst/>
                <a:uLnTx/>
                <a:uFillTx/>
                <a:latin typeface="Segoe UI Light"/>
                <a:ea typeface="DejaVu Sans"/>
              </a:rPr>
              <a:t>Other Elements </a:t>
            </a:r>
            <a:r>
              <a:rPr kumimoji="0" lang="en-US" sz="3600" b="0" i="0" u="none" strike="noStrike" kern="1200" cap="none" spc="-1" normalizeH="0" baseline="0" noProof="0" dirty="0">
                <a:ln>
                  <a:noFill/>
                </a:ln>
                <a:solidFill>
                  <a:srgbClr val="00519C"/>
                </a:solidFill>
                <a:effectLst/>
                <a:uLnTx/>
                <a:uFillTx/>
                <a:latin typeface="Segoe UI Light"/>
                <a:ea typeface="DejaVu Sans"/>
              </a:rPr>
              <a:t>of test </a:t>
            </a:r>
            <a:r>
              <a:rPr kumimoji="0" lang="en-US" sz="3600" b="0" i="0" u="none" strike="noStrike" kern="1200" cap="none" spc="-1" normalizeH="0" baseline="0" noProof="0" dirty="0" smtClean="0">
                <a:ln>
                  <a:noFill/>
                </a:ln>
                <a:solidFill>
                  <a:srgbClr val="00519C"/>
                </a:solidFill>
                <a:effectLst/>
                <a:uLnTx/>
                <a:uFillTx/>
                <a:latin typeface="Segoe UI Light"/>
                <a:ea typeface="DejaVu Sans"/>
              </a:rPr>
              <a:t>plans</a:t>
            </a:r>
            <a:endParaRPr kumimoji="0" lang="en-US" sz="3600" b="0" i="0" u="none" strike="noStrike" kern="1200" cap="none" spc="-1" normalizeH="0" baseline="0" noProof="0" dirty="0">
              <a:ln>
                <a:noFill/>
              </a:ln>
              <a:solidFill>
                <a:srgbClr val="0066B3"/>
              </a:solidFill>
              <a:effectLst/>
              <a:uLnTx/>
              <a:uFillTx/>
              <a:latin typeface="Segoe UI Light"/>
            </a:endParaRPr>
          </a:p>
        </p:txBody>
      </p:sp>
    </p:spTree>
    <p:extLst>
      <p:ext uri="{BB962C8B-B14F-4D97-AF65-F5344CB8AC3E}">
        <p14:creationId xmlns:p14="http://schemas.microsoft.com/office/powerpoint/2010/main" val="2538066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TextShape 1"/>
          <p:cNvSpPr txBox="1"/>
          <p:nvPr/>
        </p:nvSpPr>
        <p:spPr>
          <a:xfrm>
            <a:off x="342360" y="1702800"/>
            <a:ext cx="9429480" cy="5011560"/>
          </a:xfrm>
          <a:prstGeom prst="rect">
            <a:avLst/>
          </a:prstGeom>
          <a:noFill/>
          <a:ln>
            <a:noFill/>
          </a:ln>
        </p:spPr>
        <p:txBody>
          <a:bodyPr lIns="90000" tIns="45000" rIns="90000" bIns="45000">
            <a:normAutofit/>
          </a:bodyPr>
          <a:lstStyle/>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800" b="0" i="0" u="none" strike="noStrike" kern="1200" cap="none" spc="-1" normalizeH="0" baseline="0" noProof="0" dirty="0" smtClean="0">
                <a:ln>
                  <a:noFill/>
                </a:ln>
                <a:solidFill>
                  <a:srgbClr val="000000"/>
                </a:solidFill>
                <a:effectLst/>
                <a:uLnTx/>
                <a:uFillTx/>
                <a:latin typeface="Arial"/>
              </a:rPr>
              <a:t>Contains all the elements that JMeter uses to execute the test cases.</a:t>
            </a: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800" b="0" i="0" u="none" strike="noStrike" kern="1200" cap="none" spc="-1" normalizeH="0" baseline="0" noProof="0" dirty="0" smtClean="0">
                <a:ln>
                  <a:noFill/>
                </a:ln>
                <a:solidFill>
                  <a:srgbClr val="000000"/>
                </a:solidFill>
                <a:effectLst/>
                <a:uLnTx/>
                <a:uFillTx/>
                <a:latin typeface="Arial"/>
              </a:rPr>
              <a:t>Each Thread simulates a real user</a:t>
            </a: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endParaRPr kumimoji="0" lang="en-US" sz="1800" b="0" i="0" u="none" strike="noStrike" kern="1200" cap="none" spc="-1" normalizeH="0" baseline="0" noProof="0" dirty="0">
              <a:ln>
                <a:noFill/>
              </a:ln>
              <a:solidFill>
                <a:srgbClr val="000000"/>
              </a:solidFill>
              <a:effectLst/>
              <a:uLnTx/>
              <a:uFillTx/>
              <a:latin typeface="Arial"/>
            </a:endParaRPr>
          </a:p>
        </p:txBody>
      </p:sp>
      <p:sp>
        <p:nvSpPr>
          <p:cNvPr id="1104"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smtClean="0">
                <a:ln>
                  <a:noFill/>
                </a:ln>
                <a:solidFill>
                  <a:srgbClr val="00519C"/>
                </a:solidFill>
                <a:effectLst/>
                <a:uLnTx/>
                <a:uFillTx/>
                <a:latin typeface="Segoe UI Light"/>
                <a:ea typeface="DejaVu Sans"/>
              </a:rPr>
              <a:t>Thread Group</a:t>
            </a:r>
            <a:endParaRPr kumimoji="0" lang="en-US" sz="3600" b="0" i="0" u="none" strike="noStrike" kern="1200" cap="none" spc="-1" normalizeH="0" baseline="0" noProof="0" dirty="0">
              <a:ln>
                <a:noFill/>
              </a:ln>
              <a:solidFill>
                <a:srgbClr val="0066B3"/>
              </a:solidFill>
              <a:effectLst/>
              <a:uLnTx/>
              <a:uFillTx/>
              <a:latin typeface="Segoe UI Light"/>
            </a:endParaRPr>
          </a:p>
        </p:txBody>
      </p:sp>
    </p:spTree>
    <p:extLst>
      <p:ext uri="{BB962C8B-B14F-4D97-AF65-F5344CB8AC3E}">
        <p14:creationId xmlns:p14="http://schemas.microsoft.com/office/powerpoint/2010/main" val="34258369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TextShape 1"/>
          <p:cNvSpPr txBox="1"/>
          <p:nvPr/>
        </p:nvSpPr>
        <p:spPr>
          <a:xfrm>
            <a:off x="342360" y="1702800"/>
            <a:ext cx="9429480" cy="5011560"/>
          </a:xfrm>
          <a:prstGeom prst="rect">
            <a:avLst/>
          </a:prstGeom>
          <a:noFill/>
          <a:ln>
            <a:noFill/>
          </a:ln>
        </p:spPr>
        <p:txBody>
          <a:bodyPr lIns="90000" tIns="45000" rIns="90000" bIns="45000">
            <a:normAutofit/>
          </a:bodyPr>
          <a:lstStyle/>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1800" b="0" i="0" u="none" strike="noStrike" kern="1200" cap="none" spc="-1" normalizeH="0" baseline="0" noProof="0" dirty="0" smtClean="0">
                <a:ln>
                  <a:noFill/>
                </a:ln>
                <a:solidFill>
                  <a:srgbClr val="000000"/>
                </a:solidFill>
                <a:effectLst/>
                <a:uLnTx/>
                <a:uFillTx/>
                <a:latin typeface="Arial"/>
              </a:rPr>
              <a:t>Add a thread group to the test plan</a:t>
            </a: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1800" b="0" i="0" u="none" strike="noStrike" kern="1200" cap="none" spc="-1" normalizeH="0" baseline="0" noProof="0" dirty="0" smtClean="0">
                <a:ln>
                  <a:noFill/>
                </a:ln>
                <a:solidFill>
                  <a:srgbClr val="000000"/>
                </a:solidFill>
                <a:effectLst/>
                <a:uLnTx/>
                <a:uFillTx/>
                <a:latin typeface="Arial"/>
              </a:rPr>
              <a:t>Configure the this thread group with :</a:t>
            </a:r>
            <a:endParaRPr kumimoji="0" lang="en-US" sz="1800" b="0" i="0" u="none" strike="noStrike" kern="1200" cap="none" spc="-1" normalizeH="0" baseline="0" noProof="0" dirty="0">
              <a:ln>
                <a:noFill/>
              </a:ln>
              <a:solidFill>
                <a:srgbClr val="000000"/>
              </a:solidFill>
              <a:effectLst/>
              <a:uLnTx/>
              <a:uFillTx/>
              <a:latin typeface="Arial"/>
            </a:endParaRPr>
          </a:p>
          <a:p>
            <a:pPr marL="740880" marR="0" lvl="1"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1800" b="0" i="0" u="none" strike="noStrike" kern="1200" cap="none" spc="-1" normalizeH="0" baseline="0" noProof="0" dirty="0" smtClean="0">
                <a:ln>
                  <a:noFill/>
                </a:ln>
                <a:solidFill>
                  <a:srgbClr val="000000"/>
                </a:solidFill>
                <a:effectLst/>
                <a:uLnTx/>
                <a:uFillTx/>
                <a:latin typeface="Arial"/>
              </a:rPr>
              <a:t>A Name</a:t>
            </a:r>
          </a:p>
          <a:p>
            <a:pPr marL="740880" marR="0" lvl="1"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1800" b="0" i="0" u="none" strike="noStrike" kern="1200" cap="none" spc="-1" normalizeH="0" baseline="0" noProof="0" dirty="0" smtClean="0">
                <a:ln>
                  <a:noFill/>
                </a:ln>
                <a:solidFill>
                  <a:srgbClr val="000000"/>
                </a:solidFill>
                <a:effectLst/>
                <a:uLnTx/>
                <a:uFillTx/>
                <a:latin typeface="Arial"/>
              </a:rPr>
              <a:t>The ramp-up period</a:t>
            </a:r>
          </a:p>
          <a:p>
            <a:pPr marL="740880" marR="0" lvl="1"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1800" b="0" i="0" u="none" strike="noStrike" kern="1200" cap="none" spc="-1" normalizeH="0" baseline="0" noProof="0" dirty="0" smtClean="0">
                <a:ln>
                  <a:noFill/>
                </a:ln>
                <a:solidFill>
                  <a:srgbClr val="000000"/>
                </a:solidFill>
                <a:effectLst/>
                <a:uLnTx/>
                <a:uFillTx/>
                <a:latin typeface="Arial"/>
              </a:rPr>
              <a:t>The loop count</a:t>
            </a:r>
            <a:endParaRPr kumimoji="0" lang="en-US" sz="1800" b="0" i="0" u="none" strike="noStrike" kern="1200" cap="none" spc="-1" normalizeH="0" baseline="0" noProof="0" dirty="0">
              <a:ln>
                <a:noFill/>
              </a:ln>
              <a:solidFill>
                <a:srgbClr val="000000"/>
              </a:solidFill>
              <a:effectLst/>
              <a:uLnTx/>
              <a:uFillTx/>
              <a:latin typeface="Arial"/>
            </a:endParaRPr>
          </a:p>
          <a:p>
            <a:pPr marL="457560" marR="0" lvl="1" indent="0" algn="l" defTabSz="914400" rtl="0" eaLnBrk="1" fontAlgn="auto" latinLnBrk="0" hangingPunct="1">
              <a:lnSpc>
                <a:spcPct val="100000"/>
              </a:lnSpc>
              <a:spcBef>
                <a:spcPts val="1001"/>
              </a:spcBef>
              <a:spcAft>
                <a:spcPts val="828"/>
              </a:spcAft>
              <a:buClr>
                <a:srgbClr val="000000"/>
              </a:buClr>
              <a:buSzTx/>
              <a:buFontTx/>
              <a:buNone/>
              <a:tabLst/>
              <a:defRPr/>
            </a:pPr>
            <a:endParaRPr kumimoji="0" lang="en-US" sz="1800" b="0" i="0" u="none" strike="noStrike" kern="1200" cap="none" spc="-1" normalizeH="0" baseline="0" noProof="0" dirty="0">
              <a:ln>
                <a:noFill/>
              </a:ln>
              <a:solidFill>
                <a:srgbClr val="000000"/>
              </a:solidFill>
              <a:effectLst/>
              <a:uLnTx/>
              <a:uFillTx/>
              <a:latin typeface="Arial"/>
            </a:endParaRPr>
          </a:p>
          <a:p>
            <a:pPr marL="457560" marR="0" lvl="1" indent="0" algn="l" defTabSz="914400" rtl="0" eaLnBrk="1" fontAlgn="auto" latinLnBrk="0" hangingPunct="1">
              <a:lnSpc>
                <a:spcPct val="100000"/>
              </a:lnSpc>
              <a:spcBef>
                <a:spcPts val="1001"/>
              </a:spcBef>
              <a:spcAft>
                <a:spcPts val="828"/>
              </a:spcAft>
              <a:buClr>
                <a:srgbClr val="000000"/>
              </a:buClr>
              <a:buSzTx/>
              <a:buFontTx/>
              <a:buNone/>
              <a:tabLst/>
              <a:defRPr/>
            </a:pPr>
            <a:endParaRPr kumimoji="0" lang="en-US" sz="1800" b="0" i="0" u="none" strike="noStrike" kern="1200" cap="none" spc="-1" normalizeH="0" baseline="0" noProof="0" dirty="0">
              <a:ln>
                <a:noFill/>
              </a:ln>
              <a:solidFill>
                <a:srgbClr val="000000"/>
              </a:solidFill>
              <a:effectLst/>
              <a:uLnTx/>
              <a:uFillTx/>
              <a:latin typeface="Arial"/>
            </a:endParaRPr>
          </a:p>
        </p:txBody>
      </p:sp>
      <p:sp>
        <p:nvSpPr>
          <p:cNvPr id="1104"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smtClean="0">
                <a:ln>
                  <a:noFill/>
                </a:ln>
                <a:solidFill>
                  <a:srgbClr val="00519C"/>
                </a:solidFill>
                <a:effectLst/>
                <a:uLnTx/>
                <a:uFillTx/>
                <a:latin typeface="Segoe UI Light"/>
                <a:ea typeface="DejaVu Sans"/>
              </a:rPr>
              <a:t>Using JMeter</a:t>
            </a:r>
            <a:endParaRPr kumimoji="0" lang="en-US" sz="3600" b="0" i="0" u="none" strike="noStrike" kern="1200" cap="none" spc="-1" normalizeH="0" baseline="0" noProof="0" dirty="0">
              <a:ln>
                <a:noFill/>
              </a:ln>
              <a:solidFill>
                <a:srgbClr val="0066B3"/>
              </a:solidFill>
              <a:effectLst/>
              <a:uLnTx/>
              <a:uFillTx/>
              <a:latin typeface="Segoe UI Light"/>
            </a:endParaRPr>
          </a:p>
        </p:txBody>
      </p:sp>
      <p:pic>
        <p:nvPicPr>
          <p:cNvPr id="2" name="Picture 1"/>
          <p:cNvPicPr>
            <a:picLocks noChangeAspect="1"/>
          </p:cNvPicPr>
          <p:nvPr/>
        </p:nvPicPr>
        <p:blipFill>
          <a:blip r:embed="rId2"/>
          <a:stretch>
            <a:fillRect/>
          </a:stretch>
        </p:blipFill>
        <p:spPr>
          <a:xfrm>
            <a:off x="870603" y="4383554"/>
            <a:ext cx="4275138" cy="2493831"/>
          </a:xfrm>
          <a:prstGeom prst="rect">
            <a:avLst/>
          </a:prstGeom>
        </p:spPr>
      </p:pic>
    </p:spTree>
    <p:extLst>
      <p:ext uri="{BB962C8B-B14F-4D97-AF65-F5344CB8AC3E}">
        <p14:creationId xmlns:p14="http://schemas.microsoft.com/office/powerpoint/2010/main" val="20339324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TextShape 1"/>
          <p:cNvSpPr txBox="1"/>
          <p:nvPr/>
        </p:nvSpPr>
        <p:spPr>
          <a:xfrm>
            <a:off x="342360" y="1702800"/>
            <a:ext cx="9429480" cy="5011560"/>
          </a:xfrm>
          <a:prstGeom prst="rect">
            <a:avLst/>
          </a:prstGeom>
          <a:noFill/>
          <a:ln>
            <a:noFill/>
          </a:ln>
        </p:spPr>
        <p:txBody>
          <a:bodyPr lIns="90000" tIns="45000" rIns="90000" bIns="45000">
            <a:normAutofit/>
          </a:bodyPr>
          <a:lstStyle/>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r>
              <a:rPr kumimoji="0" lang="en-US" sz="1800" b="0" i="0" u="none" strike="noStrike" kern="1200" cap="none" spc="-1" normalizeH="0" baseline="0" noProof="0" dirty="0">
                <a:ln>
                  <a:noFill/>
                </a:ln>
                <a:solidFill>
                  <a:srgbClr val="000000"/>
                </a:solidFill>
                <a:effectLst/>
                <a:uLnTx/>
                <a:uFillTx/>
                <a:latin typeface="Arial"/>
              </a:rPr>
              <a:t>Add a HTTP Request Sampler to your Thread </a:t>
            </a:r>
            <a:r>
              <a:rPr kumimoji="0" lang="en-US" sz="1800" b="0" i="0" u="none" strike="noStrike" kern="1200" cap="none" spc="-1" normalizeH="0" baseline="0" noProof="0" dirty="0" smtClean="0">
                <a:ln>
                  <a:noFill/>
                </a:ln>
                <a:solidFill>
                  <a:srgbClr val="000000"/>
                </a:solidFill>
                <a:effectLst/>
                <a:uLnTx/>
                <a:uFillTx/>
                <a:latin typeface="Arial"/>
              </a:rPr>
              <a:t>Group</a:t>
            </a:r>
          </a:p>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r>
              <a:rPr kumimoji="0" lang="en-US" sz="1800" b="0" i="0" u="none" strike="noStrike" kern="1200" cap="none" spc="-1" normalizeH="0" baseline="0" noProof="0" dirty="0" smtClean="0">
                <a:ln>
                  <a:noFill/>
                </a:ln>
                <a:solidFill>
                  <a:srgbClr val="000000"/>
                </a:solidFill>
                <a:effectLst/>
                <a:uLnTx/>
                <a:uFillTx/>
                <a:latin typeface="Arial"/>
              </a:rPr>
              <a:t>Configure the IP that you need to test</a:t>
            </a:r>
          </a:p>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r>
              <a:rPr kumimoji="0" lang="en-US" sz="1800" b="0" i="0" u="none" strike="noStrike" kern="1200" cap="none" spc="-1" normalizeH="0" baseline="0" noProof="0" dirty="0" smtClean="0">
                <a:ln>
                  <a:noFill/>
                </a:ln>
                <a:solidFill>
                  <a:srgbClr val="000000"/>
                </a:solidFill>
                <a:effectLst/>
                <a:uLnTx/>
                <a:uFillTx/>
                <a:latin typeface="Arial"/>
              </a:rPr>
              <a:t>You can also configure the Path and the Parameters that you would like to send with each test.</a:t>
            </a:r>
          </a:p>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endParaRPr kumimoji="0" lang="en-US" sz="1800" b="0" i="0" u="none" strike="noStrike" kern="1200" cap="none" spc="-1" normalizeH="0" baseline="0" noProof="0" dirty="0">
              <a:ln>
                <a:noFill/>
              </a:ln>
              <a:solidFill>
                <a:srgbClr val="000000"/>
              </a:solidFill>
              <a:effectLst/>
              <a:uLnTx/>
              <a:uFillTx/>
              <a:latin typeface="Arial"/>
            </a:endParaRPr>
          </a:p>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endParaRPr kumimoji="0" lang="en-US" sz="1800" b="0" i="0" u="none" strike="noStrike" kern="1200" cap="none" spc="-1" normalizeH="0" baseline="0" noProof="0" dirty="0" smtClean="0">
              <a:ln>
                <a:noFill/>
              </a:ln>
              <a:solidFill>
                <a:srgbClr val="000000"/>
              </a:solidFill>
              <a:effectLst/>
              <a:uLnTx/>
              <a:uFillTx/>
              <a:latin typeface="Arial"/>
            </a:endParaRPr>
          </a:p>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endParaRPr kumimoji="0" lang="en-US" sz="1800" b="0" i="0" u="none" strike="noStrike" kern="1200" cap="none" spc="-1" normalizeH="0" baseline="0" noProof="0" dirty="0">
              <a:ln>
                <a:noFill/>
              </a:ln>
              <a:solidFill>
                <a:srgbClr val="000000"/>
              </a:solidFill>
              <a:effectLst/>
              <a:uLnTx/>
              <a:uFillTx/>
              <a:latin typeface="Arial"/>
            </a:endParaRPr>
          </a:p>
          <a:p>
            <a:pPr marL="457560" marR="0" lvl="1" indent="0" algn="l" defTabSz="914400" rtl="0" eaLnBrk="1" fontAlgn="auto" latinLnBrk="0" hangingPunct="1">
              <a:lnSpc>
                <a:spcPct val="100000"/>
              </a:lnSpc>
              <a:spcBef>
                <a:spcPts val="1001"/>
              </a:spcBef>
              <a:spcAft>
                <a:spcPts val="828"/>
              </a:spcAft>
              <a:buClr>
                <a:srgbClr val="000000"/>
              </a:buClr>
              <a:buSzTx/>
              <a:buFontTx/>
              <a:buNone/>
              <a:tabLst/>
              <a:defRPr/>
            </a:pPr>
            <a:endParaRPr kumimoji="0" lang="en-US" sz="1800" b="0" i="0" u="none" strike="noStrike" kern="1200" cap="none" spc="-1" normalizeH="0" baseline="0" noProof="0" dirty="0">
              <a:ln>
                <a:noFill/>
              </a:ln>
              <a:solidFill>
                <a:srgbClr val="000000"/>
              </a:solidFill>
              <a:effectLst/>
              <a:uLnTx/>
              <a:uFillTx/>
              <a:latin typeface="Arial"/>
            </a:endParaRPr>
          </a:p>
        </p:txBody>
      </p:sp>
      <p:sp>
        <p:nvSpPr>
          <p:cNvPr id="1104"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smtClean="0">
                <a:ln>
                  <a:noFill/>
                </a:ln>
                <a:solidFill>
                  <a:srgbClr val="00519C"/>
                </a:solidFill>
                <a:effectLst/>
                <a:uLnTx/>
                <a:uFillTx/>
                <a:latin typeface="Segoe UI Light"/>
                <a:ea typeface="DejaVu Sans"/>
              </a:rPr>
              <a:t>Using JMeter</a:t>
            </a:r>
            <a:endParaRPr kumimoji="0" lang="en-US" sz="3600" b="0" i="0" u="none" strike="noStrike" kern="1200" cap="none" spc="-1" normalizeH="0" baseline="0" noProof="0" dirty="0">
              <a:ln>
                <a:noFill/>
              </a:ln>
              <a:solidFill>
                <a:srgbClr val="0066B3"/>
              </a:solidFill>
              <a:effectLst/>
              <a:uLnTx/>
              <a:uFillTx/>
              <a:latin typeface="Segoe UI Light"/>
            </a:endParaRPr>
          </a:p>
        </p:txBody>
      </p:sp>
      <p:pic>
        <p:nvPicPr>
          <p:cNvPr id="2" name="Picture 1"/>
          <p:cNvPicPr>
            <a:picLocks noChangeAspect="1"/>
          </p:cNvPicPr>
          <p:nvPr/>
        </p:nvPicPr>
        <p:blipFill>
          <a:blip r:embed="rId2"/>
          <a:stretch>
            <a:fillRect/>
          </a:stretch>
        </p:blipFill>
        <p:spPr>
          <a:xfrm>
            <a:off x="847049" y="3621834"/>
            <a:ext cx="5948197" cy="3283620"/>
          </a:xfrm>
          <a:prstGeom prst="rect">
            <a:avLst/>
          </a:prstGeom>
        </p:spPr>
      </p:pic>
    </p:spTree>
    <p:extLst>
      <p:ext uri="{BB962C8B-B14F-4D97-AF65-F5344CB8AC3E}">
        <p14:creationId xmlns:p14="http://schemas.microsoft.com/office/powerpoint/2010/main" val="300023393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TextShape 1"/>
          <p:cNvSpPr txBox="1"/>
          <p:nvPr/>
        </p:nvSpPr>
        <p:spPr>
          <a:xfrm>
            <a:off x="342360" y="1640880"/>
            <a:ext cx="8335440" cy="3759120"/>
          </a:xfrm>
          <a:prstGeom prst="rect">
            <a:avLst/>
          </a:prstGeom>
          <a:noFill/>
          <a:ln>
            <a:noFill/>
          </a:ln>
        </p:spPr>
        <p:txBody>
          <a:bodyPr lIns="90000" tIns="45000" rIns="90000" bIns="45000">
            <a:normAutofit/>
          </a:bodyPr>
          <a:lstStyle/>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800" b="0" i="0" u="none" strike="noStrike" kern="1200" cap="none" spc="-1" normalizeH="0" baseline="0" noProof="0">
                <a:ln>
                  <a:noFill/>
                </a:ln>
                <a:solidFill>
                  <a:srgbClr val="000000"/>
                </a:solidFill>
                <a:effectLst/>
                <a:uLnTx/>
                <a:uFillTx/>
                <a:latin typeface="Segoe UI Light"/>
                <a:ea typeface="DejaVu Sans"/>
              </a:rPr>
              <a:t>Stating Objectives in Measurable Terms:</a:t>
            </a:r>
            <a:endParaRPr kumimoji="0" lang="en-US" sz="28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20000"/>
              </a:lnSpc>
              <a:spcBef>
                <a:spcPts val="499"/>
              </a:spcBef>
              <a:spcAft>
                <a:spcPts val="828"/>
              </a:spcAft>
              <a:buClr>
                <a:srgbClr val="000000"/>
              </a:buClr>
              <a:buSzTx/>
              <a:buFont typeface="Arial"/>
              <a:buChar char="•"/>
              <a:tabLst/>
              <a:defRPr/>
            </a:pPr>
            <a:r>
              <a:rPr kumimoji="0" lang="en-US" sz="1490" b="0" i="0" u="none" strike="noStrike" kern="1200" cap="none" spc="-1" normalizeH="0" baseline="0" noProof="0">
                <a:ln>
                  <a:noFill/>
                </a:ln>
                <a:solidFill>
                  <a:srgbClr val="000000"/>
                </a:solidFill>
                <a:effectLst/>
                <a:uLnTx/>
                <a:uFillTx/>
                <a:latin typeface="Segoe UI Light"/>
                <a:ea typeface="DejaVu Sans"/>
              </a:rPr>
              <a:t>Once you decide on your general load testing objectives, you should identify more focused goals by stating your objectives in measurable terms</a:t>
            </a:r>
            <a:endParaRPr kumimoji="0" lang="en-US" sz="149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20000"/>
              </a:lnSpc>
              <a:spcBef>
                <a:spcPts val="499"/>
              </a:spcBef>
              <a:spcAft>
                <a:spcPts val="828"/>
              </a:spcAft>
              <a:buClr>
                <a:srgbClr val="000000"/>
              </a:buClr>
              <a:buSzTx/>
              <a:buFont typeface="Arial"/>
              <a:buChar char="•"/>
              <a:tabLst/>
              <a:defRPr/>
            </a:pPr>
            <a:r>
              <a:rPr kumimoji="0" lang="en-US" sz="1490" b="0" i="0" u="none" strike="noStrike" kern="1200" cap="none" spc="-1" normalizeH="0" baseline="0" noProof="0">
                <a:ln>
                  <a:noFill/>
                </a:ln>
                <a:solidFill>
                  <a:srgbClr val="000000"/>
                </a:solidFill>
                <a:effectLst/>
                <a:uLnTx/>
                <a:uFillTx/>
                <a:latin typeface="Segoe UI Light"/>
                <a:ea typeface="DejaVu Sans"/>
              </a:rPr>
              <a:t>To provide a baseline for evaluation, determine exactly what constitutes acceptable and unacceptable test results</a:t>
            </a:r>
            <a:r>
              <a:rPr kumimoji="0" sz="1800" b="0" i="0" u="none" strike="noStrike" kern="1200" cap="none" spc="0" normalizeH="0" baseline="0" noProof="0">
                <a:ln>
                  <a:noFill/>
                </a:ln>
                <a:solidFill>
                  <a:prstClr val="black"/>
                </a:solidFill>
                <a:effectLst/>
                <a:uLnTx/>
                <a:uFillTx/>
                <a:latin typeface="Arial"/>
              </a:rPr>
              <a:t/>
            </a:r>
            <a:br>
              <a:rPr kumimoji="0" sz="1800" b="0" i="0" u="none" strike="noStrike" kern="1200" cap="none" spc="0" normalizeH="0" baseline="0" noProof="0">
                <a:ln>
                  <a:noFill/>
                </a:ln>
                <a:solidFill>
                  <a:prstClr val="black"/>
                </a:solidFill>
                <a:effectLst/>
                <a:uLnTx/>
                <a:uFillTx/>
                <a:latin typeface="Arial"/>
              </a:rPr>
            </a:br>
            <a:r>
              <a:rPr kumimoji="0" lang="en-US" sz="1490" b="0" i="0" u="none" strike="noStrike" kern="1200" cap="none" spc="-1" normalizeH="0" baseline="0" noProof="0">
                <a:ln>
                  <a:noFill/>
                </a:ln>
                <a:solidFill>
                  <a:srgbClr val="000000"/>
                </a:solidFill>
                <a:effectLst/>
                <a:uLnTx/>
                <a:uFillTx/>
                <a:latin typeface="Segoe UI Light"/>
              </a:rPr>
              <a:t> </a:t>
            </a:r>
            <a:endParaRPr kumimoji="0" lang="en-US" sz="149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1490" b="0" i="0" u="none" strike="noStrike" kern="1200" cap="none" spc="-1" normalizeH="0" baseline="0" noProof="0">
              <a:ln>
                <a:noFill/>
              </a:ln>
              <a:solidFill>
                <a:srgbClr val="000000"/>
              </a:solidFill>
              <a:effectLst/>
              <a:uLnTx/>
              <a:uFillTx/>
              <a:latin typeface="Arial"/>
            </a:endParaRPr>
          </a:p>
        </p:txBody>
      </p:sp>
      <p:sp>
        <p:nvSpPr>
          <p:cNvPr id="1050"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a:ln>
                  <a:noFill/>
                </a:ln>
                <a:solidFill>
                  <a:srgbClr val="00519C"/>
                </a:solidFill>
                <a:effectLst/>
                <a:uLnTx/>
                <a:uFillTx/>
                <a:latin typeface="Segoe UI Light"/>
                <a:ea typeface="DejaVu Sans"/>
              </a:rPr>
              <a:t>Defining testing </a:t>
            </a:r>
            <a:r>
              <a:rPr kumimoji="0" lang="en-US" sz="3600" b="0" i="0" u="none" strike="noStrike" kern="1200" cap="none" spc="-1" normalizeH="0" baseline="0" noProof="0" dirty="0" smtClean="0">
                <a:ln>
                  <a:noFill/>
                </a:ln>
                <a:solidFill>
                  <a:srgbClr val="00519C"/>
                </a:solidFill>
                <a:effectLst/>
                <a:uLnTx/>
                <a:uFillTx/>
                <a:latin typeface="Segoe UI Light"/>
                <a:ea typeface="DejaVu Sans"/>
              </a:rPr>
              <a:t>objectives</a:t>
            </a:r>
            <a:endParaRPr kumimoji="0" lang="en-US" sz="3600" b="0" i="0" u="none" strike="noStrike" kern="1200" cap="none" spc="-1" normalizeH="0" baseline="0" noProof="0" dirty="0">
              <a:ln>
                <a:noFill/>
              </a:ln>
              <a:solidFill>
                <a:srgbClr val="0066B3"/>
              </a:solidFill>
              <a:effectLst/>
              <a:uLnTx/>
              <a:uFillTx/>
              <a:latin typeface="Segoe UI Light"/>
            </a:endParaRPr>
          </a:p>
        </p:txBody>
      </p:sp>
    </p:spTree>
    <p:extLst>
      <p:ext uri="{BB962C8B-B14F-4D97-AF65-F5344CB8AC3E}">
        <p14:creationId xmlns:p14="http://schemas.microsoft.com/office/powerpoint/2010/main" val="8138394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TextShape 1"/>
          <p:cNvSpPr txBox="1"/>
          <p:nvPr/>
        </p:nvSpPr>
        <p:spPr>
          <a:xfrm>
            <a:off x="342360" y="1702800"/>
            <a:ext cx="9429480" cy="5011560"/>
          </a:xfrm>
          <a:prstGeom prst="rect">
            <a:avLst/>
          </a:prstGeom>
          <a:noFill/>
          <a:ln>
            <a:noFill/>
          </a:ln>
        </p:spPr>
        <p:txBody>
          <a:bodyPr lIns="90000" tIns="45000" rIns="90000" bIns="45000">
            <a:normAutofit/>
          </a:bodyPr>
          <a:lstStyle/>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r>
              <a:rPr kumimoji="0" lang="en-US" sz="1800" b="0" i="0" u="none" strike="noStrike" kern="1200" cap="none" spc="-1" normalizeH="0" baseline="0" noProof="0" dirty="0">
                <a:ln>
                  <a:noFill/>
                </a:ln>
                <a:solidFill>
                  <a:srgbClr val="000000"/>
                </a:solidFill>
                <a:effectLst/>
                <a:uLnTx/>
                <a:uFillTx/>
                <a:latin typeface="Arial"/>
              </a:rPr>
              <a:t>Add a </a:t>
            </a:r>
            <a:r>
              <a:rPr kumimoji="0" lang="en-US" sz="1800" b="0" i="0" u="none" strike="noStrike" kern="1200" cap="none" spc="-1" normalizeH="0" baseline="0" noProof="0" dirty="0" smtClean="0">
                <a:ln>
                  <a:noFill/>
                </a:ln>
                <a:solidFill>
                  <a:srgbClr val="000000"/>
                </a:solidFill>
                <a:effectLst/>
                <a:uLnTx/>
                <a:uFillTx/>
                <a:latin typeface="Arial"/>
              </a:rPr>
              <a:t>View Results Tree Listener to your Request to see the results.</a:t>
            </a:r>
          </a:p>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endParaRPr kumimoji="0" lang="en-US" sz="1800" b="0" i="0" u="none" strike="noStrike" kern="1200" cap="none" spc="-1" normalizeH="0" baseline="0" noProof="0" dirty="0">
              <a:ln>
                <a:noFill/>
              </a:ln>
              <a:solidFill>
                <a:srgbClr val="000000"/>
              </a:solidFill>
              <a:effectLst/>
              <a:uLnTx/>
              <a:uFillTx/>
              <a:latin typeface="Arial"/>
            </a:endParaRPr>
          </a:p>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r>
              <a:rPr kumimoji="0" lang="en-US" sz="1800" b="0" i="0" u="none" strike="noStrike" kern="1200" cap="none" spc="-1" normalizeH="0" baseline="0" noProof="0" dirty="0" smtClean="0">
                <a:ln>
                  <a:noFill/>
                </a:ln>
                <a:solidFill>
                  <a:srgbClr val="000000"/>
                </a:solidFill>
                <a:effectLst/>
                <a:uLnTx/>
                <a:uFillTx/>
                <a:latin typeface="Arial"/>
              </a:rPr>
              <a:t>You can add a Response Assertion to the request and test for particular patterns, for example, that some particular text appears in the response.</a:t>
            </a:r>
          </a:p>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endParaRPr kumimoji="0" lang="en-US" sz="1800" b="0" i="0" u="none" strike="noStrike" kern="1200" cap="none" spc="-1" normalizeH="0" baseline="0" noProof="0" dirty="0">
              <a:ln>
                <a:noFill/>
              </a:ln>
              <a:solidFill>
                <a:srgbClr val="000000"/>
              </a:solidFill>
              <a:effectLst/>
              <a:uLnTx/>
              <a:uFillTx/>
              <a:latin typeface="Arial"/>
            </a:endParaRPr>
          </a:p>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endParaRPr kumimoji="0" lang="en-US" sz="1800" b="0" i="0" u="none" strike="noStrike" kern="1200" cap="none" spc="-1" normalizeH="0" baseline="0" noProof="0" dirty="0" smtClean="0">
              <a:ln>
                <a:noFill/>
              </a:ln>
              <a:solidFill>
                <a:srgbClr val="000000"/>
              </a:solidFill>
              <a:effectLst/>
              <a:uLnTx/>
              <a:uFillTx/>
              <a:latin typeface="Arial"/>
            </a:endParaRPr>
          </a:p>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endParaRPr kumimoji="0" lang="en-US" sz="1800" b="0" i="0" u="none" strike="noStrike" kern="1200" cap="none" spc="-1" normalizeH="0" baseline="0" noProof="0" dirty="0">
              <a:ln>
                <a:noFill/>
              </a:ln>
              <a:solidFill>
                <a:srgbClr val="000000"/>
              </a:solidFill>
              <a:effectLst/>
              <a:uLnTx/>
              <a:uFillTx/>
              <a:latin typeface="Arial"/>
            </a:endParaRPr>
          </a:p>
          <a:p>
            <a:pPr marL="457560" marR="0" lvl="1" indent="0" algn="l" defTabSz="914400" rtl="0" eaLnBrk="1" fontAlgn="auto" latinLnBrk="0" hangingPunct="1">
              <a:lnSpc>
                <a:spcPct val="100000"/>
              </a:lnSpc>
              <a:spcBef>
                <a:spcPts val="1001"/>
              </a:spcBef>
              <a:spcAft>
                <a:spcPts val="828"/>
              </a:spcAft>
              <a:buClr>
                <a:srgbClr val="000000"/>
              </a:buClr>
              <a:buSzTx/>
              <a:buFontTx/>
              <a:buNone/>
              <a:tabLst/>
              <a:defRPr/>
            </a:pPr>
            <a:endParaRPr kumimoji="0" lang="en-US" sz="1800" b="0" i="0" u="none" strike="noStrike" kern="1200" cap="none" spc="-1" normalizeH="0" baseline="0" noProof="0" dirty="0">
              <a:ln>
                <a:noFill/>
              </a:ln>
              <a:solidFill>
                <a:srgbClr val="000000"/>
              </a:solidFill>
              <a:effectLst/>
              <a:uLnTx/>
              <a:uFillTx/>
              <a:latin typeface="Arial"/>
            </a:endParaRPr>
          </a:p>
        </p:txBody>
      </p:sp>
      <p:sp>
        <p:nvSpPr>
          <p:cNvPr id="1104"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smtClean="0">
                <a:ln>
                  <a:noFill/>
                </a:ln>
                <a:solidFill>
                  <a:srgbClr val="00519C"/>
                </a:solidFill>
                <a:effectLst/>
                <a:uLnTx/>
                <a:uFillTx/>
                <a:latin typeface="Segoe UI Light"/>
                <a:ea typeface="DejaVu Sans"/>
              </a:rPr>
              <a:t>Using JMeter</a:t>
            </a:r>
            <a:endParaRPr kumimoji="0" lang="en-US" sz="3600" b="0" i="0" u="none" strike="noStrike" kern="1200" cap="none" spc="-1" normalizeH="0" baseline="0" noProof="0" dirty="0">
              <a:ln>
                <a:noFill/>
              </a:ln>
              <a:solidFill>
                <a:srgbClr val="0066B3"/>
              </a:solidFill>
              <a:effectLst/>
              <a:uLnTx/>
              <a:uFillTx/>
              <a:latin typeface="Segoe UI Light"/>
            </a:endParaRPr>
          </a:p>
        </p:txBody>
      </p:sp>
      <p:pic>
        <p:nvPicPr>
          <p:cNvPr id="3" name="Picture 2"/>
          <p:cNvPicPr>
            <a:picLocks noChangeAspect="1"/>
          </p:cNvPicPr>
          <p:nvPr/>
        </p:nvPicPr>
        <p:blipFill>
          <a:blip r:embed="rId2"/>
          <a:stretch>
            <a:fillRect/>
          </a:stretch>
        </p:blipFill>
        <p:spPr>
          <a:xfrm>
            <a:off x="3096930" y="3512590"/>
            <a:ext cx="3590740" cy="3495890"/>
          </a:xfrm>
          <a:prstGeom prst="rect">
            <a:avLst/>
          </a:prstGeom>
        </p:spPr>
      </p:pic>
    </p:spTree>
    <p:extLst>
      <p:ext uri="{BB962C8B-B14F-4D97-AF65-F5344CB8AC3E}">
        <p14:creationId xmlns:p14="http://schemas.microsoft.com/office/powerpoint/2010/main" val="40972343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TextShape 1"/>
          <p:cNvSpPr txBox="1"/>
          <p:nvPr/>
        </p:nvSpPr>
        <p:spPr>
          <a:xfrm>
            <a:off x="342360" y="1749295"/>
            <a:ext cx="9429480" cy="5011560"/>
          </a:xfrm>
          <a:prstGeom prst="rect">
            <a:avLst/>
          </a:prstGeom>
          <a:noFill/>
          <a:ln>
            <a:noFill/>
          </a:ln>
        </p:spPr>
        <p:txBody>
          <a:bodyPr lIns="90000" tIns="45000" rIns="90000" bIns="45000">
            <a:normAutofit/>
          </a:bodyPr>
          <a:lstStyle/>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r>
              <a:rPr kumimoji="0" lang="en-US" sz="1800" b="0" i="0" u="none" strike="noStrike" kern="1200" cap="none" spc="-1" normalizeH="0" baseline="0" noProof="0" dirty="0" smtClean="0">
                <a:ln>
                  <a:noFill/>
                </a:ln>
                <a:solidFill>
                  <a:srgbClr val="000000"/>
                </a:solidFill>
                <a:effectLst/>
                <a:uLnTx/>
                <a:uFillTx/>
                <a:latin typeface="Arial"/>
              </a:rPr>
              <a:t>Search Google for the </a:t>
            </a:r>
            <a:r>
              <a:rPr kumimoji="0" lang="en-US" sz="1800" b="0" i="0" u="none" strike="noStrike" kern="1200" cap="none" spc="-1" normalizeH="0" baseline="0" noProof="0" dirty="0" err="1" smtClean="0">
                <a:ln>
                  <a:noFill/>
                </a:ln>
                <a:solidFill>
                  <a:srgbClr val="000000"/>
                </a:solidFill>
                <a:effectLst/>
                <a:uLnTx/>
                <a:uFillTx/>
                <a:latin typeface="Arial"/>
              </a:rPr>
              <a:t>JMeter</a:t>
            </a:r>
            <a:r>
              <a:rPr kumimoji="0" lang="en-US" sz="1800" b="0" i="0" u="none" strike="noStrike" kern="1200" cap="none" spc="-1" normalizeH="0" noProof="0" dirty="0" smtClean="0">
                <a:ln>
                  <a:noFill/>
                </a:ln>
                <a:solidFill>
                  <a:srgbClr val="000000"/>
                </a:solidFill>
                <a:effectLst/>
                <a:uLnTx/>
                <a:uFillTx/>
                <a:latin typeface="Arial"/>
              </a:rPr>
              <a:t> plugin Manager</a:t>
            </a:r>
          </a:p>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r>
              <a:rPr lang="en-US" spc="-1" dirty="0" smtClean="0">
                <a:solidFill>
                  <a:srgbClr val="000000"/>
                </a:solidFill>
                <a:latin typeface="Arial"/>
              </a:rPr>
              <a:t>Find </a:t>
            </a:r>
            <a:r>
              <a:rPr lang="en-US" spc="-1" dirty="0" err="1" smtClean="0">
                <a:solidFill>
                  <a:srgbClr val="000000"/>
                </a:solidFill>
                <a:latin typeface="Arial"/>
              </a:rPr>
              <a:t>jpgc</a:t>
            </a:r>
            <a:r>
              <a:rPr lang="en-US" spc="-1" dirty="0" smtClean="0">
                <a:solidFill>
                  <a:srgbClr val="000000"/>
                </a:solidFill>
                <a:latin typeface="Arial"/>
              </a:rPr>
              <a:t> standard set – this plugin contains lots of useful features</a:t>
            </a:r>
          </a:p>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r>
              <a:rPr kumimoji="0" lang="en-US" sz="1800" b="0" i="0" u="none" strike="noStrike" kern="1200" cap="none" spc="-1" normalizeH="0" noProof="0" dirty="0" smtClean="0">
                <a:ln>
                  <a:noFill/>
                </a:ln>
                <a:solidFill>
                  <a:srgbClr val="000000"/>
                </a:solidFill>
                <a:effectLst/>
                <a:uLnTx/>
                <a:uFillTx/>
                <a:latin typeface="Arial"/>
              </a:rPr>
              <a:t>Primarily features that will make our results easier to interpret and features that will allow us to make load tests. </a:t>
            </a:r>
          </a:p>
          <a:p>
            <a:pPr marL="743310" marR="0" lvl="1" indent="-285750" algn="l" defTabSz="914400" rtl="0" eaLnBrk="1" fontAlgn="auto" latinLnBrk="0" hangingPunct="1">
              <a:lnSpc>
                <a:spcPct val="100000"/>
              </a:lnSpc>
              <a:spcBef>
                <a:spcPts val="1001"/>
              </a:spcBef>
              <a:spcAft>
                <a:spcPts val="828"/>
              </a:spcAft>
              <a:buClr>
                <a:srgbClr val="000000"/>
              </a:buClr>
              <a:buSzTx/>
              <a:buFont typeface="Arial" panose="020B0604020202020204" pitchFamily="34" charset="0"/>
              <a:buChar char="•"/>
              <a:tabLst/>
              <a:defRPr/>
            </a:pPr>
            <a:endParaRPr kumimoji="0" lang="en-US" sz="1800" b="0" i="0" u="none" strike="noStrike" kern="1200" cap="none" spc="-1" normalizeH="0" baseline="0" noProof="0" dirty="0">
              <a:ln>
                <a:noFill/>
              </a:ln>
              <a:solidFill>
                <a:srgbClr val="000000"/>
              </a:solidFill>
              <a:effectLst/>
              <a:uLnTx/>
              <a:uFillTx/>
              <a:latin typeface="Arial"/>
            </a:endParaRPr>
          </a:p>
        </p:txBody>
      </p:sp>
      <p:sp>
        <p:nvSpPr>
          <p:cNvPr id="1104"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smtClean="0">
                <a:ln>
                  <a:noFill/>
                </a:ln>
                <a:solidFill>
                  <a:srgbClr val="00519C"/>
                </a:solidFill>
                <a:effectLst/>
                <a:uLnTx/>
                <a:uFillTx/>
                <a:latin typeface="Segoe UI Light"/>
                <a:ea typeface="DejaVu Sans"/>
              </a:rPr>
              <a:t>Useful</a:t>
            </a:r>
            <a:r>
              <a:rPr kumimoji="0" lang="en-US" sz="3600" b="0" i="0" u="none" strike="noStrike" kern="1200" cap="none" spc="-1" normalizeH="0" noProof="0" dirty="0" smtClean="0">
                <a:ln>
                  <a:noFill/>
                </a:ln>
                <a:solidFill>
                  <a:srgbClr val="00519C"/>
                </a:solidFill>
                <a:effectLst/>
                <a:uLnTx/>
                <a:uFillTx/>
                <a:latin typeface="Segoe UI Light"/>
                <a:ea typeface="DejaVu Sans"/>
              </a:rPr>
              <a:t> Plugins with </a:t>
            </a:r>
            <a:r>
              <a:rPr kumimoji="0" lang="en-US" sz="3600" b="0" i="0" u="none" strike="noStrike" kern="1200" cap="none" spc="-1" normalizeH="0" noProof="0" dirty="0" err="1" smtClean="0">
                <a:ln>
                  <a:noFill/>
                </a:ln>
                <a:solidFill>
                  <a:srgbClr val="00519C"/>
                </a:solidFill>
                <a:effectLst/>
                <a:uLnTx/>
                <a:uFillTx/>
                <a:latin typeface="Segoe UI Light"/>
                <a:ea typeface="DejaVu Sans"/>
              </a:rPr>
              <a:t>JMeter</a:t>
            </a:r>
            <a:endParaRPr kumimoji="0" lang="en-US" sz="3600" b="0" i="0" u="none" strike="noStrike" kern="1200" cap="none" spc="-1" normalizeH="0" baseline="0" noProof="0" dirty="0">
              <a:ln>
                <a:noFill/>
              </a:ln>
              <a:solidFill>
                <a:srgbClr val="0066B3"/>
              </a:solidFill>
              <a:effectLst/>
              <a:uLnTx/>
              <a:uFillTx/>
              <a:latin typeface="Segoe UI Light"/>
            </a:endParaRPr>
          </a:p>
        </p:txBody>
      </p:sp>
      <p:pic>
        <p:nvPicPr>
          <p:cNvPr id="2" name="Picture 1"/>
          <p:cNvPicPr>
            <a:picLocks noChangeAspect="1"/>
          </p:cNvPicPr>
          <p:nvPr/>
        </p:nvPicPr>
        <p:blipFill>
          <a:blip r:embed="rId2"/>
          <a:stretch>
            <a:fillRect/>
          </a:stretch>
        </p:blipFill>
        <p:spPr>
          <a:xfrm>
            <a:off x="1143683" y="3805550"/>
            <a:ext cx="7826834" cy="2955305"/>
          </a:xfrm>
          <a:prstGeom prst="rect">
            <a:avLst/>
          </a:prstGeom>
        </p:spPr>
      </p:pic>
    </p:spTree>
    <p:extLst>
      <p:ext uri="{BB962C8B-B14F-4D97-AF65-F5344CB8AC3E}">
        <p14:creationId xmlns:p14="http://schemas.microsoft.com/office/powerpoint/2010/main" val="9905092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TextShape 1"/>
          <p:cNvSpPr txBox="1"/>
          <p:nvPr/>
        </p:nvSpPr>
        <p:spPr>
          <a:xfrm>
            <a:off x="342360" y="1662480"/>
            <a:ext cx="7954560" cy="3759120"/>
          </a:xfrm>
          <a:prstGeom prst="rect">
            <a:avLst/>
          </a:prstGeom>
          <a:noFill/>
          <a:ln>
            <a:noFill/>
          </a:ln>
        </p:spPr>
        <p:txBody>
          <a:bodyPr lIns="90000" tIns="45000" rIns="90000" bIns="45000"/>
          <a:lstStyle/>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000" b="0" i="0" u="none" strike="noStrike" kern="1200" cap="none" spc="-1" normalizeH="0" baseline="0" noProof="0">
                <a:ln>
                  <a:noFill/>
                </a:ln>
                <a:solidFill>
                  <a:srgbClr val="000000"/>
                </a:solidFill>
                <a:effectLst/>
                <a:uLnTx/>
                <a:uFillTx/>
                <a:latin typeface="Segoe UI Light"/>
                <a:ea typeface="DejaVu Sans"/>
              </a:rPr>
              <a:t>For example</a:t>
            </a:r>
            <a:endParaRPr kumimoji="0" lang="en-US" sz="20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2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General Objective: </a:t>
            </a:r>
            <a:endParaRPr kumimoji="0" lang="en-US" sz="1600" b="0" i="0" u="none" strike="noStrike" kern="1200" cap="none" spc="-1" normalizeH="0" baseline="0" noProof="0">
              <a:ln>
                <a:noFill/>
              </a:ln>
              <a:solidFill>
                <a:srgbClr val="000000"/>
              </a:solidFill>
              <a:effectLst/>
              <a:uLnTx/>
              <a:uFillTx/>
              <a:latin typeface="Arial"/>
            </a:endParaRPr>
          </a:p>
          <a:p>
            <a:pPr marL="945000" marR="0" lvl="2" indent="-188640" algn="l" defTabSz="914400" rtl="0" eaLnBrk="1" fontAlgn="auto" latinLnBrk="0" hangingPunct="1">
              <a:lnSpc>
                <a:spcPct val="12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Product Evaluation: choose hardware for the Web server</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2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Focused Objective: </a:t>
            </a:r>
            <a:endParaRPr kumimoji="0" lang="en-US" sz="1600" b="0" i="0" u="none" strike="noStrike" kern="1200" cap="none" spc="-1" normalizeH="0" baseline="0" noProof="0">
              <a:ln>
                <a:noFill/>
              </a:ln>
              <a:solidFill>
                <a:srgbClr val="000000"/>
              </a:solidFill>
              <a:effectLst/>
              <a:uLnTx/>
              <a:uFillTx/>
              <a:latin typeface="Arial"/>
            </a:endParaRPr>
          </a:p>
          <a:p>
            <a:pPr marL="945000" marR="0" lvl="2" indent="-188640" algn="l" defTabSz="914400" rtl="0" eaLnBrk="1" fontAlgn="auto" latinLnBrk="0" hangingPunct="1">
              <a:lnSpc>
                <a:spcPct val="12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Product Evaluation: run the same group of 300 virtual users on two different servers, HP and NEC. When all 300 users simultaneously browse the pages of your Web application, determine which hardware gives a better response time</a:t>
            </a:r>
            <a:endParaRPr kumimoji="0" lang="en-US" sz="16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16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1600" b="0" i="0" u="none" strike="noStrike" kern="1200" cap="none" spc="-1" normalizeH="0" baseline="0" noProof="0">
              <a:ln>
                <a:noFill/>
              </a:ln>
              <a:solidFill>
                <a:srgbClr val="000000"/>
              </a:solidFill>
              <a:effectLst/>
              <a:uLnTx/>
              <a:uFillTx/>
              <a:latin typeface="Arial"/>
            </a:endParaRPr>
          </a:p>
        </p:txBody>
      </p:sp>
      <p:sp>
        <p:nvSpPr>
          <p:cNvPr id="1052" name="TextShape 2"/>
          <p:cNvSpPr txBox="1"/>
          <p:nvPr/>
        </p:nvSpPr>
        <p:spPr>
          <a:xfrm>
            <a:off x="342360" y="23976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a:ln>
                  <a:noFill/>
                </a:ln>
                <a:solidFill>
                  <a:srgbClr val="00519C"/>
                </a:solidFill>
                <a:effectLst/>
                <a:uLnTx/>
                <a:uFillTx/>
                <a:latin typeface="Segoe UI Light"/>
                <a:ea typeface="DejaVu Sans"/>
              </a:rPr>
              <a:t>Defining testing </a:t>
            </a:r>
            <a:r>
              <a:rPr kumimoji="0" lang="en-US" sz="3600" b="0" i="0" u="none" strike="noStrike" kern="1200" cap="none" spc="-1" normalizeH="0" baseline="0" noProof="0" dirty="0" smtClean="0">
                <a:ln>
                  <a:noFill/>
                </a:ln>
                <a:solidFill>
                  <a:srgbClr val="00519C"/>
                </a:solidFill>
                <a:effectLst/>
                <a:uLnTx/>
                <a:uFillTx/>
                <a:latin typeface="Segoe UI Light"/>
                <a:ea typeface="DejaVu Sans"/>
              </a:rPr>
              <a:t>objectives</a:t>
            </a:r>
            <a:endParaRPr kumimoji="0" lang="en-US" sz="3600" b="0" i="0" u="none" strike="noStrike" kern="1200" cap="none" spc="-1" normalizeH="0" baseline="0" noProof="0" dirty="0">
              <a:ln>
                <a:noFill/>
              </a:ln>
              <a:solidFill>
                <a:srgbClr val="0066B3"/>
              </a:solidFill>
              <a:effectLst/>
              <a:uLnTx/>
              <a:uFillTx/>
              <a:latin typeface="Segoe UI Light"/>
            </a:endParaRPr>
          </a:p>
        </p:txBody>
      </p:sp>
    </p:spTree>
    <p:extLst>
      <p:ext uri="{BB962C8B-B14F-4D97-AF65-F5344CB8AC3E}">
        <p14:creationId xmlns:p14="http://schemas.microsoft.com/office/powerpoint/2010/main" val="35503739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TextShape 1"/>
          <p:cNvSpPr txBox="1"/>
          <p:nvPr/>
        </p:nvSpPr>
        <p:spPr>
          <a:xfrm>
            <a:off x="342360" y="2221920"/>
            <a:ext cx="8747280" cy="3759120"/>
          </a:xfrm>
          <a:prstGeom prst="rect">
            <a:avLst/>
          </a:prstGeom>
          <a:noFill/>
          <a:ln>
            <a:noFill/>
          </a:ln>
        </p:spPr>
        <p:txBody>
          <a:bodyPr lIns="90000" tIns="45000" rIns="90000" bIns="45000">
            <a:normAutofit/>
          </a:bodyPr>
          <a:lstStyle/>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400" b="0" i="0" u="none" strike="noStrike" kern="1200" cap="none" spc="-1" normalizeH="0" baseline="0" noProof="0">
                <a:ln>
                  <a:noFill/>
                </a:ln>
                <a:solidFill>
                  <a:srgbClr val="000000"/>
                </a:solidFill>
                <a:effectLst/>
                <a:uLnTx/>
                <a:uFillTx/>
                <a:latin typeface="Segoe UI Light"/>
                <a:ea typeface="DejaVu Sans"/>
              </a:rPr>
              <a:t>Users</a:t>
            </a:r>
            <a:endParaRPr kumimoji="0" lang="en-US" sz="24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2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Identify all the types of people and processes that can put load on the application or system</a:t>
            </a:r>
            <a:endParaRPr kumimoji="0" lang="en-US" sz="1600" b="0" i="0" u="none" strike="noStrike" kern="1200" cap="none" spc="-1" normalizeH="0" baseline="0" noProof="0">
              <a:ln>
                <a:noFill/>
              </a:ln>
              <a:solidFill>
                <a:srgbClr val="000000"/>
              </a:solidFill>
              <a:effectLst/>
              <a:uLnTx/>
              <a:uFillTx/>
              <a:latin typeface="Arial"/>
            </a:endParaRPr>
          </a:p>
          <a:p>
            <a:pPr marL="945000" marR="0" lvl="2" indent="-188640" algn="l" defTabSz="914400" rtl="0" eaLnBrk="1" fontAlgn="auto" latinLnBrk="0" hangingPunct="1">
              <a:lnSpc>
                <a:spcPct val="12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Defining the types of primary end users of the application or system such as purchasers, claims processors, and sales reps </a:t>
            </a:r>
            <a:endParaRPr kumimoji="0" lang="en-US" sz="1600" b="0" i="0" u="none" strike="noStrike" kern="1200" cap="none" spc="-1" normalizeH="0" baseline="0" noProof="0">
              <a:ln>
                <a:noFill/>
              </a:ln>
              <a:solidFill>
                <a:srgbClr val="000000"/>
              </a:solidFill>
              <a:effectLst/>
              <a:uLnTx/>
              <a:uFillTx/>
              <a:latin typeface="Arial"/>
            </a:endParaRPr>
          </a:p>
          <a:p>
            <a:pPr marL="945000" marR="0" lvl="2" indent="-188640" algn="l" defTabSz="914400" rtl="0" eaLnBrk="1" fontAlgn="auto" latinLnBrk="0" hangingPunct="1">
              <a:lnSpc>
                <a:spcPct val="12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Add other types of users such as system administrators, managers, and report readers who use the application or system but are not the primary users. </a:t>
            </a:r>
            <a:endParaRPr kumimoji="0" lang="en-US" sz="1600" b="0" i="0" u="none" strike="noStrike" kern="1200" cap="none" spc="-1" normalizeH="0" baseline="0" noProof="0">
              <a:ln>
                <a:noFill/>
              </a:ln>
              <a:solidFill>
                <a:srgbClr val="000000"/>
              </a:solidFill>
              <a:effectLst/>
              <a:uLnTx/>
              <a:uFillTx/>
              <a:latin typeface="Arial"/>
            </a:endParaRPr>
          </a:p>
          <a:p>
            <a:pPr marL="945000" marR="0" lvl="2" indent="-188640" algn="l" defTabSz="914400" rtl="0" eaLnBrk="1" fontAlgn="auto" latinLnBrk="0" hangingPunct="1">
              <a:lnSpc>
                <a:spcPct val="12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Add types of non-human users such as batch processes, system backups, bulk data loads and anything else that may add load or consume system resources.</a:t>
            </a:r>
            <a:endParaRPr kumimoji="0" lang="en-US" sz="16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16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1600" b="0" i="0" u="none" strike="noStrike" kern="1200" cap="none" spc="-1" normalizeH="0" baseline="0" noProof="0">
              <a:ln>
                <a:noFill/>
              </a:ln>
              <a:solidFill>
                <a:srgbClr val="000000"/>
              </a:solidFill>
              <a:effectLst/>
              <a:uLnTx/>
              <a:uFillTx/>
              <a:latin typeface="Arial"/>
            </a:endParaRPr>
          </a:p>
        </p:txBody>
      </p:sp>
      <p:sp>
        <p:nvSpPr>
          <p:cNvPr id="1054" name="TextShape 2"/>
          <p:cNvSpPr txBox="1"/>
          <p:nvPr/>
        </p:nvSpPr>
        <p:spPr>
          <a:xfrm>
            <a:off x="342360" y="384840"/>
            <a:ext cx="7545240" cy="1271160"/>
          </a:xfrm>
          <a:prstGeom prst="rect">
            <a:avLst/>
          </a:prstGeom>
          <a:noFill/>
          <a:ln>
            <a:noFill/>
          </a:ln>
        </p:spPr>
        <p:txBody>
          <a:bodyPr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1" normalizeH="0" baseline="0" noProof="0">
                <a:ln>
                  <a:noFill/>
                </a:ln>
                <a:solidFill>
                  <a:srgbClr val="00519C"/>
                </a:solidFill>
                <a:effectLst/>
                <a:uLnTx/>
                <a:uFillTx/>
                <a:latin typeface="Segoe UI Light"/>
                <a:ea typeface="DejaVu Sans"/>
              </a:rPr>
              <a:t>Gathering requirements</a:t>
            </a:r>
            <a:endParaRPr kumimoji="0" lang="en-US" sz="4400" b="0" i="0" u="none" strike="noStrike" kern="1200" cap="none" spc="-1" normalizeH="0" baseline="0" noProof="0">
              <a:ln>
                <a:noFill/>
              </a:ln>
              <a:solidFill>
                <a:srgbClr val="0066B3"/>
              </a:solidFill>
              <a:effectLst/>
              <a:uLnTx/>
              <a:uFillTx/>
              <a:latin typeface="Segoe UI Light"/>
            </a:endParaRPr>
          </a:p>
        </p:txBody>
      </p:sp>
    </p:spTree>
    <p:extLst>
      <p:ext uri="{BB962C8B-B14F-4D97-AF65-F5344CB8AC3E}">
        <p14:creationId xmlns:p14="http://schemas.microsoft.com/office/powerpoint/2010/main" val="42806432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TextShape 1"/>
          <p:cNvSpPr txBox="1"/>
          <p:nvPr/>
        </p:nvSpPr>
        <p:spPr>
          <a:xfrm>
            <a:off x="342360" y="1702800"/>
            <a:ext cx="9429480" cy="5011560"/>
          </a:xfrm>
          <a:prstGeom prst="rect">
            <a:avLst/>
          </a:prstGeom>
          <a:noFill/>
          <a:ln>
            <a:noFill/>
          </a:ln>
        </p:spPr>
        <p:txBody>
          <a:bodyPr lIns="90000" tIns="45000" rIns="90000" bIns="45000">
            <a:normAutofit/>
          </a:bodyPr>
          <a:lstStyle/>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400" b="0" i="0" u="none" strike="noStrike" kern="1200" cap="none" spc="-1" normalizeH="0" baseline="0" noProof="0">
                <a:ln>
                  <a:noFill/>
                </a:ln>
                <a:solidFill>
                  <a:srgbClr val="000000"/>
                </a:solidFill>
                <a:effectLst/>
                <a:uLnTx/>
                <a:uFillTx/>
                <a:latin typeface="Segoe UI Light"/>
                <a:ea typeface="DejaVu Sans"/>
              </a:rPr>
              <a:t>Transactions</a:t>
            </a:r>
            <a:endParaRPr kumimoji="0" lang="en-US" sz="24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2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For each type of user we identified in the previous step, identify the tasks that the user performs</a:t>
            </a:r>
            <a:endParaRPr kumimoji="0" lang="en-US" sz="1600" b="0" i="0" u="none" strike="noStrike" kern="1200" cap="none" spc="-1" normalizeH="0" baseline="0" noProof="0">
              <a:ln>
                <a:noFill/>
              </a:ln>
              <a:solidFill>
                <a:srgbClr val="000000"/>
              </a:solidFill>
              <a:effectLst/>
              <a:uLnTx/>
              <a:uFillTx/>
              <a:latin typeface="Arial"/>
            </a:endParaRPr>
          </a:p>
          <a:p>
            <a:pPr marL="283680" marR="0" lvl="0" indent="-283320" algn="l" defTabSz="914400" rtl="0" eaLnBrk="1" fontAlgn="auto" latinLnBrk="0" hangingPunct="1">
              <a:lnSpc>
                <a:spcPct val="120000"/>
              </a:lnSpc>
              <a:spcBef>
                <a:spcPts val="1001"/>
              </a:spcBef>
              <a:spcAft>
                <a:spcPts val="828"/>
              </a:spcAft>
              <a:buClr>
                <a:srgbClr val="000000"/>
              </a:buClr>
              <a:buSzTx/>
              <a:buFont typeface="Arial"/>
              <a:buChar char="•"/>
              <a:tabLst/>
              <a:defRPr/>
            </a:pPr>
            <a:r>
              <a:rPr kumimoji="0" lang="en-US" sz="2400" b="0" i="0" u="none" strike="noStrike" kern="1200" cap="none" spc="-1" normalizeH="0" baseline="0" noProof="0">
                <a:ln>
                  <a:noFill/>
                </a:ln>
                <a:solidFill>
                  <a:srgbClr val="000000"/>
                </a:solidFill>
                <a:effectLst/>
                <a:uLnTx/>
                <a:uFillTx/>
                <a:latin typeface="Segoe UI Light"/>
                <a:ea typeface="DejaVu Sans"/>
              </a:rPr>
              <a:t>Production Environment</a:t>
            </a:r>
            <a:endParaRPr kumimoji="0" lang="en-US" sz="24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2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Performance and capacity of an application is significantly affected by the hardware and software components on which it executes</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2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Speed, capacity, IP address and name, version numbers and other significant information</a:t>
            </a:r>
            <a:endParaRPr kumimoji="0" lang="en-US" sz="16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16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20000"/>
              </a:lnSpc>
              <a:spcBef>
                <a:spcPts val="1001"/>
              </a:spcBef>
              <a:spcAft>
                <a:spcPts val="828"/>
              </a:spcAft>
              <a:buClrTx/>
              <a:buSzTx/>
              <a:buFontTx/>
              <a:buNone/>
              <a:tabLst/>
              <a:defRPr/>
            </a:pPr>
            <a:endParaRPr kumimoji="0" lang="en-US" sz="1600" b="0" i="0" u="none" strike="noStrike" kern="1200" cap="none" spc="-1" normalizeH="0" baseline="0" noProof="0">
              <a:ln>
                <a:noFill/>
              </a:ln>
              <a:solidFill>
                <a:srgbClr val="000000"/>
              </a:solidFill>
              <a:effectLst/>
              <a:uLnTx/>
              <a:uFillTx/>
              <a:latin typeface="Arial"/>
            </a:endParaRPr>
          </a:p>
        </p:txBody>
      </p:sp>
      <p:sp>
        <p:nvSpPr>
          <p:cNvPr id="1056"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a:ln>
                  <a:noFill/>
                </a:ln>
                <a:solidFill>
                  <a:srgbClr val="00519C"/>
                </a:solidFill>
                <a:effectLst/>
                <a:uLnTx/>
                <a:uFillTx/>
                <a:latin typeface="Segoe UI Light"/>
                <a:ea typeface="DejaVu Sans"/>
              </a:rPr>
              <a:t>Gathering </a:t>
            </a:r>
            <a:r>
              <a:rPr kumimoji="0" lang="en-US" sz="3600" b="0" i="0" u="none" strike="noStrike" kern="1200" cap="none" spc="-1" normalizeH="0" baseline="0" noProof="0" dirty="0" smtClean="0">
                <a:ln>
                  <a:noFill/>
                </a:ln>
                <a:solidFill>
                  <a:srgbClr val="00519C"/>
                </a:solidFill>
                <a:effectLst/>
                <a:uLnTx/>
                <a:uFillTx/>
                <a:latin typeface="Segoe UI Light"/>
                <a:ea typeface="DejaVu Sans"/>
              </a:rPr>
              <a:t>requirements</a:t>
            </a:r>
            <a:endParaRPr kumimoji="0" lang="en-US" sz="3600" b="0" i="0" u="none" strike="noStrike" kern="1200" cap="none" spc="-1" normalizeH="0" baseline="0" noProof="0" dirty="0">
              <a:ln>
                <a:noFill/>
              </a:ln>
              <a:solidFill>
                <a:srgbClr val="0066B3"/>
              </a:solidFill>
              <a:effectLst/>
              <a:uLnTx/>
              <a:uFillTx/>
              <a:latin typeface="Segoe UI Light"/>
            </a:endParaRPr>
          </a:p>
        </p:txBody>
      </p:sp>
    </p:spTree>
    <p:extLst>
      <p:ext uri="{BB962C8B-B14F-4D97-AF65-F5344CB8AC3E}">
        <p14:creationId xmlns:p14="http://schemas.microsoft.com/office/powerpoint/2010/main" val="2179713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 name="TextShape 1"/>
          <p:cNvSpPr txBox="1"/>
          <p:nvPr/>
        </p:nvSpPr>
        <p:spPr>
          <a:xfrm>
            <a:off x="342360" y="1702800"/>
            <a:ext cx="9429480" cy="5011560"/>
          </a:xfrm>
          <a:prstGeom prst="rect">
            <a:avLst/>
          </a:prstGeom>
          <a:noFill/>
          <a:ln>
            <a:noFill/>
          </a:ln>
        </p:spPr>
        <p:txBody>
          <a:bodyPr lIns="90000" tIns="45000" rIns="90000" bIns="45000">
            <a:normAutofit/>
          </a:bodyPr>
          <a:lstStyle/>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400" b="0" i="0" u="none" strike="noStrike" kern="1200" cap="none" spc="-1" normalizeH="0" baseline="0" noProof="0">
                <a:ln>
                  <a:noFill/>
                </a:ln>
                <a:solidFill>
                  <a:srgbClr val="000000"/>
                </a:solidFill>
                <a:effectLst/>
                <a:uLnTx/>
                <a:uFillTx/>
                <a:latin typeface="Segoe UI Light"/>
                <a:ea typeface="DejaVu Sans"/>
              </a:rPr>
              <a:t>Test Environment: </a:t>
            </a:r>
            <a:endParaRPr kumimoji="0" lang="en-US" sz="24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Should be similar to the production environment as is possible to be able to get meaningful performance results.</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It is important that the databases be set up with the same amount of data in the same proportions as the production environment as that can substantially affect the performance. </a:t>
            </a:r>
            <a:endParaRPr kumimoji="0" lang="en-US" sz="1600" b="0" i="0" u="none" strike="noStrike" kern="1200" cap="none" spc="-1" normalizeH="0" baseline="0" noProof="0">
              <a:ln>
                <a:noFill/>
              </a:ln>
              <a:solidFill>
                <a:srgbClr val="000000"/>
              </a:solidFill>
              <a:effectLst/>
              <a:uLnTx/>
              <a:uFillTx/>
              <a:latin typeface="Arial"/>
            </a:endParaRPr>
          </a:p>
          <a:p>
            <a:pPr marL="283680" marR="0" lvl="0" indent="-283320" algn="l" defTabSz="914400" rtl="0" eaLnBrk="1" fontAlgn="auto" latinLnBrk="0" hangingPunct="1">
              <a:lnSpc>
                <a:spcPct val="100000"/>
              </a:lnSpc>
              <a:spcBef>
                <a:spcPts val="1001"/>
              </a:spcBef>
              <a:spcAft>
                <a:spcPts val="828"/>
              </a:spcAft>
              <a:buClr>
                <a:srgbClr val="000000"/>
              </a:buClr>
              <a:buSzTx/>
              <a:buFont typeface="Arial"/>
              <a:buChar char="•"/>
              <a:tabLst/>
              <a:defRPr/>
            </a:pPr>
            <a:r>
              <a:rPr kumimoji="0" lang="en-US" sz="2400" b="0" i="0" u="none" strike="noStrike" kern="1200" cap="none" spc="-1" normalizeH="0" baseline="0" noProof="0">
                <a:ln>
                  <a:noFill/>
                </a:ln>
                <a:solidFill>
                  <a:srgbClr val="000000"/>
                </a:solidFill>
                <a:effectLst/>
                <a:uLnTx/>
                <a:uFillTx/>
                <a:latin typeface="Segoe UI Light"/>
                <a:ea typeface="DejaVu Sans"/>
              </a:rPr>
              <a:t>Scenarios: </a:t>
            </a:r>
            <a:endParaRPr kumimoji="0" lang="en-US" sz="24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Select the use cases to include </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Determine how many instances of each use case will run concurrently </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Determine how often the use cases will execute per hour </a:t>
            </a:r>
            <a:endParaRPr kumimoji="0" lang="en-US" sz="1600" b="0" i="0" u="none" strike="noStrike" kern="1200" cap="none" spc="-1" normalizeH="0" baseline="0" noProof="0">
              <a:ln>
                <a:noFill/>
              </a:ln>
              <a:solidFill>
                <a:srgbClr val="000000"/>
              </a:solidFill>
              <a:effectLst/>
              <a:uLnTx/>
              <a:uFillTx/>
              <a:latin typeface="Arial"/>
            </a:endParaRPr>
          </a:p>
          <a:p>
            <a:pPr marL="614160" marR="0" lvl="1" indent="-235800" algn="l" defTabSz="914400" rtl="0" eaLnBrk="1" fontAlgn="auto" latinLnBrk="0" hangingPunct="1">
              <a:lnSpc>
                <a:spcPct val="100000"/>
              </a:lnSpc>
              <a:spcBef>
                <a:spcPts val="499"/>
              </a:spcBef>
              <a:spcAft>
                <a:spcPts val="828"/>
              </a:spcAft>
              <a:buClr>
                <a:srgbClr val="000000"/>
              </a:buClr>
              <a:buSzTx/>
              <a:buFont typeface="Arial"/>
              <a:buChar char="•"/>
              <a:tabLst/>
              <a:defRPr/>
            </a:pPr>
            <a:r>
              <a:rPr kumimoji="0" lang="en-US" sz="1600" b="0" i="0" u="none" strike="noStrike" kern="1200" cap="none" spc="-1" normalizeH="0" baseline="0" noProof="0">
                <a:ln>
                  <a:noFill/>
                </a:ln>
                <a:solidFill>
                  <a:srgbClr val="000000"/>
                </a:solidFill>
                <a:effectLst/>
                <a:uLnTx/>
                <a:uFillTx/>
                <a:latin typeface="Segoe UI Light"/>
                <a:ea typeface="DejaVu Sans"/>
              </a:rPr>
              <a:t>Select the test environment</a:t>
            </a:r>
            <a:endParaRPr kumimoji="0" lang="en-US" sz="16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00000"/>
              </a:lnSpc>
              <a:spcBef>
                <a:spcPts val="1001"/>
              </a:spcBef>
              <a:spcAft>
                <a:spcPts val="828"/>
              </a:spcAft>
              <a:buClrTx/>
              <a:buSzTx/>
              <a:buFontTx/>
              <a:buNone/>
              <a:tabLst/>
              <a:defRPr/>
            </a:pPr>
            <a:endParaRPr kumimoji="0" lang="en-US" sz="1600" b="0" i="0" u="none" strike="noStrike" kern="1200" cap="none" spc="-1" normalizeH="0" baseline="0" noProof="0">
              <a:ln>
                <a:noFill/>
              </a:ln>
              <a:solidFill>
                <a:srgbClr val="000000"/>
              </a:solidFill>
              <a:effectLst/>
              <a:uLnTx/>
              <a:uFillTx/>
              <a:latin typeface="Arial"/>
            </a:endParaRPr>
          </a:p>
          <a:p>
            <a:pPr marL="0" marR="0" lvl="0" indent="0" algn="l" defTabSz="914400" rtl="0" eaLnBrk="1" fontAlgn="auto" latinLnBrk="0" hangingPunct="1">
              <a:lnSpc>
                <a:spcPct val="100000"/>
              </a:lnSpc>
              <a:spcBef>
                <a:spcPts val="1001"/>
              </a:spcBef>
              <a:spcAft>
                <a:spcPts val="828"/>
              </a:spcAft>
              <a:buClrTx/>
              <a:buSzTx/>
              <a:buFontTx/>
              <a:buNone/>
              <a:tabLst/>
              <a:defRPr/>
            </a:pPr>
            <a:endParaRPr kumimoji="0" lang="en-US" sz="1600" b="0" i="0" u="none" strike="noStrike" kern="1200" cap="none" spc="-1" normalizeH="0" baseline="0" noProof="0">
              <a:ln>
                <a:noFill/>
              </a:ln>
              <a:solidFill>
                <a:srgbClr val="000000"/>
              </a:solidFill>
              <a:effectLst/>
              <a:uLnTx/>
              <a:uFillTx/>
              <a:latin typeface="Arial"/>
            </a:endParaRPr>
          </a:p>
        </p:txBody>
      </p:sp>
      <p:sp>
        <p:nvSpPr>
          <p:cNvPr id="1058" name="TextShape 2"/>
          <p:cNvSpPr txBox="1"/>
          <p:nvPr/>
        </p:nvSpPr>
        <p:spPr>
          <a:xfrm>
            <a:off x="342360" y="137520"/>
            <a:ext cx="7545240" cy="1271160"/>
          </a:xfrm>
          <a:prstGeom prst="rect">
            <a:avLst/>
          </a:prstGeom>
          <a:noFill/>
          <a:ln>
            <a:noFill/>
          </a:ln>
        </p:spPr>
        <p:txBody>
          <a:bodyPr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a:ln>
                  <a:noFill/>
                </a:ln>
                <a:solidFill>
                  <a:srgbClr val="00519C"/>
                </a:solidFill>
                <a:effectLst/>
                <a:uLnTx/>
                <a:uFillTx/>
                <a:latin typeface="Segoe UI Light"/>
                <a:ea typeface="DejaVu Sans"/>
              </a:rPr>
              <a:t>Gathering </a:t>
            </a:r>
            <a:r>
              <a:rPr kumimoji="0" lang="en-US" sz="3600" b="0" i="0" u="none" strike="noStrike" kern="1200" cap="none" spc="-1" normalizeH="0" baseline="0" noProof="0" dirty="0" smtClean="0">
                <a:ln>
                  <a:noFill/>
                </a:ln>
                <a:solidFill>
                  <a:srgbClr val="00519C"/>
                </a:solidFill>
                <a:effectLst/>
                <a:uLnTx/>
                <a:uFillTx/>
                <a:latin typeface="Segoe UI Light"/>
                <a:ea typeface="DejaVu Sans"/>
              </a:rPr>
              <a:t>requirements</a:t>
            </a:r>
            <a:endParaRPr kumimoji="0" lang="en-US" sz="3600" b="0" i="0" u="none" strike="noStrike" kern="1200" cap="none" spc="-1" normalizeH="0" baseline="0" noProof="0" dirty="0">
              <a:ln>
                <a:noFill/>
              </a:ln>
              <a:solidFill>
                <a:srgbClr val="0066B3"/>
              </a:solidFill>
              <a:effectLst/>
              <a:uLnTx/>
              <a:uFillTx/>
              <a:latin typeface="Segoe UI Light"/>
            </a:endParaRPr>
          </a:p>
        </p:txBody>
      </p:sp>
    </p:spTree>
    <p:extLst>
      <p:ext uri="{BB962C8B-B14F-4D97-AF65-F5344CB8AC3E}">
        <p14:creationId xmlns:p14="http://schemas.microsoft.com/office/powerpoint/2010/main" val="13744850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16193</TotalTime>
  <Words>2644</Words>
  <Application>Microsoft Office PowerPoint</Application>
  <PresentationFormat>Custom</PresentationFormat>
  <Paragraphs>297</Paragraphs>
  <Slides>51</Slides>
  <Notes>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51</vt:i4>
      </vt:variant>
    </vt:vector>
  </HeadingPairs>
  <TitlesOfParts>
    <vt:vector size="61" baseType="lpstr">
      <vt:lpstr>Arial</vt:lpstr>
      <vt:lpstr>DejaVu Sans</vt:lpstr>
      <vt:lpstr>Segoe UI</vt:lpstr>
      <vt:lpstr>Segoe UI Light</vt:lpstr>
      <vt:lpstr>Symbol</vt:lpstr>
      <vt:lpstr>Times New Roman</vt:lpstr>
      <vt:lpstr>Wingdings</vt:lpstr>
      <vt:lpstr>Office Theme</vt:lpstr>
      <vt:lpstr>Office Theme</vt:lpstr>
      <vt:lpstr>PPM Courseware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Admin</dc:creator>
  <dc:description/>
  <cp:lastModifiedBy>Admin</cp:lastModifiedBy>
  <cp:revision>127</cp:revision>
  <dcterms:created xsi:type="dcterms:W3CDTF">2018-02-06T09:43:22Z</dcterms:created>
  <dcterms:modified xsi:type="dcterms:W3CDTF">2018-07-24T16:35:33Z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29</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155</vt:i4>
  </property>
</Properties>
</file>