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4"/>
  </p:notesMasterIdLst>
  <p:sldIdLst>
    <p:sldId id="454" r:id="rId2"/>
    <p:sldId id="486" r:id="rId3"/>
    <p:sldId id="487" r:id="rId4"/>
    <p:sldId id="488" r:id="rId5"/>
    <p:sldId id="493" r:id="rId6"/>
    <p:sldId id="492" r:id="rId7"/>
    <p:sldId id="490" r:id="rId8"/>
    <p:sldId id="494" r:id="rId9"/>
    <p:sldId id="496" r:id="rId10"/>
    <p:sldId id="497" r:id="rId11"/>
    <p:sldId id="498" r:id="rId12"/>
    <p:sldId id="499" r:id="rId13"/>
    <p:sldId id="500" r:id="rId14"/>
    <p:sldId id="505" r:id="rId15"/>
    <p:sldId id="506" r:id="rId16"/>
    <p:sldId id="507" r:id="rId17"/>
    <p:sldId id="501" r:id="rId18"/>
    <p:sldId id="502" r:id="rId19"/>
    <p:sldId id="503" r:id="rId20"/>
    <p:sldId id="508" r:id="rId21"/>
    <p:sldId id="504" r:id="rId22"/>
    <p:sldId id="50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27FF"/>
    <a:srgbClr val="FF9300"/>
    <a:srgbClr val="B70051"/>
    <a:srgbClr val="FFFFFF"/>
    <a:srgbClr val="C3D69C"/>
    <a:srgbClr val="A5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08"/>
    <p:restoredTop sz="91415"/>
  </p:normalViewPr>
  <p:slideViewPr>
    <p:cSldViewPr snapToGrid="0" snapToObjects="1">
      <p:cViewPr varScale="1">
        <p:scale>
          <a:sx n="102" d="100"/>
          <a:sy n="102" d="100"/>
        </p:scale>
        <p:origin x="19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5DA-F518-7149-9598-EC7DB20DD91E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FAB0-C925-094D-A5C3-D4CF6692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50357-82C1-C541-82FB-0E6B878CAEA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7016D4-4978-434B-9B8C-25DCA86072DA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9FB1-D4C0-B442-A38E-8138F9E2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8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44E9-D9AA-7144-8DE8-CB8A8603C69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75" y="5920797"/>
            <a:ext cx="908052" cy="9060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62974" y="6488668"/>
            <a:ext cx="34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Piech, CS106A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</a:t>
            </a:r>
            <a:r>
              <a:rPr lang="en-US" baseline="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Stanford University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0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hyperlink" Target="https://en.wikipedia.org/wiki/Antelope_Cany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292303" cy="7002049"/>
          </a:xfrm>
          <a:prstGeom prst="rect">
            <a:avLst/>
          </a:prstGeom>
        </p:spPr>
      </p:pic>
      <p:pic>
        <p:nvPicPr>
          <p:cNvPr id="6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2383383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References</a:t>
            </a:r>
            <a:endParaRPr lang="en-US" sz="4000" b="1" dirty="0" smtClean="0">
              <a:solidFill>
                <a:schemeClr val="tx1"/>
              </a:solidFill>
              <a:latin typeface="Century Gothic"/>
              <a:cs typeface="Century Gothic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entury Gothic"/>
                <a:cs typeface="Century Gothic"/>
              </a:rPr>
              <a:t>Chris Piech</a:t>
            </a:r>
          </a:p>
          <a:p>
            <a:r>
              <a:rPr lang="en-US" sz="2400" b="1" dirty="0">
                <a:solidFill>
                  <a:schemeClr val="tx1"/>
                </a:solidFill>
                <a:latin typeface="Century Gothic"/>
                <a:cs typeface="Century Gothic"/>
              </a:rPr>
              <a:t>CS106A, Stanford </a:t>
            </a:r>
            <a:r>
              <a:rPr lang="en-US" sz="24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University</a:t>
            </a:r>
            <a:endParaRPr lang="en-US" sz="24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64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513566"/>
            <a:ext cx="7197527" cy="526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ounded Rectangle 1"/>
          <p:cNvSpPr/>
          <p:nvPr/>
        </p:nvSpPr>
        <p:spPr>
          <a:xfrm>
            <a:off x="1891430" y="1841326"/>
            <a:ext cx="3607496" cy="388307"/>
          </a:xfrm>
          <a:prstGeom prst="roundRect">
            <a:avLst/>
          </a:pr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513566"/>
            <a:ext cx="7197527" cy="526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ounded Rectangle 1"/>
          <p:cNvSpPr/>
          <p:nvPr/>
        </p:nvSpPr>
        <p:spPr>
          <a:xfrm>
            <a:off x="1866378" y="2154477"/>
            <a:ext cx="3832964" cy="388307"/>
          </a:xfrm>
          <a:prstGeom prst="roundRect">
            <a:avLst/>
          </a:pr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513566"/>
            <a:ext cx="7197527" cy="526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ounded Rectangle 1"/>
          <p:cNvSpPr/>
          <p:nvPr/>
        </p:nvSpPr>
        <p:spPr>
          <a:xfrm>
            <a:off x="1866378" y="2467627"/>
            <a:ext cx="2004164" cy="388307"/>
          </a:xfrm>
          <a:prstGeom prst="roundRect">
            <a:avLst/>
          </a:pr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513566"/>
            <a:ext cx="7197527" cy="526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ounded Rectangle 1"/>
          <p:cNvSpPr/>
          <p:nvPr/>
        </p:nvSpPr>
        <p:spPr>
          <a:xfrm>
            <a:off x="1866377" y="2780778"/>
            <a:ext cx="2943617" cy="388307"/>
          </a:xfrm>
          <a:prstGeom prst="roundRect">
            <a:avLst/>
          </a:pr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Memory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0833" y="851769"/>
            <a:ext cx="4146115" cy="5874707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8620" y="95197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 Variables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811" y="1693102"/>
            <a:ext cx="8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8032" y="1102290"/>
            <a:ext cx="4006494" cy="3181612"/>
            <a:chOff x="1580116" y="1152394"/>
            <a:chExt cx="2077483" cy="20774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0116" y="1152394"/>
              <a:ext cx="2077483" cy="2077483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1821461" y="1728592"/>
              <a:ext cx="520906" cy="425885"/>
            </a:xfrm>
            <a:custGeom>
              <a:avLst/>
              <a:gdLst>
                <a:gd name="connsiteX0" fmla="*/ 307964 w 520906"/>
                <a:gd name="connsiteY0" fmla="*/ 0 h 425885"/>
                <a:gd name="connsiteX1" fmla="*/ 257860 w 520906"/>
                <a:gd name="connsiteY1" fmla="*/ 12526 h 425885"/>
                <a:gd name="connsiteX2" fmla="*/ 82495 w 520906"/>
                <a:gd name="connsiteY2" fmla="*/ 37578 h 425885"/>
                <a:gd name="connsiteX3" fmla="*/ 44917 w 520906"/>
                <a:gd name="connsiteY3" fmla="*/ 62630 h 425885"/>
                <a:gd name="connsiteX4" fmla="*/ 19865 w 520906"/>
                <a:gd name="connsiteY4" fmla="*/ 100208 h 425885"/>
                <a:gd name="connsiteX5" fmla="*/ 19865 w 520906"/>
                <a:gd name="connsiteY5" fmla="*/ 413359 h 425885"/>
                <a:gd name="connsiteX6" fmla="*/ 57443 w 520906"/>
                <a:gd name="connsiteY6" fmla="*/ 425885 h 425885"/>
                <a:gd name="connsiteX7" fmla="*/ 270386 w 520906"/>
                <a:gd name="connsiteY7" fmla="*/ 400833 h 425885"/>
                <a:gd name="connsiteX8" fmla="*/ 307964 w 520906"/>
                <a:gd name="connsiteY8" fmla="*/ 375781 h 425885"/>
                <a:gd name="connsiteX9" fmla="*/ 383120 w 520906"/>
                <a:gd name="connsiteY9" fmla="*/ 350729 h 425885"/>
                <a:gd name="connsiteX10" fmla="*/ 420698 w 520906"/>
                <a:gd name="connsiteY10" fmla="*/ 338203 h 425885"/>
                <a:gd name="connsiteX11" fmla="*/ 495854 w 520906"/>
                <a:gd name="connsiteY11" fmla="*/ 237994 h 425885"/>
                <a:gd name="connsiteX12" fmla="*/ 520906 w 520906"/>
                <a:gd name="connsiteY12" fmla="*/ 162838 h 425885"/>
                <a:gd name="connsiteX13" fmla="*/ 508380 w 520906"/>
                <a:gd name="connsiteY13" fmla="*/ 75156 h 425885"/>
                <a:gd name="connsiteX14" fmla="*/ 483328 w 520906"/>
                <a:gd name="connsiteY14" fmla="*/ 37578 h 425885"/>
                <a:gd name="connsiteX15" fmla="*/ 445750 w 520906"/>
                <a:gd name="connsiteY15" fmla="*/ 25052 h 425885"/>
                <a:gd name="connsiteX16" fmla="*/ 345542 w 520906"/>
                <a:gd name="connsiteY16" fmla="*/ 12526 h 425885"/>
                <a:gd name="connsiteX17" fmla="*/ 307964 w 520906"/>
                <a:gd name="connsiteY17" fmla="*/ 0 h 42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0906" h="425885">
                  <a:moveTo>
                    <a:pt x="307964" y="0"/>
                  </a:moveTo>
                  <a:cubicBezTo>
                    <a:pt x="293350" y="0"/>
                    <a:pt x="274924" y="10251"/>
                    <a:pt x="257860" y="12526"/>
                  </a:cubicBezTo>
                  <a:cubicBezTo>
                    <a:pt x="218585" y="17763"/>
                    <a:pt x="131857" y="12897"/>
                    <a:pt x="82495" y="37578"/>
                  </a:cubicBezTo>
                  <a:cubicBezTo>
                    <a:pt x="69030" y="44311"/>
                    <a:pt x="57443" y="54279"/>
                    <a:pt x="44917" y="62630"/>
                  </a:cubicBezTo>
                  <a:cubicBezTo>
                    <a:pt x="36566" y="75156"/>
                    <a:pt x="26598" y="86743"/>
                    <a:pt x="19865" y="100208"/>
                  </a:cubicBezTo>
                  <a:cubicBezTo>
                    <a:pt x="-23155" y="186249"/>
                    <a:pt x="16604" y="394607"/>
                    <a:pt x="19865" y="413359"/>
                  </a:cubicBezTo>
                  <a:cubicBezTo>
                    <a:pt x="22127" y="426367"/>
                    <a:pt x="44917" y="421710"/>
                    <a:pt x="57443" y="425885"/>
                  </a:cubicBezTo>
                  <a:cubicBezTo>
                    <a:pt x="85149" y="423906"/>
                    <a:pt x="213447" y="429302"/>
                    <a:pt x="270386" y="400833"/>
                  </a:cubicBezTo>
                  <a:cubicBezTo>
                    <a:pt x="283851" y="394101"/>
                    <a:pt x="294207" y="381895"/>
                    <a:pt x="307964" y="375781"/>
                  </a:cubicBezTo>
                  <a:cubicBezTo>
                    <a:pt x="332095" y="365056"/>
                    <a:pt x="358068" y="359080"/>
                    <a:pt x="383120" y="350729"/>
                  </a:cubicBezTo>
                  <a:lnTo>
                    <a:pt x="420698" y="338203"/>
                  </a:lnTo>
                  <a:cubicBezTo>
                    <a:pt x="450373" y="308527"/>
                    <a:pt x="481691" y="280483"/>
                    <a:pt x="495854" y="237994"/>
                  </a:cubicBezTo>
                  <a:lnTo>
                    <a:pt x="520906" y="162838"/>
                  </a:lnTo>
                  <a:cubicBezTo>
                    <a:pt x="516731" y="133611"/>
                    <a:pt x="516864" y="103435"/>
                    <a:pt x="508380" y="75156"/>
                  </a:cubicBezTo>
                  <a:cubicBezTo>
                    <a:pt x="504054" y="60737"/>
                    <a:pt x="495083" y="46982"/>
                    <a:pt x="483328" y="37578"/>
                  </a:cubicBezTo>
                  <a:cubicBezTo>
                    <a:pt x="473018" y="29330"/>
                    <a:pt x="458741" y="27414"/>
                    <a:pt x="445750" y="25052"/>
                  </a:cubicBezTo>
                  <a:cubicBezTo>
                    <a:pt x="412630" y="19030"/>
                    <a:pt x="378403" y="19828"/>
                    <a:pt x="345542" y="12526"/>
                  </a:cubicBezTo>
                  <a:cubicBezTo>
                    <a:pt x="339778" y="11245"/>
                    <a:pt x="322578" y="0"/>
                    <a:pt x="307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292263" y="2118987"/>
              <a:ext cx="665967" cy="425885"/>
            </a:xfrm>
            <a:custGeom>
              <a:avLst/>
              <a:gdLst>
                <a:gd name="connsiteX0" fmla="*/ 307964 w 520906"/>
                <a:gd name="connsiteY0" fmla="*/ 0 h 425885"/>
                <a:gd name="connsiteX1" fmla="*/ 257860 w 520906"/>
                <a:gd name="connsiteY1" fmla="*/ 12526 h 425885"/>
                <a:gd name="connsiteX2" fmla="*/ 82495 w 520906"/>
                <a:gd name="connsiteY2" fmla="*/ 37578 h 425885"/>
                <a:gd name="connsiteX3" fmla="*/ 44917 w 520906"/>
                <a:gd name="connsiteY3" fmla="*/ 62630 h 425885"/>
                <a:gd name="connsiteX4" fmla="*/ 19865 w 520906"/>
                <a:gd name="connsiteY4" fmla="*/ 100208 h 425885"/>
                <a:gd name="connsiteX5" fmla="*/ 19865 w 520906"/>
                <a:gd name="connsiteY5" fmla="*/ 413359 h 425885"/>
                <a:gd name="connsiteX6" fmla="*/ 57443 w 520906"/>
                <a:gd name="connsiteY6" fmla="*/ 425885 h 425885"/>
                <a:gd name="connsiteX7" fmla="*/ 270386 w 520906"/>
                <a:gd name="connsiteY7" fmla="*/ 400833 h 425885"/>
                <a:gd name="connsiteX8" fmla="*/ 307964 w 520906"/>
                <a:gd name="connsiteY8" fmla="*/ 375781 h 425885"/>
                <a:gd name="connsiteX9" fmla="*/ 383120 w 520906"/>
                <a:gd name="connsiteY9" fmla="*/ 350729 h 425885"/>
                <a:gd name="connsiteX10" fmla="*/ 420698 w 520906"/>
                <a:gd name="connsiteY10" fmla="*/ 338203 h 425885"/>
                <a:gd name="connsiteX11" fmla="*/ 495854 w 520906"/>
                <a:gd name="connsiteY11" fmla="*/ 237994 h 425885"/>
                <a:gd name="connsiteX12" fmla="*/ 520906 w 520906"/>
                <a:gd name="connsiteY12" fmla="*/ 162838 h 425885"/>
                <a:gd name="connsiteX13" fmla="*/ 508380 w 520906"/>
                <a:gd name="connsiteY13" fmla="*/ 75156 h 425885"/>
                <a:gd name="connsiteX14" fmla="*/ 483328 w 520906"/>
                <a:gd name="connsiteY14" fmla="*/ 37578 h 425885"/>
                <a:gd name="connsiteX15" fmla="*/ 445750 w 520906"/>
                <a:gd name="connsiteY15" fmla="*/ 25052 h 425885"/>
                <a:gd name="connsiteX16" fmla="*/ 345542 w 520906"/>
                <a:gd name="connsiteY16" fmla="*/ 12526 h 425885"/>
                <a:gd name="connsiteX17" fmla="*/ 307964 w 520906"/>
                <a:gd name="connsiteY17" fmla="*/ 0 h 42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0906" h="425885">
                  <a:moveTo>
                    <a:pt x="307964" y="0"/>
                  </a:moveTo>
                  <a:cubicBezTo>
                    <a:pt x="293350" y="0"/>
                    <a:pt x="274924" y="10251"/>
                    <a:pt x="257860" y="12526"/>
                  </a:cubicBezTo>
                  <a:cubicBezTo>
                    <a:pt x="218585" y="17763"/>
                    <a:pt x="131857" y="12897"/>
                    <a:pt x="82495" y="37578"/>
                  </a:cubicBezTo>
                  <a:cubicBezTo>
                    <a:pt x="69030" y="44311"/>
                    <a:pt x="57443" y="54279"/>
                    <a:pt x="44917" y="62630"/>
                  </a:cubicBezTo>
                  <a:cubicBezTo>
                    <a:pt x="36566" y="75156"/>
                    <a:pt x="26598" y="86743"/>
                    <a:pt x="19865" y="100208"/>
                  </a:cubicBezTo>
                  <a:cubicBezTo>
                    <a:pt x="-23155" y="186249"/>
                    <a:pt x="16604" y="394607"/>
                    <a:pt x="19865" y="413359"/>
                  </a:cubicBezTo>
                  <a:cubicBezTo>
                    <a:pt x="22127" y="426367"/>
                    <a:pt x="44917" y="421710"/>
                    <a:pt x="57443" y="425885"/>
                  </a:cubicBezTo>
                  <a:cubicBezTo>
                    <a:pt x="85149" y="423906"/>
                    <a:pt x="213447" y="429302"/>
                    <a:pt x="270386" y="400833"/>
                  </a:cubicBezTo>
                  <a:cubicBezTo>
                    <a:pt x="283851" y="394101"/>
                    <a:pt x="294207" y="381895"/>
                    <a:pt x="307964" y="375781"/>
                  </a:cubicBezTo>
                  <a:cubicBezTo>
                    <a:pt x="332095" y="365056"/>
                    <a:pt x="358068" y="359080"/>
                    <a:pt x="383120" y="350729"/>
                  </a:cubicBezTo>
                  <a:lnTo>
                    <a:pt x="420698" y="338203"/>
                  </a:lnTo>
                  <a:cubicBezTo>
                    <a:pt x="450373" y="308527"/>
                    <a:pt x="481691" y="280483"/>
                    <a:pt x="495854" y="237994"/>
                  </a:cubicBezTo>
                  <a:lnTo>
                    <a:pt x="520906" y="162838"/>
                  </a:lnTo>
                  <a:cubicBezTo>
                    <a:pt x="516731" y="133611"/>
                    <a:pt x="516864" y="103435"/>
                    <a:pt x="508380" y="75156"/>
                  </a:cubicBezTo>
                  <a:cubicBezTo>
                    <a:pt x="504054" y="60737"/>
                    <a:pt x="495083" y="46982"/>
                    <a:pt x="483328" y="37578"/>
                  </a:cubicBezTo>
                  <a:cubicBezTo>
                    <a:pt x="473018" y="29330"/>
                    <a:pt x="458741" y="27414"/>
                    <a:pt x="445750" y="25052"/>
                  </a:cubicBezTo>
                  <a:cubicBezTo>
                    <a:pt x="412630" y="19030"/>
                    <a:pt x="378403" y="19828"/>
                    <a:pt x="345542" y="12526"/>
                  </a:cubicBezTo>
                  <a:cubicBezTo>
                    <a:pt x="339778" y="11245"/>
                    <a:pt x="322578" y="0"/>
                    <a:pt x="307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38827" y="4033380"/>
            <a:ext cx="3557392" cy="2116899"/>
          </a:xfrm>
          <a:prstGeom prst="roundRect">
            <a:avLst>
              <a:gd name="adj" fmla="val 9284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1229" y="411062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1770" y="503546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5129" y="4947781"/>
            <a:ext cx="2379946" cy="638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rgbClr val="0027FF"/>
                </a:solidFill>
              </a:rPr>
              <a:t>www.memory.com</a:t>
            </a:r>
            <a:r>
              <a:rPr lang="en-US" u="sng" dirty="0" smtClean="0">
                <a:solidFill>
                  <a:srgbClr val="0027FF"/>
                </a:solidFill>
              </a:rPr>
              <a:t>/12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1195" y="77870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Heap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501009" y="1665962"/>
            <a:ext cx="1741118" cy="1741118"/>
          </a:xfrm>
          <a:prstGeom prst="rect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8185" y="1290274"/>
            <a:ext cx="2284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err="1">
                <a:solidFill>
                  <a:srgbClr val="0027FF"/>
                </a:solidFill>
              </a:rPr>
              <a:t>www.memory.com</a:t>
            </a:r>
            <a:r>
              <a:rPr lang="en-US" u="sng" dirty="0">
                <a:solidFill>
                  <a:srgbClr val="0027FF"/>
                </a:solidFill>
              </a:rPr>
              <a:t>/12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7800" y="3020953"/>
            <a:ext cx="174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smtClean="0">
                <a:solidFill>
                  <a:srgbClr val="0027FF"/>
                </a:solidFill>
              </a:rPr>
              <a:t>memory.com</a:t>
            </a:r>
            <a:r>
              <a:rPr lang="en-US" u="sng" dirty="0" smtClean="0">
                <a:solidFill>
                  <a:srgbClr val="0027FF"/>
                </a:solidFill>
              </a:rPr>
              <a:t>/12</a:t>
            </a:r>
            <a:endParaRPr lang="en-US" u="sng" dirty="0">
              <a:solidFill>
                <a:srgbClr val="002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Memory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0833" y="851769"/>
            <a:ext cx="4146115" cy="5874707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8620" y="95197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 Variables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811" y="1693102"/>
            <a:ext cx="8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8032" y="1102290"/>
            <a:ext cx="4006494" cy="3181612"/>
            <a:chOff x="1580116" y="1152394"/>
            <a:chExt cx="2077483" cy="20774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0116" y="1152394"/>
              <a:ext cx="2077483" cy="2077483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1821461" y="1728592"/>
              <a:ext cx="520906" cy="425885"/>
            </a:xfrm>
            <a:custGeom>
              <a:avLst/>
              <a:gdLst>
                <a:gd name="connsiteX0" fmla="*/ 307964 w 520906"/>
                <a:gd name="connsiteY0" fmla="*/ 0 h 425885"/>
                <a:gd name="connsiteX1" fmla="*/ 257860 w 520906"/>
                <a:gd name="connsiteY1" fmla="*/ 12526 h 425885"/>
                <a:gd name="connsiteX2" fmla="*/ 82495 w 520906"/>
                <a:gd name="connsiteY2" fmla="*/ 37578 h 425885"/>
                <a:gd name="connsiteX3" fmla="*/ 44917 w 520906"/>
                <a:gd name="connsiteY3" fmla="*/ 62630 h 425885"/>
                <a:gd name="connsiteX4" fmla="*/ 19865 w 520906"/>
                <a:gd name="connsiteY4" fmla="*/ 100208 h 425885"/>
                <a:gd name="connsiteX5" fmla="*/ 19865 w 520906"/>
                <a:gd name="connsiteY5" fmla="*/ 413359 h 425885"/>
                <a:gd name="connsiteX6" fmla="*/ 57443 w 520906"/>
                <a:gd name="connsiteY6" fmla="*/ 425885 h 425885"/>
                <a:gd name="connsiteX7" fmla="*/ 270386 w 520906"/>
                <a:gd name="connsiteY7" fmla="*/ 400833 h 425885"/>
                <a:gd name="connsiteX8" fmla="*/ 307964 w 520906"/>
                <a:gd name="connsiteY8" fmla="*/ 375781 h 425885"/>
                <a:gd name="connsiteX9" fmla="*/ 383120 w 520906"/>
                <a:gd name="connsiteY9" fmla="*/ 350729 h 425885"/>
                <a:gd name="connsiteX10" fmla="*/ 420698 w 520906"/>
                <a:gd name="connsiteY10" fmla="*/ 338203 h 425885"/>
                <a:gd name="connsiteX11" fmla="*/ 495854 w 520906"/>
                <a:gd name="connsiteY11" fmla="*/ 237994 h 425885"/>
                <a:gd name="connsiteX12" fmla="*/ 520906 w 520906"/>
                <a:gd name="connsiteY12" fmla="*/ 162838 h 425885"/>
                <a:gd name="connsiteX13" fmla="*/ 508380 w 520906"/>
                <a:gd name="connsiteY13" fmla="*/ 75156 h 425885"/>
                <a:gd name="connsiteX14" fmla="*/ 483328 w 520906"/>
                <a:gd name="connsiteY14" fmla="*/ 37578 h 425885"/>
                <a:gd name="connsiteX15" fmla="*/ 445750 w 520906"/>
                <a:gd name="connsiteY15" fmla="*/ 25052 h 425885"/>
                <a:gd name="connsiteX16" fmla="*/ 345542 w 520906"/>
                <a:gd name="connsiteY16" fmla="*/ 12526 h 425885"/>
                <a:gd name="connsiteX17" fmla="*/ 307964 w 520906"/>
                <a:gd name="connsiteY17" fmla="*/ 0 h 42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0906" h="425885">
                  <a:moveTo>
                    <a:pt x="307964" y="0"/>
                  </a:moveTo>
                  <a:cubicBezTo>
                    <a:pt x="293350" y="0"/>
                    <a:pt x="274924" y="10251"/>
                    <a:pt x="257860" y="12526"/>
                  </a:cubicBezTo>
                  <a:cubicBezTo>
                    <a:pt x="218585" y="17763"/>
                    <a:pt x="131857" y="12897"/>
                    <a:pt x="82495" y="37578"/>
                  </a:cubicBezTo>
                  <a:cubicBezTo>
                    <a:pt x="69030" y="44311"/>
                    <a:pt x="57443" y="54279"/>
                    <a:pt x="44917" y="62630"/>
                  </a:cubicBezTo>
                  <a:cubicBezTo>
                    <a:pt x="36566" y="75156"/>
                    <a:pt x="26598" y="86743"/>
                    <a:pt x="19865" y="100208"/>
                  </a:cubicBezTo>
                  <a:cubicBezTo>
                    <a:pt x="-23155" y="186249"/>
                    <a:pt x="16604" y="394607"/>
                    <a:pt x="19865" y="413359"/>
                  </a:cubicBezTo>
                  <a:cubicBezTo>
                    <a:pt x="22127" y="426367"/>
                    <a:pt x="44917" y="421710"/>
                    <a:pt x="57443" y="425885"/>
                  </a:cubicBezTo>
                  <a:cubicBezTo>
                    <a:pt x="85149" y="423906"/>
                    <a:pt x="213447" y="429302"/>
                    <a:pt x="270386" y="400833"/>
                  </a:cubicBezTo>
                  <a:cubicBezTo>
                    <a:pt x="283851" y="394101"/>
                    <a:pt x="294207" y="381895"/>
                    <a:pt x="307964" y="375781"/>
                  </a:cubicBezTo>
                  <a:cubicBezTo>
                    <a:pt x="332095" y="365056"/>
                    <a:pt x="358068" y="359080"/>
                    <a:pt x="383120" y="350729"/>
                  </a:cubicBezTo>
                  <a:lnTo>
                    <a:pt x="420698" y="338203"/>
                  </a:lnTo>
                  <a:cubicBezTo>
                    <a:pt x="450373" y="308527"/>
                    <a:pt x="481691" y="280483"/>
                    <a:pt x="495854" y="237994"/>
                  </a:cubicBezTo>
                  <a:lnTo>
                    <a:pt x="520906" y="162838"/>
                  </a:lnTo>
                  <a:cubicBezTo>
                    <a:pt x="516731" y="133611"/>
                    <a:pt x="516864" y="103435"/>
                    <a:pt x="508380" y="75156"/>
                  </a:cubicBezTo>
                  <a:cubicBezTo>
                    <a:pt x="504054" y="60737"/>
                    <a:pt x="495083" y="46982"/>
                    <a:pt x="483328" y="37578"/>
                  </a:cubicBezTo>
                  <a:cubicBezTo>
                    <a:pt x="473018" y="29330"/>
                    <a:pt x="458741" y="27414"/>
                    <a:pt x="445750" y="25052"/>
                  </a:cubicBezTo>
                  <a:cubicBezTo>
                    <a:pt x="412630" y="19030"/>
                    <a:pt x="378403" y="19828"/>
                    <a:pt x="345542" y="12526"/>
                  </a:cubicBezTo>
                  <a:cubicBezTo>
                    <a:pt x="339778" y="11245"/>
                    <a:pt x="322578" y="0"/>
                    <a:pt x="307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292263" y="2118987"/>
              <a:ext cx="665967" cy="425885"/>
            </a:xfrm>
            <a:custGeom>
              <a:avLst/>
              <a:gdLst>
                <a:gd name="connsiteX0" fmla="*/ 307964 w 520906"/>
                <a:gd name="connsiteY0" fmla="*/ 0 h 425885"/>
                <a:gd name="connsiteX1" fmla="*/ 257860 w 520906"/>
                <a:gd name="connsiteY1" fmla="*/ 12526 h 425885"/>
                <a:gd name="connsiteX2" fmla="*/ 82495 w 520906"/>
                <a:gd name="connsiteY2" fmla="*/ 37578 h 425885"/>
                <a:gd name="connsiteX3" fmla="*/ 44917 w 520906"/>
                <a:gd name="connsiteY3" fmla="*/ 62630 h 425885"/>
                <a:gd name="connsiteX4" fmla="*/ 19865 w 520906"/>
                <a:gd name="connsiteY4" fmla="*/ 100208 h 425885"/>
                <a:gd name="connsiteX5" fmla="*/ 19865 w 520906"/>
                <a:gd name="connsiteY5" fmla="*/ 413359 h 425885"/>
                <a:gd name="connsiteX6" fmla="*/ 57443 w 520906"/>
                <a:gd name="connsiteY6" fmla="*/ 425885 h 425885"/>
                <a:gd name="connsiteX7" fmla="*/ 270386 w 520906"/>
                <a:gd name="connsiteY7" fmla="*/ 400833 h 425885"/>
                <a:gd name="connsiteX8" fmla="*/ 307964 w 520906"/>
                <a:gd name="connsiteY8" fmla="*/ 375781 h 425885"/>
                <a:gd name="connsiteX9" fmla="*/ 383120 w 520906"/>
                <a:gd name="connsiteY9" fmla="*/ 350729 h 425885"/>
                <a:gd name="connsiteX10" fmla="*/ 420698 w 520906"/>
                <a:gd name="connsiteY10" fmla="*/ 338203 h 425885"/>
                <a:gd name="connsiteX11" fmla="*/ 495854 w 520906"/>
                <a:gd name="connsiteY11" fmla="*/ 237994 h 425885"/>
                <a:gd name="connsiteX12" fmla="*/ 520906 w 520906"/>
                <a:gd name="connsiteY12" fmla="*/ 162838 h 425885"/>
                <a:gd name="connsiteX13" fmla="*/ 508380 w 520906"/>
                <a:gd name="connsiteY13" fmla="*/ 75156 h 425885"/>
                <a:gd name="connsiteX14" fmla="*/ 483328 w 520906"/>
                <a:gd name="connsiteY14" fmla="*/ 37578 h 425885"/>
                <a:gd name="connsiteX15" fmla="*/ 445750 w 520906"/>
                <a:gd name="connsiteY15" fmla="*/ 25052 h 425885"/>
                <a:gd name="connsiteX16" fmla="*/ 345542 w 520906"/>
                <a:gd name="connsiteY16" fmla="*/ 12526 h 425885"/>
                <a:gd name="connsiteX17" fmla="*/ 307964 w 520906"/>
                <a:gd name="connsiteY17" fmla="*/ 0 h 42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0906" h="425885">
                  <a:moveTo>
                    <a:pt x="307964" y="0"/>
                  </a:moveTo>
                  <a:cubicBezTo>
                    <a:pt x="293350" y="0"/>
                    <a:pt x="274924" y="10251"/>
                    <a:pt x="257860" y="12526"/>
                  </a:cubicBezTo>
                  <a:cubicBezTo>
                    <a:pt x="218585" y="17763"/>
                    <a:pt x="131857" y="12897"/>
                    <a:pt x="82495" y="37578"/>
                  </a:cubicBezTo>
                  <a:cubicBezTo>
                    <a:pt x="69030" y="44311"/>
                    <a:pt x="57443" y="54279"/>
                    <a:pt x="44917" y="62630"/>
                  </a:cubicBezTo>
                  <a:cubicBezTo>
                    <a:pt x="36566" y="75156"/>
                    <a:pt x="26598" y="86743"/>
                    <a:pt x="19865" y="100208"/>
                  </a:cubicBezTo>
                  <a:cubicBezTo>
                    <a:pt x="-23155" y="186249"/>
                    <a:pt x="16604" y="394607"/>
                    <a:pt x="19865" y="413359"/>
                  </a:cubicBezTo>
                  <a:cubicBezTo>
                    <a:pt x="22127" y="426367"/>
                    <a:pt x="44917" y="421710"/>
                    <a:pt x="57443" y="425885"/>
                  </a:cubicBezTo>
                  <a:cubicBezTo>
                    <a:pt x="85149" y="423906"/>
                    <a:pt x="213447" y="429302"/>
                    <a:pt x="270386" y="400833"/>
                  </a:cubicBezTo>
                  <a:cubicBezTo>
                    <a:pt x="283851" y="394101"/>
                    <a:pt x="294207" y="381895"/>
                    <a:pt x="307964" y="375781"/>
                  </a:cubicBezTo>
                  <a:cubicBezTo>
                    <a:pt x="332095" y="365056"/>
                    <a:pt x="358068" y="359080"/>
                    <a:pt x="383120" y="350729"/>
                  </a:cubicBezTo>
                  <a:lnTo>
                    <a:pt x="420698" y="338203"/>
                  </a:lnTo>
                  <a:cubicBezTo>
                    <a:pt x="450373" y="308527"/>
                    <a:pt x="481691" y="280483"/>
                    <a:pt x="495854" y="237994"/>
                  </a:cubicBezTo>
                  <a:lnTo>
                    <a:pt x="520906" y="162838"/>
                  </a:lnTo>
                  <a:cubicBezTo>
                    <a:pt x="516731" y="133611"/>
                    <a:pt x="516864" y="103435"/>
                    <a:pt x="508380" y="75156"/>
                  </a:cubicBezTo>
                  <a:cubicBezTo>
                    <a:pt x="504054" y="60737"/>
                    <a:pt x="495083" y="46982"/>
                    <a:pt x="483328" y="37578"/>
                  </a:cubicBezTo>
                  <a:cubicBezTo>
                    <a:pt x="473018" y="29330"/>
                    <a:pt x="458741" y="27414"/>
                    <a:pt x="445750" y="25052"/>
                  </a:cubicBezTo>
                  <a:cubicBezTo>
                    <a:pt x="412630" y="19030"/>
                    <a:pt x="378403" y="19828"/>
                    <a:pt x="345542" y="12526"/>
                  </a:cubicBezTo>
                  <a:cubicBezTo>
                    <a:pt x="339778" y="11245"/>
                    <a:pt x="322578" y="0"/>
                    <a:pt x="307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38827" y="4033380"/>
            <a:ext cx="3557392" cy="2116899"/>
          </a:xfrm>
          <a:prstGeom prst="roundRect">
            <a:avLst>
              <a:gd name="adj" fmla="val 9284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1229" y="411062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1770" y="503546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5129" y="4947781"/>
            <a:ext cx="2379946" cy="638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rgbClr val="0027FF"/>
                </a:solidFill>
              </a:rPr>
              <a:t>www.memory.com</a:t>
            </a:r>
            <a:r>
              <a:rPr lang="en-US" u="sng" dirty="0" smtClean="0">
                <a:solidFill>
                  <a:srgbClr val="0027FF"/>
                </a:solidFill>
              </a:rPr>
              <a:t>/12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1195" y="77870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Heap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501009" y="1665962"/>
            <a:ext cx="1741118" cy="1741118"/>
          </a:xfrm>
          <a:prstGeom prst="rect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8185" y="1290274"/>
            <a:ext cx="2284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err="1">
                <a:solidFill>
                  <a:srgbClr val="0027FF"/>
                </a:solidFill>
              </a:rPr>
              <a:t>www.memory.com</a:t>
            </a:r>
            <a:r>
              <a:rPr lang="en-US" u="sng" dirty="0">
                <a:solidFill>
                  <a:srgbClr val="0027FF"/>
                </a:solidFill>
              </a:rPr>
              <a:t>/12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7800" y="3020953"/>
            <a:ext cx="174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smtClean="0">
                <a:solidFill>
                  <a:srgbClr val="0027FF"/>
                </a:solidFill>
              </a:rPr>
              <a:t>memory.com</a:t>
            </a:r>
            <a:r>
              <a:rPr lang="en-US" u="sng" dirty="0" smtClean="0">
                <a:solidFill>
                  <a:srgbClr val="0027FF"/>
                </a:solidFill>
              </a:rPr>
              <a:t>/12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419605" y="2167003"/>
            <a:ext cx="2918822" cy="3020026"/>
          </a:xfrm>
          <a:custGeom>
            <a:avLst/>
            <a:gdLst>
              <a:gd name="connsiteX0" fmla="*/ 37579 w 2918822"/>
              <a:gd name="connsiteY0" fmla="*/ 3520332 h 3634320"/>
              <a:gd name="connsiteX1" fmla="*/ 0 w 2918822"/>
              <a:gd name="connsiteY1" fmla="*/ 3608014 h 3634320"/>
              <a:gd name="connsiteX2" fmla="*/ 75157 w 2918822"/>
              <a:gd name="connsiteY2" fmla="*/ 3620540 h 3634320"/>
              <a:gd name="connsiteX3" fmla="*/ 25053 w 2918822"/>
              <a:gd name="connsiteY3" fmla="*/ 3545384 h 3634320"/>
              <a:gd name="connsiteX4" fmla="*/ 12527 w 2918822"/>
              <a:gd name="connsiteY4" fmla="*/ 3582962 h 3634320"/>
              <a:gd name="connsiteX5" fmla="*/ 263047 w 2918822"/>
              <a:gd name="connsiteY5" fmla="*/ 3595488 h 3634320"/>
              <a:gd name="connsiteX6" fmla="*/ 313151 w 2918822"/>
              <a:gd name="connsiteY6" fmla="*/ 3582962 h 3634320"/>
              <a:gd name="connsiteX7" fmla="*/ 488516 w 2918822"/>
              <a:gd name="connsiteY7" fmla="*/ 3482754 h 3634320"/>
              <a:gd name="connsiteX8" fmla="*/ 576198 w 2918822"/>
              <a:gd name="connsiteY8" fmla="*/ 3432650 h 3634320"/>
              <a:gd name="connsiteX9" fmla="*/ 626302 w 2918822"/>
              <a:gd name="connsiteY9" fmla="*/ 3395072 h 3634320"/>
              <a:gd name="connsiteX10" fmla="*/ 676406 w 2918822"/>
              <a:gd name="connsiteY10" fmla="*/ 3370020 h 3634320"/>
              <a:gd name="connsiteX11" fmla="*/ 776614 w 2918822"/>
              <a:gd name="connsiteY11" fmla="*/ 3294864 h 3634320"/>
              <a:gd name="connsiteX12" fmla="*/ 851770 w 2918822"/>
              <a:gd name="connsiteY12" fmla="*/ 3244759 h 3634320"/>
              <a:gd name="connsiteX13" fmla="*/ 926927 w 2918822"/>
              <a:gd name="connsiteY13" fmla="*/ 3182129 h 3634320"/>
              <a:gd name="connsiteX14" fmla="*/ 989557 w 2918822"/>
              <a:gd name="connsiteY14" fmla="*/ 3119499 h 3634320"/>
              <a:gd name="connsiteX15" fmla="*/ 1014609 w 2918822"/>
              <a:gd name="connsiteY15" fmla="*/ 3081921 h 3634320"/>
              <a:gd name="connsiteX16" fmla="*/ 1064713 w 2918822"/>
              <a:gd name="connsiteY16" fmla="*/ 3019291 h 3634320"/>
              <a:gd name="connsiteX17" fmla="*/ 1089765 w 2918822"/>
              <a:gd name="connsiteY17" fmla="*/ 2981713 h 3634320"/>
              <a:gd name="connsiteX18" fmla="*/ 1189973 w 2918822"/>
              <a:gd name="connsiteY18" fmla="*/ 2881505 h 3634320"/>
              <a:gd name="connsiteX19" fmla="*/ 1265129 w 2918822"/>
              <a:gd name="connsiteY19" fmla="*/ 2793823 h 3634320"/>
              <a:gd name="connsiteX20" fmla="*/ 1302707 w 2918822"/>
              <a:gd name="connsiteY20" fmla="*/ 2706140 h 3634320"/>
              <a:gd name="connsiteX21" fmla="*/ 1352811 w 2918822"/>
              <a:gd name="connsiteY21" fmla="*/ 2630984 h 3634320"/>
              <a:gd name="connsiteX22" fmla="*/ 1365337 w 2918822"/>
              <a:gd name="connsiteY22" fmla="*/ 2593406 h 3634320"/>
              <a:gd name="connsiteX23" fmla="*/ 1415442 w 2918822"/>
              <a:gd name="connsiteY23" fmla="*/ 2518250 h 3634320"/>
              <a:gd name="connsiteX24" fmla="*/ 1427968 w 2918822"/>
              <a:gd name="connsiteY24" fmla="*/ 2480672 h 3634320"/>
              <a:gd name="connsiteX25" fmla="*/ 1478072 w 2918822"/>
              <a:gd name="connsiteY25" fmla="*/ 2405516 h 3634320"/>
              <a:gd name="connsiteX26" fmla="*/ 1503124 w 2918822"/>
              <a:gd name="connsiteY26" fmla="*/ 2317833 h 3634320"/>
              <a:gd name="connsiteX27" fmla="*/ 1528176 w 2918822"/>
              <a:gd name="connsiteY27" fmla="*/ 2280255 h 3634320"/>
              <a:gd name="connsiteX28" fmla="*/ 1553228 w 2918822"/>
              <a:gd name="connsiteY28" fmla="*/ 2205099 h 3634320"/>
              <a:gd name="connsiteX29" fmla="*/ 1578280 w 2918822"/>
              <a:gd name="connsiteY29" fmla="*/ 2167521 h 3634320"/>
              <a:gd name="connsiteX30" fmla="*/ 1603332 w 2918822"/>
              <a:gd name="connsiteY30" fmla="*/ 2092365 h 3634320"/>
              <a:gd name="connsiteX31" fmla="*/ 1628384 w 2918822"/>
              <a:gd name="connsiteY31" fmla="*/ 2054787 h 3634320"/>
              <a:gd name="connsiteX32" fmla="*/ 1640910 w 2918822"/>
              <a:gd name="connsiteY32" fmla="*/ 2017209 h 3634320"/>
              <a:gd name="connsiteX33" fmla="*/ 1691014 w 2918822"/>
              <a:gd name="connsiteY33" fmla="*/ 1942053 h 3634320"/>
              <a:gd name="connsiteX34" fmla="*/ 1741118 w 2918822"/>
              <a:gd name="connsiteY34" fmla="*/ 1829318 h 3634320"/>
              <a:gd name="connsiteX35" fmla="*/ 1753644 w 2918822"/>
              <a:gd name="connsiteY35" fmla="*/ 1779214 h 3634320"/>
              <a:gd name="connsiteX36" fmla="*/ 1791222 w 2918822"/>
              <a:gd name="connsiteY36" fmla="*/ 1666480 h 3634320"/>
              <a:gd name="connsiteX37" fmla="*/ 1841327 w 2918822"/>
              <a:gd name="connsiteY37" fmla="*/ 1516168 h 3634320"/>
              <a:gd name="connsiteX38" fmla="*/ 1878905 w 2918822"/>
              <a:gd name="connsiteY38" fmla="*/ 1403433 h 3634320"/>
              <a:gd name="connsiteX39" fmla="*/ 1891431 w 2918822"/>
              <a:gd name="connsiteY39" fmla="*/ 1365855 h 3634320"/>
              <a:gd name="connsiteX40" fmla="*/ 1916483 w 2918822"/>
              <a:gd name="connsiteY40" fmla="*/ 1328277 h 3634320"/>
              <a:gd name="connsiteX41" fmla="*/ 1954061 w 2918822"/>
              <a:gd name="connsiteY41" fmla="*/ 1152913 h 3634320"/>
              <a:gd name="connsiteX42" fmla="*/ 1979113 w 2918822"/>
              <a:gd name="connsiteY42" fmla="*/ 1077757 h 3634320"/>
              <a:gd name="connsiteX43" fmla="*/ 2004165 w 2918822"/>
              <a:gd name="connsiteY43" fmla="*/ 1002601 h 3634320"/>
              <a:gd name="connsiteX44" fmla="*/ 2016691 w 2918822"/>
              <a:gd name="connsiteY44" fmla="*/ 965023 h 3634320"/>
              <a:gd name="connsiteX45" fmla="*/ 2066795 w 2918822"/>
              <a:gd name="connsiteY45" fmla="*/ 877340 h 3634320"/>
              <a:gd name="connsiteX46" fmla="*/ 2091847 w 2918822"/>
              <a:gd name="connsiteY46" fmla="*/ 839762 h 3634320"/>
              <a:gd name="connsiteX47" fmla="*/ 2104373 w 2918822"/>
              <a:gd name="connsiteY47" fmla="*/ 802184 h 3634320"/>
              <a:gd name="connsiteX48" fmla="*/ 2154477 w 2918822"/>
              <a:gd name="connsiteY48" fmla="*/ 727028 h 3634320"/>
              <a:gd name="connsiteX49" fmla="*/ 2179529 w 2918822"/>
              <a:gd name="connsiteY49" fmla="*/ 689450 h 3634320"/>
              <a:gd name="connsiteX50" fmla="*/ 2204581 w 2918822"/>
              <a:gd name="connsiteY50" fmla="*/ 651872 h 3634320"/>
              <a:gd name="connsiteX51" fmla="*/ 2229633 w 2918822"/>
              <a:gd name="connsiteY51" fmla="*/ 614294 h 3634320"/>
              <a:gd name="connsiteX52" fmla="*/ 2267211 w 2918822"/>
              <a:gd name="connsiteY52" fmla="*/ 576716 h 3634320"/>
              <a:gd name="connsiteX53" fmla="*/ 2317316 w 2918822"/>
              <a:gd name="connsiteY53" fmla="*/ 514086 h 3634320"/>
              <a:gd name="connsiteX54" fmla="*/ 2354894 w 2918822"/>
              <a:gd name="connsiteY54" fmla="*/ 489033 h 3634320"/>
              <a:gd name="connsiteX55" fmla="*/ 2430050 w 2918822"/>
              <a:gd name="connsiteY55" fmla="*/ 426403 h 3634320"/>
              <a:gd name="connsiteX56" fmla="*/ 2492680 w 2918822"/>
              <a:gd name="connsiteY56" fmla="*/ 351247 h 3634320"/>
              <a:gd name="connsiteX57" fmla="*/ 2542784 w 2918822"/>
              <a:gd name="connsiteY57" fmla="*/ 276091 h 3634320"/>
              <a:gd name="connsiteX58" fmla="*/ 2567836 w 2918822"/>
              <a:gd name="connsiteY58" fmla="*/ 238513 h 3634320"/>
              <a:gd name="connsiteX59" fmla="*/ 2605414 w 2918822"/>
              <a:gd name="connsiteY59" fmla="*/ 225987 h 3634320"/>
              <a:gd name="connsiteX60" fmla="*/ 2642992 w 2918822"/>
              <a:gd name="connsiteY60" fmla="*/ 200935 h 3634320"/>
              <a:gd name="connsiteX61" fmla="*/ 2718148 w 2918822"/>
              <a:gd name="connsiteY61" fmla="*/ 188409 h 3634320"/>
              <a:gd name="connsiteX62" fmla="*/ 2843409 w 2918822"/>
              <a:gd name="connsiteY62" fmla="*/ 175883 h 3634320"/>
              <a:gd name="connsiteX63" fmla="*/ 2893513 w 2918822"/>
              <a:gd name="connsiteY63" fmla="*/ 163357 h 3634320"/>
              <a:gd name="connsiteX64" fmla="*/ 2855935 w 2918822"/>
              <a:gd name="connsiteY64" fmla="*/ 125779 h 3634320"/>
              <a:gd name="connsiteX65" fmla="*/ 2818357 w 2918822"/>
              <a:gd name="connsiteY65" fmla="*/ 113253 h 3634320"/>
              <a:gd name="connsiteX66" fmla="*/ 2718148 w 2918822"/>
              <a:gd name="connsiteY66" fmla="*/ 38096 h 3634320"/>
              <a:gd name="connsiteX67" fmla="*/ 2705622 w 2918822"/>
              <a:gd name="connsiteY67" fmla="*/ 518 h 3634320"/>
              <a:gd name="connsiteX68" fmla="*/ 2768253 w 2918822"/>
              <a:gd name="connsiteY68" fmla="*/ 50623 h 3634320"/>
              <a:gd name="connsiteX69" fmla="*/ 2843409 w 2918822"/>
              <a:gd name="connsiteY69" fmla="*/ 100727 h 3634320"/>
              <a:gd name="connsiteX70" fmla="*/ 2880987 w 2918822"/>
              <a:gd name="connsiteY70" fmla="*/ 125779 h 3634320"/>
              <a:gd name="connsiteX71" fmla="*/ 2918565 w 2918822"/>
              <a:gd name="connsiteY71" fmla="*/ 200935 h 3634320"/>
              <a:gd name="connsiteX72" fmla="*/ 2893513 w 2918822"/>
              <a:gd name="connsiteY72" fmla="*/ 238513 h 3634320"/>
              <a:gd name="connsiteX73" fmla="*/ 2855935 w 2918822"/>
              <a:gd name="connsiteY73" fmla="*/ 263565 h 3634320"/>
              <a:gd name="connsiteX74" fmla="*/ 2805831 w 2918822"/>
              <a:gd name="connsiteY74" fmla="*/ 338721 h 3634320"/>
              <a:gd name="connsiteX75" fmla="*/ 2755727 w 2918822"/>
              <a:gd name="connsiteY75" fmla="*/ 413877 h 3634320"/>
              <a:gd name="connsiteX76" fmla="*/ 2730674 w 2918822"/>
              <a:gd name="connsiteY76" fmla="*/ 451455 h 36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18822" h="3634320">
                <a:moveTo>
                  <a:pt x="37579" y="3520332"/>
                </a:moveTo>
                <a:cubicBezTo>
                  <a:pt x="25053" y="3549559"/>
                  <a:pt x="0" y="3576215"/>
                  <a:pt x="0" y="3608014"/>
                </a:cubicBezTo>
                <a:cubicBezTo>
                  <a:pt x="0" y="3656578"/>
                  <a:pt x="65891" y="3623629"/>
                  <a:pt x="75157" y="3620540"/>
                </a:cubicBezTo>
                <a:cubicBezTo>
                  <a:pt x="74157" y="3615539"/>
                  <a:pt x="74075" y="3520873"/>
                  <a:pt x="25053" y="3545384"/>
                </a:cubicBezTo>
                <a:cubicBezTo>
                  <a:pt x="13243" y="3551289"/>
                  <a:pt x="16702" y="3570436"/>
                  <a:pt x="12527" y="3582962"/>
                </a:cubicBezTo>
                <a:cubicBezTo>
                  <a:pt x="106960" y="3645917"/>
                  <a:pt x="45972" y="3616162"/>
                  <a:pt x="263047" y="3595488"/>
                </a:cubicBezTo>
                <a:cubicBezTo>
                  <a:pt x="280185" y="3593856"/>
                  <a:pt x="297260" y="3589583"/>
                  <a:pt x="313151" y="3582962"/>
                </a:cubicBezTo>
                <a:cubicBezTo>
                  <a:pt x="576660" y="3473167"/>
                  <a:pt x="272340" y="3590842"/>
                  <a:pt x="488516" y="3482754"/>
                </a:cubicBezTo>
                <a:cubicBezTo>
                  <a:pt x="537445" y="3458290"/>
                  <a:pt x="534887" y="3462158"/>
                  <a:pt x="576198" y="3432650"/>
                </a:cubicBezTo>
                <a:cubicBezTo>
                  <a:pt x="593186" y="3420516"/>
                  <a:pt x="608599" y="3406137"/>
                  <a:pt x="626302" y="3395072"/>
                </a:cubicBezTo>
                <a:cubicBezTo>
                  <a:pt x="642136" y="3385176"/>
                  <a:pt x="660194" y="3379284"/>
                  <a:pt x="676406" y="3370020"/>
                </a:cubicBezTo>
                <a:cubicBezTo>
                  <a:pt x="719216" y="3345557"/>
                  <a:pt x="732442" y="3326990"/>
                  <a:pt x="776614" y="3294864"/>
                </a:cubicBezTo>
                <a:cubicBezTo>
                  <a:pt x="800964" y="3277155"/>
                  <a:pt x="830480" y="3266049"/>
                  <a:pt x="851770" y="3244759"/>
                </a:cubicBezTo>
                <a:cubicBezTo>
                  <a:pt x="899993" y="3196536"/>
                  <a:pt x="874609" y="3217007"/>
                  <a:pt x="926927" y="3182129"/>
                </a:cubicBezTo>
                <a:cubicBezTo>
                  <a:pt x="993732" y="3081921"/>
                  <a:pt x="906050" y="3203006"/>
                  <a:pt x="989557" y="3119499"/>
                </a:cubicBezTo>
                <a:cubicBezTo>
                  <a:pt x="1000202" y="3108854"/>
                  <a:pt x="1005576" y="3093965"/>
                  <a:pt x="1014609" y="3081921"/>
                </a:cubicBezTo>
                <a:cubicBezTo>
                  <a:pt x="1030650" y="3060533"/>
                  <a:pt x="1048672" y="3040679"/>
                  <a:pt x="1064713" y="3019291"/>
                </a:cubicBezTo>
                <a:cubicBezTo>
                  <a:pt x="1073746" y="3007247"/>
                  <a:pt x="1079638" y="2992852"/>
                  <a:pt x="1089765" y="2981713"/>
                </a:cubicBezTo>
                <a:cubicBezTo>
                  <a:pt x="1121541" y="2946759"/>
                  <a:pt x="1161630" y="2919296"/>
                  <a:pt x="1189973" y="2881505"/>
                </a:cubicBezTo>
                <a:cubicBezTo>
                  <a:pt x="1238180" y="2817229"/>
                  <a:pt x="1212789" y="2846163"/>
                  <a:pt x="1265129" y="2793823"/>
                </a:cubicBezTo>
                <a:cubicBezTo>
                  <a:pt x="1278087" y="2754947"/>
                  <a:pt x="1279489" y="2744837"/>
                  <a:pt x="1302707" y="2706140"/>
                </a:cubicBezTo>
                <a:cubicBezTo>
                  <a:pt x="1318198" y="2680322"/>
                  <a:pt x="1343290" y="2659548"/>
                  <a:pt x="1352811" y="2630984"/>
                </a:cubicBezTo>
                <a:cubicBezTo>
                  <a:pt x="1356986" y="2618458"/>
                  <a:pt x="1358925" y="2604948"/>
                  <a:pt x="1365337" y="2593406"/>
                </a:cubicBezTo>
                <a:cubicBezTo>
                  <a:pt x="1379959" y="2567086"/>
                  <a:pt x="1405921" y="2546814"/>
                  <a:pt x="1415442" y="2518250"/>
                </a:cubicBezTo>
                <a:cubicBezTo>
                  <a:pt x="1419617" y="2505724"/>
                  <a:pt x="1421556" y="2492214"/>
                  <a:pt x="1427968" y="2480672"/>
                </a:cubicBezTo>
                <a:cubicBezTo>
                  <a:pt x="1442590" y="2454352"/>
                  <a:pt x="1478072" y="2405516"/>
                  <a:pt x="1478072" y="2405516"/>
                </a:cubicBezTo>
                <a:cubicBezTo>
                  <a:pt x="1482085" y="2389464"/>
                  <a:pt x="1494140" y="2335802"/>
                  <a:pt x="1503124" y="2317833"/>
                </a:cubicBezTo>
                <a:cubicBezTo>
                  <a:pt x="1509856" y="2304368"/>
                  <a:pt x="1522062" y="2294012"/>
                  <a:pt x="1528176" y="2280255"/>
                </a:cubicBezTo>
                <a:cubicBezTo>
                  <a:pt x="1538901" y="2256124"/>
                  <a:pt x="1538580" y="2227071"/>
                  <a:pt x="1553228" y="2205099"/>
                </a:cubicBezTo>
                <a:cubicBezTo>
                  <a:pt x="1561579" y="2192573"/>
                  <a:pt x="1572166" y="2181278"/>
                  <a:pt x="1578280" y="2167521"/>
                </a:cubicBezTo>
                <a:cubicBezTo>
                  <a:pt x="1589005" y="2143390"/>
                  <a:pt x="1588684" y="2114337"/>
                  <a:pt x="1603332" y="2092365"/>
                </a:cubicBezTo>
                <a:cubicBezTo>
                  <a:pt x="1611683" y="2079839"/>
                  <a:pt x="1621651" y="2068252"/>
                  <a:pt x="1628384" y="2054787"/>
                </a:cubicBezTo>
                <a:cubicBezTo>
                  <a:pt x="1634289" y="2042977"/>
                  <a:pt x="1634498" y="2028751"/>
                  <a:pt x="1640910" y="2017209"/>
                </a:cubicBezTo>
                <a:cubicBezTo>
                  <a:pt x="1655532" y="1990889"/>
                  <a:pt x="1681493" y="1970617"/>
                  <a:pt x="1691014" y="1942053"/>
                </a:cubicBezTo>
                <a:cubicBezTo>
                  <a:pt x="1720827" y="1852614"/>
                  <a:pt x="1701418" y="1888868"/>
                  <a:pt x="1741118" y="1829318"/>
                </a:cubicBezTo>
                <a:cubicBezTo>
                  <a:pt x="1745293" y="1812617"/>
                  <a:pt x="1748697" y="1795703"/>
                  <a:pt x="1753644" y="1779214"/>
                </a:cubicBezTo>
                <a:lnTo>
                  <a:pt x="1791222" y="1666480"/>
                </a:lnTo>
                <a:lnTo>
                  <a:pt x="1841327" y="1516168"/>
                </a:lnTo>
                <a:lnTo>
                  <a:pt x="1878905" y="1403433"/>
                </a:lnTo>
                <a:cubicBezTo>
                  <a:pt x="1883080" y="1390907"/>
                  <a:pt x="1884107" y="1376841"/>
                  <a:pt x="1891431" y="1365855"/>
                </a:cubicBezTo>
                <a:lnTo>
                  <a:pt x="1916483" y="1328277"/>
                </a:lnTo>
                <a:cubicBezTo>
                  <a:pt x="1922301" y="1299186"/>
                  <a:pt x="1940349" y="1198619"/>
                  <a:pt x="1954061" y="1152913"/>
                </a:cubicBezTo>
                <a:cubicBezTo>
                  <a:pt x="1961649" y="1127620"/>
                  <a:pt x="1970762" y="1102809"/>
                  <a:pt x="1979113" y="1077757"/>
                </a:cubicBezTo>
                <a:lnTo>
                  <a:pt x="2004165" y="1002601"/>
                </a:lnTo>
                <a:cubicBezTo>
                  <a:pt x="2008340" y="990075"/>
                  <a:pt x="2009367" y="976009"/>
                  <a:pt x="2016691" y="965023"/>
                </a:cubicBezTo>
                <a:cubicBezTo>
                  <a:pt x="2077731" y="873461"/>
                  <a:pt x="2003221" y="988595"/>
                  <a:pt x="2066795" y="877340"/>
                </a:cubicBezTo>
                <a:cubicBezTo>
                  <a:pt x="2074264" y="864269"/>
                  <a:pt x="2085114" y="853227"/>
                  <a:pt x="2091847" y="839762"/>
                </a:cubicBezTo>
                <a:cubicBezTo>
                  <a:pt x="2097752" y="827952"/>
                  <a:pt x="2097961" y="813726"/>
                  <a:pt x="2104373" y="802184"/>
                </a:cubicBezTo>
                <a:cubicBezTo>
                  <a:pt x="2118995" y="775864"/>
                  <a:pt x="2137776" y="752080"/>
                  <a:pt x="2154477" y="727028"/>
                </a:cubicBezTo>
                <a:lnTo>
                  <a:pt x="2179529" y="689450"/>
                </a:lnTo>
                <a:lnTo>
                  <a:pt x="2204581" y="651872"/>
                </a:lnTo>
                <a:cubicBezTo>
                  <a:pt x="2212932" y="639346"/>
                  <a:pt x="2218988" y="624939"/>
                  <a:pt x="2229633" y="614294"/>
                </a:cubicBezTo>
                <a:cubicBezTo>
                  <a:pt x="2242159" y="601768"/>
                  <a:pt x="2255870" y="590325"/>
                  <a:pt x="2267211" y="576716"/>
                </a:cubicBezTo>
                <a:cubicBezTo>
                  <a:pt x="2299768" y="537647"/>
                  <a:pt x="2280869" y="543244"/>
                  <a:pt x="2317316" y="514086"/>
                </a:cubicBezTo>
                <a:cubicBezTo>
                  <a:pt x="2329072" y="504681"/>
                  <a:pt x="2343329" y="498671"/>
                  <a:pt x="2354894" y="489033"/>
                </a:cubicBezTo>
                <a:cubicBezTo>
                  <a:pt x="2451332" y="408666"/>
                  <a:pt x="2336758" y="488598"/>
                  <a:pt x="2430050" y="426403"/>
                </a:cubicBezTo>
                <a:cubicBezTo>
                  <a:pt x="2519570" y="292122"/>
                  <a:pt x="2380160" y="495916"/>
                  <a:pt x="2492680" y="351247"/>
                </a:cubicBezTo>
                <a:cubicBezTo>
                  <a:pt x="2511165" y="327481"/>
                  <a:pt x="2526083" y="301143"/>
                  <a:pt x="2542784" y="276091"/>
                </a:cubicBezTo>
                <a:cubicBezTo>
                  <a:pt x="2551135" y="263565"/>
                  <a:pt x="2553554" y="243274"/>
                  <a:pt x="2567836" y="238513"/>
                </a:cubicBezTo>
                <a:cubicBezTo>
                  <a:pt x="2580362" y="234338"/>
                  <a:pt x="2593604" y="231892"/>
                  <a:pt x="2605414" y="225987"/>
                </a:cubicBezTo>
                <a:cubicBezTo>
                  <a:pt x="2618879" y="219254"/>
                  <a:pt x="2628710" y="205696"/>
                  <a:pt x="2642992" y="200935"/>
                </a:cubicBezTo>
                <a:cubicBezTo>
                  <a:pt x="2667086" y="192904"/>
                  <a:pt x="2692947" y="191559"/>
                  <a:pt x="2718148" y="188409"/>
                </a:cubicBezTo>
                <a:cubicBezTo>
                  <a:pt x="2759786" y="183204"/>
                  <a:pt x="2801655" y="180058"/>
                  <a:pt x="2843409" y="175883"/>
                </a:cubicBezTo>
                <a:cubicBezTo>
                  <a:pt x="2860110" y="171708"/>
                  <a:pt x="2889338" y="180058"/>
                  <a:pt x="2893513" y="163357"/>
                </a:cubicBezTo>
                <a:cubicBezTo>
                  <a:pt x="2897809" y="146171"/>
                  <a:pt x="2870674" y="135605"/>
                  <a:pt x="2855935" y="125779"/>
                </a:cubicBezTo>
                <a:cubicBezTo>
                  <a:pt x="2844949" y="118455"/>
                  <a:pt x="2829899" y="119665"/>
                  <a:pt x="2818357" y="113253"/>
                </a:cubicBezTo>
                <a:cubicBezTo>
                  <a:pt x="2754617" y="77842"/>
                  <a:pt x="2756158" y="76107"/>
                  <a:pt x="2718148" y="38096"/>
                </a:cubicBezTo>
                <a:cubicBezTo>
                  <a:pt x="2713973" y="25570"/>
                  <a:pt x="2693812" y="6423"/>
                  <a:pt x="2705622" y="518"/>
                </a:cubicBezTo>
                <a:cubicBezTo>
                  <a:pt x="2717883" y="-5613"/>
                  <a:pt x="2760125" y="44527"/>
                  <a:pt x="2768253" y="50623"/>
                </a:cubicBezTo>
                <a:cubicBezTo>
                  <a:pt x="2792340" y="68688"/>
                  <a:pt x="2818357" y="84026"/>
                  <a:pt x="2843409" y="100727"/>
                </a:cubicBezTo>
                <a:lnTo>
                  <a:pt x="2880987" y="125779"/>
                </a:lnTo>
                <a:cubicBezTo>
                  <a:pt x="2889711" y="138865"/>
                  <a:pt x="2922022" y="180191"/>
                  <a:pt x="2918565" y="200935"/>
                </a:cubicBezTo>
                <a:cubicBezTo>
                  <a:pt x="2916090" y="215785"/>
                  <a:pt x="2904158" y="227868"/>
                  <a:pt x="2893513" y="238513"/>
                </a:cubicBezTo>
                <a:cubicBezTo>
                  <a:pt x="2882868" y="249158"/>
                  <a:pt x="2868461" y="255214"/>
                  <a:pt x="2855935" y="263565"/>
                </a:cubicBezTo>
                <a:cubicBezTo>
                  <a:pt x="2831979" y="335432"/>
                  <a:pt x="2860564" y="268350"/>
                  <a:pt x="2805831" y="338721"/>
                </a:cubicBezTo>
                <a:cubicBezTo>
                  <a:pt x="2787346" y="362487"/>
                  <a:pt x="2777018" y="392587"/>
                  <a:pt x="2755727" y="413877"/>
                </a:cubicBezTo>
                <a:cubicBezTo>
                  <a:pt x="2727722" y="441881"/>
                  <a:pt x="2730674" y="427119"/>
                  <a:pt x="2730674" y="45145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317121" y="1766170"/>
            <a:ext cx="3058627" cy="1381103"/>
          </a:xfrm>
          <a:custGeom>
            <a:avLst/>
            <a:gdLst>
              <a:gd name="connsiteX0" fmla="*/ 14802 w 3058627"/>
              <a:gd name="connsiteY0" fmla="*/ 1265129 h 1381103"/>
              <a:gd name="connsiteX1" fmla="*/ 14802 w 3058627"/>
              <a:gd name="connsiteY1" fmla="*/ 1377863 h 1381103"/>
              <a:gd name="connsiteX2" fmla="*/ 64906 w 3058627"/>
              <a:gd name="connsiteY2" fmla="*/ 1365337 h 1381103"/>
              <a:gd name="connsiteX3" fmla="*/ 39854 w 3058627"/>
              <a:gd name="connsiteY3" fmla="*/ 1327759 h 1381103"/>
              <a:gd name="connsiteX4" fmla="*/ 14802 w 3058627"/>
              <a:gd name="connsiteY4" fmla="*/ 1365337 h 1381103"/>
              <a:gd name="connsiteX5" fmla="*/ 52380 w 3058627"/>
              <a:gd name="connsiteY5" fmla="*/ 1377863 h 1381103"/>
              <a:gd name="connsiteX6" fmla="*/ 127537 w 3058627"/>
              <a:gd name="connsiteY6" fmla="*/ 1340285 h 1381103"/>
              <a:gd name="connsiteX7" fmla="*/ 165115 w 3058627"/>
              <a:gd name="connsiteY7" fmla="*/ 1327759 h 1381103"/>
              <a:gd name="connsiteX8" fmla="*/ 202693 w 3058627"/>
              <a:gd name="connsiteY8" fmla="*/ 1302707 h 1381103"/>
              <a:gd name="connsiteX9" fmla="*/ 240271 w 3058627"/>
              <a:gd name="connsiteY9" fmla="*/ 1290181 h 1381103"/>
              <a:gd name="connsiteX10" fmla="*/ 315427 w 3058627"/>
              <a:gd name="connsiteY10" fmla="*/ 1240077 h 1381103"/>
              <a:gd name="connsiteX11" fmla="*/ 353005 w 3058627"/>
              <a:gd name="connsiteY11" fmla="*/ 1215025 h 1381103"/>
              <a:gd name="connsiteX12" fmla="*/ 378057 w 3058627"/>
              <a:gd name="connsiteY12" fmla="*/ 1189972 h 1381103"/>
              <a:gd name="connsiteX13" fmla="*/ 428161 w 3058627"/>
              <a:gd name="connsiteY13" fmla="*/ 1164920 h 1381103"/>
              <a:gd name="connsiteX14" fmla="*/ 465739 w 3058627"/>
              <a:gd name="connsiteY14" fmla="*/ 1127342 h 1381103"/>
              <a:gd name="connsiteX15" fmla="*/ 553421 w 3058627"/>
              <a:gd name="connsiteY15" fmla="*/ 1064712 h 1381103"/>
              <a:gd name="connsiteX16" fmla="*/ 591000 w 3058627"/>
              <a:gd name="connsiteY16" fmla="*/ 1052186 h 1381103"/>
              <a:gd name="connsiteX17" fmla="*/ 628578 w 3058627"/>
              <a:gd name="connsiteY17" fmla="*/ 1014608 h 1381103"/>
              <a:gd name="connsiteX18" fmla="*/ 753838 w 3058627"/>
              <a:gd name="connsiteY18" fmla="*/ 926926 h 1381103"/>
              <a:gd name="connsiteX19" fmla="*/ 828994 w 3058627"/>
              <a:gd name="connsiteY19" fmla="*/ 851770 h 1381103"/>
              <a:gd name="connsiteX20" fmla="*/ 904150 w 3058627"/>
              <a:gd name="connsiteY20" fmla="*/ 801666 h 1381103"/>
              <a:gd name="connsiteX21" fmla="*/ 941728 w 3058627"/>
              <a:gd name="connsiteY21" fmla="*/ 776614 h 1381103"/>
              <a:gd name="connsiteX22" fmla="*/ 1066989 w 3058627"/>
              <a:gd name="connsiteY22" fmla="*/ 663879 h 1381103"/>
              <a:gd name="connsiteX23" fmla="*/ 1129619 w 3058627"/>
              <a:gd name="connsiteY23" fmla="*/ 613775 h 1381103"/>
              <a:gd name="connsiteX24" fmla="*/ 1179723 w 3058627"/>
              <a:gd name="connsiteY24" fmla="*/ 588723 h 1381103"/>
              <a:gd name="connsiteX25" fmla="*/ 1267405 w 3058627"/>
              <a:gd name="connsiteY25" fmla="*/ 538619 h 1381103"/>
              <a:gd name="connsiteX26" fmla="*/ 1304983 w 3058627"/>
              <a:gd name="connsiteY26" fmla="*/ 501041 h 1381103"/>
              <a:gd name="connsiteX27" fmla="*/ 1342561 w 3058627"/>
              <a:gd name="connsiteY27" fmla="*/ 488515 h 1381103"/>
              <a:gd name="connsiteX28" fmla="*/ 1392665 w 3058627"/>
              <a:gd name="connsiteY28" fmla="*/ 463463 h 1381103"/>
              <a:gd name="connsiteX29" fmla="*/ 1467821 w 3058627"/>
              <a:gd name="connsiteY29" fmla="*/ 425885 h 1381103"/>
              <a:gd name="connsiteX30" fmla="*/ 1542978 w 3058627"/>
              <a:gd name="connsiteY30" fmla="*/ 388307 h 1381103"/>
              <a:gd name="connsiteX31" fmla="*/ 1618134 w 3058627"/>
              <a:gd name="connsiteY31" fmla="*/ 338203 h 1381103"/>
              <a:gd name="connsiteX32" fmla="*/ 1655712 w 3058627"/>
              <a:gd name="connsiteY32" fmla="*/ 313151 h 1381103"/>
              <a:gd name="connsiteX33" fmla="*/ 1730868 w 3058627"/>
              <a:gd name="connsiteY33" fmla="*/ 288098 h 1381103"/>
              <a:gd name="connsiteX34" fmla="*/ 1793498 w 3058627"/>
              <a:gd name="connsiteY34" fmla="*/ 263046 h 1381103"/>
              <a:gd name="connsiteX35" fmla="*/ 1831076 w 3058627"/>
              <a:gd name="connsiteY35" fmla="*/ 250520 h 1381103"/>
              <a:gd name="connsiteX36" fmla="*/ 1868654 w 3058627"/>
              <a:gd name="connsiteY36" fmla="*/ 225468 h 1381103"/>
              <a:gd name="connsiteX37" fmla="*/ 1943811 w 3058627"/>
              <a:gd name="connsiteY37" fmla="*/ 200416 h 1381103"/>
              <a:gd name="connsiteX38" fmla="*/ 1981389 w 3058627"/>
              <a:gd name="connsiteY38" fmla="*/ 187890 h 1381103"/>
              <a:gd name="connsiteX39" fmla="*/ 2018967 w 3058627"/>
              <a:gd name="connsiteY39" fmla="*/ 162838 h 1381103"/>
              <a:gd name="connsiteX40" fmla="*/ 2106649 w 3058627"/>
              <a:gd name="connsiteY40" fmla="*/ 137786 h 1381103"/>
              <a:gd name="connsiteX41" fmla="*/ 2307065 w 3058627"/>
              <a:gd name="connsiteY41" fmla="*/ 125260 h 1381103"/>
              <a:gd name="connsiteX42" fmla="*/ 2419800 w 3058627"/>
              <a:gd name="connsiteY42" fmla="*/ 112734 h 1381103"/>
              <a:gd name="connsiteX43" fmla="*/ 2469904 w 3058627"/>
              <a:gd name="connsiteY43" fmla="*/ 100208 h 1381103"/>
              <a:gd name="connsiteX44" fmla="*/ 3058627 w 3058627"/>
              <a:gd name="connsiteY44" fmla="*/ 100208 h 1381103"/>
              <a:gd name="connsiteX45" fmla="*/ 2983471 w 3058627"/>
              <a:gd name="connsiteY45" fmla="*/ 50104 h 1381103"/>
              <a:gd name="connsiteX46" fmla="*/ 2908315 w 3058627"/>
              <a:gd name="connsiteY46" fmla="*/ 25052 h 1381103"/>
              <a:gd name="connsiteX47" fmla="*/ 2870737 w 3058627"/>
              <a:gd name="connsiteY47" fmla="*/ 0 h 1381103"/>
              <a:gd name="connsiteX48" fmla="*/ 2908315 w 3058627"/>
              <a:gd name="connsiteY48" fmla="*/ 37578 h 1381103"/>
              <a:gd name="connsiteX49" fmla="*/ 2945893 w 3058627"/>
              <a:gd name="connsiteY49" fmla="*/ 50104 h 1381103"/>
              <a:gd name="connsiteX50" fmla="*/ 2983471 w 3058627"/>
              <a:gd name="connsiteY50" fmla="*/ 75156 h 1381103"/>
              <a:gd name="connsiteX51" fmla="*/ 3008523 w 3058627"/>
              <a:gd name="connsiteY51" fmla="*/ 112734 h 1381103"/>
              <a:gd name="connsiteX52" fmla="*/ 3046101 w 3058627"/>
              <a:gd name="connsiteY52" fmla="*/ 137786 h 1381103"/>
              <a:gd name="connsiteX53" fmla="*/ 2995997 w 3058627"/>
              <a:gd name="connsiteY53" fmla="*/ 200416 h 1381103"/>
              <a:gd name="connsiteX54" fmla="*/ 2958419 w 3058627"/>
              <a:gd name="connsiteY54" fmla="*/ 237994 h 1381103"/>
              <a:gd name="connsiteX55" fmla="*/ 2895789 w 3058627"/>
              <a:gd name="connsiteY55" fmla="*/ 275572 h 138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58627" h="1381103">
                <a:moveTo>
                  <a:pt x="14802" y="1265129"/>
                </a:moveTo>
                <a:cubicBezTo>
                  <a:pt x="8364" y="1290882"/>
                  <a:pt x="-15015" y="1354010"/>
                  <a:pt x="14802" y="1377863"/>
                </a:cubicBezTo>
                <a:cubicBezTo>
                  <a:pt x="28245" y="1388617"/>
                  <a:pt x="48205" y="1369512"/>
                  <a:pt x="64906" y="1365337"/>
                </a:cubicBezTo>
                <a:cubicBezTo>
                  <a:pt x="56555" y="1352811"/>
                  <a:pt x="54908" y="1327759"/>
                  <a:pt x="39854" y="1327759"/>
                </a:cubicBezTo>
                <a:cubicBezTo>
                  <a:pt x="24800" y="1327759"/>
                  <a:pt x="11151" y="1350732"/>
                  <a:pt x="14802" y="1365337"/>
                </a:cubicBezTo>
                <a:cubicBezTo>
                  <a:pt x="18004" y="1378146"/>
                  <a:pt x="39854" y="1373688"/>
                  <a:pt x="52380" y="1377863"/>
                </a:cubicBezTo>
                <a:cubicBezTo>
                  <a:pt x="146833" y="1346379"/>
                  <a:pt x="30408" y="1388849"/>
                  <a:pt x="127537" y="1340285"/>
                </a:cubicBezTo>
                <a:cubicBezTo>
                  <a:pt x="139347" y="1334380"/>
                  <a:pt x="153305" y="1333664"/>
                  <a:pt x="165115" y="1327759"/>
                </a:cubicBezTo>
                <a:cubicBezTo>
                  <a:pt x="178580" y="1321026"/>
                  <a:pt x="189228" y="1309440"/>
                  <a:pt x="202693" y="1302707"/>
                </a:cubicBezTo>
                <a:cubicBezTo>
                  <a:pt x="214503" y="1296802"/>
                  <a:pt x="228729" y="1296593"/>
                  <a:pt x="240271" y="1290181"/>
                </a:cubicBezTo>
                <a:cubicBezTo>
                  <a:pt x="266591" y="1275559"/>
                  <a:pt x="290375" y="1256778"/>
                  <a:pt x="315427" y="1240077"/>
                </a:cubicBezTo>
                <a:cubicBezTo>
                  <a:pt x="327953" y="1231726"/>
                  <a:pt x="342360" y="1225670"/>
                  <a:pt x="353005" y="1215025"/>
                </a:cubicBezTo>
                <a:cubicBezTo>
                  <a:pt x="361356" y="1206674"/>
                  <a:pt x="368231" y="1196523"/>
                  <a:pt x="378057" y="1189972"/>
                </a:cubicBezTo>
                <a:cubicBezTo>
                  <a:pt x="393593" y="1179614"/>
                  <a:pt x="412966" y="1175773"/>
                  <a:pt x="428161" y="1164920"/>
                </a:cubicBezTo>
                <a:cubicBezTo>
                  <a:pt x="442576" y="1154624"/>
                  <a:pt x="452289" y="1138870"/>
                  <a:pt x="465739" y="1127342"/>
                </a:cubicBezTo>
                <a:cubicBezTo>
                  <a:pt x="473682" y="1120534"/>
                  <a:pt x="537560" y="1072642"/>
                  <a:pt x="553421" y="1064712"/>
                </a:cubicBezTo>
                <a:cubicBezTo>
                  <a:pt x="565231" y="1058807"/>
                  <a:pt x="578474" y="1056361"/>
                  <a:pt x="591000" y="1052186"/>
                </a:cubicBezTo>
                <a:cubicBezTo>
                  <a:pt x="603526" y="1039660"/>
                  <a:pt x="614595" y="1025484"/>
                  <a:pt x="628578" y="1014608"/>
                </a:cubicBezTo>
                <a:cubicBezTo>
                  <a:pt x="673901" y="979356"/>
                  <a:pt x="712376" y="964241"/>
                  <a:pt x="753838" y="926926"/>
                </a:cubicBezTo>
                <a:cubicBezTo>
                  <a:pt x="780172" y="903225"/>
                  <a:pt x="799515" y="871422"/>
                  <a:pt x="828994" y="851770"/>
                </a:cubicBezTo>
                <a:lnTo>
                  <a:pt x="904150" y="801666"/>
                </a:lnTo>
                <a:cubicBezTo>
                  <a:pt x="916676" y="793315"/>
                  <a:pt x="931083" y="787259"/>
                  <a:pt x="941728" y="776614"/>
                </a:cubicBezTo>
                <a:cubicBezTo>
                  <a:pt x="1105924" y="612418"/>
                  <a:pt x="971029" y="735849"/>
                  <a:pt x="1066989" y="663879"/>
                </a:cubicBezTo>
                <a:cubicBezTo>
                  <a:pt x="1088377" y="647838"/>
                  <a:pt x="1107374" y="628605"/>
                  <a:pt x="1129619" y="613775"/>
                </a:cubicBezTo>
                <a:cubicBezTo>
                  <a:pt x="1145156" y="603417"/>
                  <a:pt x="1163889" y="598619"/>
                  <a:pt x="1179723" y="588723"/>
                </a:cubicBezTo>
                <a:cubicBezTo>
                  <a:pt x="1266390" y="534556"/>
                  <a:pt x="1193578" y="563228"/>
                  <a:pt x="1267405" y="538619"/>
                </a:cubicBezTo>
                <a:cubicBezTo>
                  <a:pt x="1279931" y="526093"/>
                  <a:pt x="1290244" y="510867"/>
                  <a:pt x="1304983" y="501041"/>
                </a:cubicBezTo>
                <a:cubicBezTo>
                  <a:pt x="1315969" y="493717"/>
                  <a:pt x="1330425" y="493716"/>
                  <a:pt x="1342561" y="488515"/>
                </a:cubicBezTo>
                <a:cubicBezTo>
                  <a:pt x="1359724" y="481159"/>
                  <a:pt x="1376453" y="472727"/>
                  <a:pt x="1392665" y="463463"/>
                </a:cubicBezTo>
                <a:cubicBezTo>
                  <a:pt x="1460655" y="424612"/>
                  <a:pt x="1398924" y="448851"/>
                  <a:pt x="1467821" y="425885"/>
                </a:cubicBezTo>
                <a:cubicBezTo>
                  <a:pt x="1526165" y="367544"/>
                  <a:pt x="1450634" y="434479"/>
                  <a:pt x="1542978" y="388307"/>
                </a:cubicBezTo>
                <a:cubicBezTo>
                  <a:pt x="1569908" y="374842"/>
                  <a:pt x="1593082" y="354904"/>
                  <a:pt x="1618134" y="338203"/>
                </a:cubicBezTo>
                <a:cubicBezTo>
                  <a:pt x="1630660" y="329852"/>
                  <a:pt x="1641430" y="317912"/>
                  <a:pt x="1655712" y="313151"/>
                </a:cubicBezTo>
                <a:cubicBezTo>
                  <a:pt x="1680764" y="304800"/>
                  <a:pt x="1706350" y="297905"/>
                  <a:pt x="1730868" y="288098"/>
                </a:cubicBezTo>
                <a:cubicBezTo>
                  <a:pt x="1751745" y="279747"/>
                  <a:pt x="1772445" y="270941"/>
                  <a:pt x="1793498" y="263046"/>
                </a:cubicBezTo>
                <a:cubicBezTo>
                  <a:pt x="1805861" y="258410"/>
                  <a:pt x="1819266" y="256425"/>
                  <a:pt x="1831076" y="250520"/>
                </a:cubicBezTo>
                <a:cubicBezTo>
                  <a:pt x="1844541" y="243787"/>
                  <a:pt x="1854897" y="231582"/>
                  <a:pt x="1868654" y="225468"/>
                </a:cubicBezTo>
                <a:cubicBezTo>
                  <a:pt x="1892785" y="214743"/>
                  <a:pt x="1918759" y="208767"/>
                  <a:pt x="1943811" y="200416"/>
                </a:cubicBezTo>
                <a:cubicBezTo>
                  <a:pt x="1956337" y="196241"/>
                  <a:pt x="1970403" y="195214"/>
                  <a:pt x="1981389" y="187890"/>
                </a:cubicBezTo>
                <a:cubicBezTo>
                  <a:pt x="1993915" y="179539"/>
                  <a:pt x="2005502" y="169571"/>
                  <a:pt x="2018967" y="162838"/>
                </a:cubicBezTo>
                <a:cubicBezTo>
                  <a:pt x="2032320" y="156162"/>
                  <a:pt x="2096616" y="138789"/>
                  <a:pt x="2106649" y="137786"/>
                </a:cubicBezTo>
                <a:cubicBezTo>
                  <a:pt x="2173252" y="131126"/>
                  <a:pt x="2240342" y="130598"/>
                  <a:pt x="2307065" y="125260"/>
                </a:cubicBezTo>
                <a:cubicBezTo>
                  <a:pt x="2344754" y="122245"/>
                  <a:pt x="2382222" y="116909"/>
                  <a:pt x="2419800" y="112734"/>
                </a:cubicBezTo>
                <a:cubicBezTo>
                  <a:pt x="2436501" y="108559"/>
                  <a:pt x="2452862" y="102643"/>
                  <a:pt x="2469904" y="100208"/>
                </a:cubicBezTo>
                <a:cubicBezTo>
                  <a:pt x="2678548" y="70402"/>
                  <a:pt x="2812476" y="93555"/>
                  <a:pt x="3058627" y="100208"/>
                </a:cubicBezTo>
                <a:cubicBezTo>
                  <a:pt x="3033575" y="83507"/>
                  <a:pt x="3012035" y="59625"/>
                  <a:pt x="2983471" y="50104"/>
                </a:cubicBezTo>
                <a:cubicBezTo>
                  <a:pt x="2958419" y="41753"/>
                  <a:pt x="2930287" y="39700"/>
                  <a:pt x="2908315" y="25052"/>
                </a:cubicBezTo>
                <a:lnTo>
                  <a:pt x="2870737" y="0"/>
                </a:lnTo>
                <a:cubicBezTo>
                  <a:pt x="2883263" y="12526"/>
                  <a:pt x="2893576" y="27752"/>
                  <a:pt x="2908315" y="37578"/>
                </a:cubicBezTo>
                <a:cubicBezTo>
                  <a:pt x="2919301" y="44902"/>
                  <a:pt x="2934083" y="44199"/>
                  <a:pt x="2945893" y="50104"/>
                </a:cubicBezTo>
                <a:cubicBezTo>
                  <a:pt x="2959358" y="56837"/>
                  <a:pt x="2970945" y="66805"/>
                  <a:pt x="2983471" y="75156"/>
                </a:cubicBezTo>
                <a:cubicBezTo>
                  <a:pt x="2991822" y="87682"/>
                  <a:pt x="2997878" y="102089"/>
                  <a:pt x="3008523" y="112734"/>
                </a:cubicBezTo>
                <a:cubicBezTo>
                  <a:pt x="3019168" y="123379"/>
                  <a:pt x="3040510" y="123808"/>
                  <a:pt x="3046101" y="137786"/>
                </a:cubicBezTo>
                <a:cubicBezTo>
                  <a:pt x="3059467" y="171201"/>
                  <a:pt x="3009612" y="189070"/>
                  <a:pt x="2995997" y="200416"/>
                </a:cubicBezTo>
                <a:cubicBezTo>
                  <a:pt x="2982388" y="211757"/>
                  <a:pt x="2972028" y="226653"/>
                  <a:pt x="2958419" y="237994"/>
                </a:cubicBezTo>
                <a:cubicBezTo>
                  <a:pt x="2935746" y="256888"/>
                  <a:pt x="2920245" y="263344"/>
                  <a:pt x="2895789" y="27557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Memory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0833" y="851769"/>
            <a:ext cx="4146115" cy="5874707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8620" y="95197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 Variables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811" y="1693102"/>
            <a:ext cx="8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8032" y="1102290"/>
            <a:ext cx="4006494" cy="3181612"/>
            <a:chOff x="1580116" y="1152394"/>
            <a:chExt cx="2077483" cy="20774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0116" y="1152394"/>
              <a:ext cx="2077483" cy="2077483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1821461" y="1728592"/>
              <a:ext cx="520906" cy="425885"/>
            </a:xfrm>
            <a:custGeom>
              <a:avLst/>
              <a:gdLst>
                <a:gd name="connsiteX0" fmla="*/ 307964 w 520906"/>
                <a:gd name="connsiteY0" fmla="*/ 0 h 425885"/>
                <a:gd name="connsiteX1" fmla="*/ 257860 w 520906"/>
                <a:gd name="connsiteY1" fmla="*/ 12526 h 425885"/>
                <a:gd name="connsiteX2" fmla="*/ 82495 w 520906"/>
                <a:gd name="connsiteY2" fmla="*/ 37578 h 425885"/>
                <a:gd name="connsiteX3" fmla="*/ 44917 w 520906"/>
                <a:gd name="connsiteY3" fmla="*/ 62630 h 425885"/>
                <a:gd name="connsiteX4" fmla="*/ 19865 w 520906"/>
                <a:gd name="connsiteY4" fmla="*/ 100208 h 425885"/>
                <a:gd name="connsiteX5" fmla="*/ 19865 w 520906"/>
                <a:gd name="connsiteY5" fmla="*/ 413359 h 425885"/>
                <a:gd name="connsiteX6" fmla="*/ 57443 w 520906"/>
                <a:gd name="connsiteY6" fmla="*/ 425885 h 425885"/>
                <a:gd name="connsiteX7" fmla="*/ 270386 w 520906"/>
                <a:gd name="connsiteY7" fmla="*/ 400833 h 425885"/>
                <a:gd name="connsiteX8" fmla="*/ 307964 w 520906"/>
                <a:gd name="connsiteY8" fmla="*/ 375781 h 425885"/>
                <a:gd name="connsiteX9" fmla="*/ 383120 w 520906"/>
                <a:gd name="connsiteY9" fmla="*/ 350729 h 425885"/>
                <a:gd name="connsiteX10" fmla="*/ 420698 w 520906"/>
                <a:gd name="connsiteY10" fmla="*/ 338203 h 425885"/>
                <a:gd name="connsiteX11" fmla="*/ 495854 w 520906"/>
                <a:gd name="connsiteY11" fmla="*/ 237994 h 425885"/>
                <a:gd name="connsiteX12" fmla="*/ 520906 w 520906"/>
                <a:gd name="connsiteY12" fmla="*/ 162838 h 425885"/>
                <a:gd name="connsiteX13" fmla="*/ 508380 w 520906"/>
                <a:gd name="connsiteY13" fmla="*/ 75156 h 425885"/>
                <a:gd name="connsiteX14" fmla="*/ 483328 w 520906"/>
                <a:gd name="connsiteY14" fmla="*/ 37578 h 425885"/>
                <a:gd name="connsiteX15" fmla="*/ 445750 w 520906"/>
                <a:gd name="connsiteY15" fmla="*/ 25052 h 425885"/>
                <a:gd name="connsiteX16" fmla="*/ 345542 w 520906"/>
                <a:gd name="connsiteY16" fmla="*/ 12526 h 425885"/>
                <a:gd name="connsiteX17" fmla="*/ 307964 w 520906"/>
                <a:gd name="connsiteY17" fmla="*/ 0 h 42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0906" h="425885">
                  <a:moveTo>
                    <a:pt x="307964" y="0"/>
                  </a:moveTo>
                  <a:cubicBezTo>
                    <a:pt x="293350" y="0"/>
                    <a:pt x="274924" y="10251"/>
                    <a:pt x="257860" y="12526"/>
                  </a:cubicBezTo>
                  <a:cubicBezTo>
                    <a:pt x="218585" y="17763"/>
                    <a:pt x="131857" y="12897"/>
                    <a:pt x="82495" y="37578"/>
                  </a:cubicBezTo>
                  <a:cubicBezTo>
                    <a:pt x="69030" y="44311"/>
                    <a:pt x="57443" y="54279"/>
                    <a:pt x="44917" y="62630"/>
                  </a:cubicBezTo>
                  <a:cubicBezTo>
                    <a:pt x="36566" y="75156"/>
                    <a:pt x="26598" y="86743"/>
                    <a:pt x="19865" y="100208"/>
                  </a:cubicBezTo>
                  <a:cubicBezTo>
                    <a:pt x="-23155" y="186249"/>
                    <a:pt x="16604" y="394607"/>
                    <a:pt x="19865" y="413359"/>
                  </a:cubicBezTo>
                  <a:cubicBezTo>
                    <a:pt x="22127" y="426367"/>
                    <a:pt x="44917" y="421710"/>
                    <a:pt x="57443" y="425885"/>
                  </a:cubicBezTo>
                  <a:cubicBezTo>
                    <a:pt x="85149" y="423906"/>
                    <a:pt x="213447" y="429302"/>
                    <a:pt x="270386" y="400833"/>
                  </a:cubicBezTo>
                  <a:cubicBezTo>
                    <a:pt x="283851" y="394101"/>
                    <a:pt x="294207" y="381895"/>
                    <a:pt x="307964" y="375781"/>
                  </a:cubicBezTo>
                  <a:cubicBezTo>
                    <a:pt x="332095" y="365056"/>
                    <a:pt x="358068" y="359080"/>
                    <a:pt x="383120" y="350729"/>
                  </a:cubicBezTo>
                  <a:lnTo>
                    <a:pt x="420698" y="338203"/>
                  </a:lnTo>
                  <a:cubicBezTo>
                    <a:pt x="450373" y="308527"/>
                    <a:pt x="481691" y="280483"/>
                    <a:pt x="495854" y="237994"/>
                  </a:cubicBezTo>
                  <a:lnTo>
                    <a:pt x="520906" y="162838"/>
                  </a:lnTo>
                  <a:cubicBezTo>
                    <a:pt x="516731" y="133611"/>
                    <a:pt x="516864" y="103435"/>
                    <a:pt x="508380" y="75156"/>
                  </a:cubicBezTo>
                  <a:cubicBezTo>
                    <a:pt x="504054" y="60737"/>
                    <a:pt x="495083" y="46982"/>
                    <a:pt x="483328" y="37578"/>
                  </a:cubicBezTo>
                  <a:cubicBezTo>
                    <a:pt x="473018" y="29330"/>
                    <a:pt x="458741" y="27414"/>
                    <a:pt x="445750" y="25052"/>
                  </a:cubicBezTo>
                  <a:cubicBezTo>
                    <a:pt x="412630" y="19030"/>
                    <a:pt x="378403" y="19828"/>
                    <a:pt x="345542" y="12526"/>
                  </a:cubicBezTo>
                  <a:cubicBezTo>
                    <a:pt x="339778" y="11245"/>
                    <a:pt x="322578" y="0"/>
                    <a:pt x="307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292263" y="2118987"/>
              <a:ext cx="665967" cy="425885"/>
            </a:xfrm>
            <a:custGeom>
              <a:avLst/>
              <a:gdLst>
                <a:gd name="connsiteX0" fmla="*/ 307964 w 520906"/>
                <a:gd name="connsiteY0" fmla="*/ 0 h 425885"/>
                <a:gd name="connsiteX1" fmla="*/ 257860 w 520906"/>
                <a:gd name="connsiteY1" fmla="*/ 12526 h 425885"/>
                <a:gd name="connsiteX2" fmla="*/ 82495 w 520906"/>
                <a:gd name="connsiteY2" fmla="*/ 37578 h 425885"/>
                <a:gd name="connsiteX3" fmla="*/ 44917 w 520906"/>
                <a:gd name="connsiteY3" fmla="*/ 62630 h 425885"/>
                <a:gd name="connsiteX4" fmla="*/ 19865 w 520906"/>
                <a:gd name="connsiteY4" fmla="*/ 100208 h 425885"/>
                <a:gd name="connsiteX5" fmla="*/ 19865 w 520906"/>
                <a:gd name="connsiteY5" fmla="*/ 413359 h 425885"/>
                <a:gd name="connsiteX6" fmla="*/ 57443 w 520906"/>
                <a:gd name="connsiteY6" fmla="*/ 425885 h 425885"/>
                <a:gd name="connsiteX7" fmla="*/ 270386 w 520906"/>
                <a:gd name="connsiteY7" fmla="*/ 400833 h 425885"/>
                <a:gd name="connsiteX8" fmla="*/ 307964 w 520906"/>
                <a:gd name="connsiteY8" fmla="*/ 375781 h 425885"/>
                <a:gd name="connsiteX9" fmla="*/ 383120 w 520906"/>
                <a:gd name="connsiteY9" fmla="*/ 350729 h 425885"/>
                <a:gd name="connsiteX10" fmla="*/ 420698 w 520906"/>
                <a:gd name="connsiteY10" fmla="*/ 338203 h 425885"/>
                <a:gd name="connsiteX11" fmla="*/ 495854 w 520906"/>
                <a:gd name="connsiteY11" fmla="*/ 237994 h 425885"/>
                <a:gd name="connsiteX12" fmla="*/ 520906 w 520906"/>
                <a:gd name="connsiteY12" fmla="*/ 162838 h 425885"/>
                <a:gd name="connsiteX13" fmla="*/ 508380 w 520906"/>
                <a:gd name="connsiteY13" fmla="*/ 75156 h 425885"/>
                <a:gd name="connsiteX14" fmla="*/ 483328 w 520906"/>
                <a:gd name="connsiteY14" fmla="*/ 37578 h 425885"/>
                <a:gd name="connsiteX15" fmla="*/ 445750 w 520906"/>
                <a:gd name="connsiteY15" fmla="*/ 25052 h 425885"/>
                <a:gd name="connsiteX16" fmla="*/ 345542 w 520906"/>
                <a:gd name="connsiteY16" fmla="*/ 12526 h 425885"/>
                <a:gd name="connsiteX17" fmla="*/ 307964 w 520906"/>
                <a:gd name="connsiteY17" fmla="*/ 0 h 42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0906" h="425885">
                  <a:moveTo>
                    <a:pt x="307964" y="0"/>
                  </a:moveTo>
                  <a:cubicBezTo>
                    <a:pt x="293350" y="0"/>
                    <a:pt x="274924" y="10251"/>
                    <a:pt x="257860" y="12526"/>
                  </a:cubicBezTo>
                  <a:cubicBezTo>
                    <a:pt x="218585" y="17763"/>
                    <a:pt x="131857" y="12897"/>
                    <a:pt x="82495" y="37578"/>
                  </a:cubicBezTo>
                  <a:cubicBezTo>
                    <a:pt x="69030" y="44311"/>
                    <a:pt x="57443" y="54279"/>
                    <a:pt x="44917" y="62630"/>
                  </a:cubicBezTo>
                  <a:cubicBezTo>
                    <a:pt x="36566" y="75156"/>
                    <a:pt x="26598" y="86743"/>
                    <a:pt x="19865" y="100208"/>
                  </a:cubicBezTo>
                  <a:cubicBezTo>
                    <a:pt x="-23155" y="186249"/>
                    <a:pt x="16604" y="394607"/>
                    <a:pt x="19865" y="413359"/>
                  </a:cubicBezTo>
                  <a:cubicBezTo>
                    <a:pt x="22127" y="426367"/>
                    <a:pt x="44917" y="421710"/>
                    <a:pt x="57443" y="425885"/>
                  </a:cubicBezTo>
                  <a:cubicBezTo>
                    <a:pt x="85149" y="423906"/>
                    <a:pt x="213447" y="429302"/>
                    <a:pt x="270386" y="400833"/>
                  </a:cubicBezTo>
                  <a:cubicBezTo>
                    <a:pt x="283851" y="394101"/>
                    <a:pt x="294207" y="381895"/>
                    <a:pt x="307964" y="375781"/>
                  </a:cubicBezTo>
                  <a:cubicBezTo>
                    <a:pt x="332095" y="365056"/>
                    <a:pt x="358068" y="359080"/>
                    <a:pt x="383120" y="350729"/>
                  </a:cubicBezTo>
                  <a:lnTo>
                    <a:pt x="420698" y="338203"/>
                  </a:lnTo>
                  <a:cubicBezTo>
                    <a:pt x="450373" y="308527"/>
                    <a:pt x="481691" y="280483"/>
                    <a:pt x="495854" y="237994"/>
                  </a:cubicBezTo>
                  <a:lnTo>
                    <a:pt x="520906" y="162838"/>
                  </a:lnTo>
                  <a:cubicBezTo>
                    <a:pt x="516731" y="133611"/>
                    <a:pt x="516864" y="103435"/>
                    <a:pt x="508380" y="75156"/>
                  </a:cubicBezTo>
                  <a:cubicBezTo>
                    <a:pt x="504054" y="60737"/>
                    <a:pt x="495083" y="46982"/>
                    <a:pt x="483328" y="37578"/>
                  </a:cubicBezTo>
                  <a:cubicBezTo>
                    <a:pt x="473018" y="29330"/>
                    <a:pt x="458741" y="27414"/>
                    <a:pt x="445750" y="25052"/>
                  </a:cubicBezTo>
                  <a:cubicBezTo>
                    <a:pt x="412630" y="19030"/>
                    <a:pt x="378403" y="19828"/>
                    <a:pt x="345542" y="12526"/>
                  </a:cubicBezTo>
                  <a:cubicBezTo>
                    <a:pt x="339778" y="11245"/>
                    <a:pt x="322578" y="0"/>
                    <a:pt x="307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38827" y="4033380"/>
            <a:ext cx="3557392" cy="2116899"/>
          </a:xfrm>
          <a:prstGeom prst="roundRect">
            <a:avLst>
              <a:gd name="adj" fmla="val 9284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1229" y="411062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1770" y="503546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5129" y="4947781"/>
            <a:ext cx="2379946" cy="638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7FF"/>
                </a:solidFill>
              </a:rPr>
              <a:t>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1195" y="77870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Heap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501009" y="1665962"/>
            <a:ext cx="1741118" cy="1741118"/>
          </a:xfrm>
          <a:prstGeom prst="rect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1002" y="129027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rgbClr val="0027FF"/>
                </a:solidFill>
              </a:rPr>
              <a:t>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5723" y="29959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smtClean="0">
                <a:solidFill>
                  <a:srgbClr val="0027FF"/>
                </a:solidFill>
              </a:rPr>
              <a:t>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419605" y="2167003"/>
            <a:ext cx="2918822" cy="3020026"/>
          </a:xfrm>
          <a:custGeom>
            <a:avLst/>
            <a:gdLst>
              <a:gd name="connsiteX0" fmla="*/ 37579 w 2918822"/>
              <a:gd name="connsiteY0" fmla="*/ 3520332 h 3634320"/>
              <a:gd name="connsiteX1" fmla="*/ 0 w 2918822"/>
              <a:gd name="connsiteY1" fmla="*/ 3608014 h 3634320"/>
              <a:gd name="connsiteX2" fmla="*/ 75157 w 2918822"/>
              <a:gd name="connsiteY2" fmla="*/ 3620540 h 3634320"/>
              <a:gd name="connsiteX3" fmla="*/ 25053 w 2918822"/>
              <a:gd name="connsiteY3" fmla="*/ 3545384 h 3634320"/>
              <a:gd name="connsiteX4" fmla="*/ 12527 w 2918822"/>
              <a:gd name="connsiteY4" fmla="*/ 3582962 h 3634320"/>
              <a:gd name="connsiteX5" fmla="*/ 263047 w 2918822"/>
              <a:gd name="connsiteY5" fmla="*/ 3595488 h 3634320"/>
              <a:gd name="connsiteX6" fmla="*/ 313151 w 2918822"/>
              <a:gd name="connsiteY6" fmla="*/ 3582962 h 3634320"/>
              <a:gd name="connsiteX7" fmla="*/ 488516 w 2918822"/>
              <a:gd name="connsiteY7" fmla="*/ 3482754 h 3634320"/>
              <a:gd name="connsiteX8" fmla="*/ 576198 w 2918822"/>
              <a:gd name="connsiteY8" fmla="*/ 3432650 h 3634320"/>
              <a:gd name="connsiteX9" fmla="*/ 626302 w 2918822"/>
              <a:gd name="connsiteY9" fmla="*/ 3395072 h 3634320"/>
              <a:gd name="connsiteX10" fmla="*/ 676406 w 2918822"/>
              <a:gd name="connsiteY10" fmla="*/ 3370020 h 3634320"/>
              <a:gd name="connsiteX11" fmla="*/ 776614 w 2918822"/>
              <a:gd name="connsiteY11" fmla="*/ 3294864 h 3634320"/>
              <a:gd name="connsiteX12" fmla="*/ 851770 w 2918822"/>
              <a:gd name="connsiteY12" fmla="*/ 3244759 h 3634320"/>
              <a:gd name="connsiteX13" fmla="*/ 926927 w 2918822"/>
              <a:gd name="connsiteY13" fmla="*/ 3182129 h 3634320"/>
              <a:gd name="connsiteX14" fmla="*/ 989557 w 2918822"/>
              <a:gd name="connsiteY14" fmla="*/ 3119499 h 3634320"/>
              <a:gd name="connsiteX15" fmla="*/ 1014609 w 2918822"/>
              <a:gd name="connsiteY15" fmla="*/ 3081921 h 3634320"/>
              <a:gd name="connsiteX16" fmla="*/ 1064713 w 2918822"/>
              <a:gd name="connsiteY16" fmla="*/ 3019291 h 3634320"/>
              <a:gd name="connsiteX17" fmla="*/ 1089765 w 2918822"/>
              <a:gd name="connsiteY17" fmla="*/ 2981713 h 3634320"/>
              <a:gd name="connsiteX18" fmla="*/ 1189973 w 2918822"/>
              <a:gd name="connsiteY18" fmla="*/ 2881505 h 3634320"/>
              <a:gd name="connsiteX19" fmla="*/ 1265129 w 2918822"/>
              <a:gd name="connsiteY19" fmla="*/ 2793823 h 3634320"/>
              <a:gd name="connsiteX20" fmla="*/ 1302707 w 2918822"/>
              <a:gd name="connsiteY20" fmla="*/ 2706140 h 3634320"/>
              <a:gd name="connsiteX21" fmla="*/ 1352811 w 2918822"/>
              <a:gd name="connsiteY21" fmla="*/ 2630984 h 3634320"/>
              <a:gd name="connsiteX22" fmla="*/ 1365337 w 2918822"/>
              <a:gd name="connsiteY22" fmla="*/ 2593406 h 3634320"/>
              <a:gd name="connsiteX23" fmla="*/ 1415442 w 2918822"/>
              <a:gd name="connsiteY23" fmla="*/ 2518250 h 3634320"/>
              <a:gd name="connsiteX24" fmla="*/ 1427968 w 2918822"/>
              <a:gd name="connsiteY24" fmla="*/ 2480672 h 3634320"/>
              <a:gd name="connsiteX25" fmla="*/ 1478072 w 2918822"/>
              <a:gd name="connsiteY25" fmla="*/ 2405516 h 3634320"/>
              <a:gd name="connsiteX26" fmla="*/ 1503124 w 2918822"/>
              <a:gd name="connsiteY26" fmla="*/ 2317833 h 3634320"/>
              <a:gd name="connsiteX27" fmla="*/ 1528176 w 2918822"/>
              <a:gd name="connsiteY27" fmla="*/ 2280255 h 3634320"/>
              <a:gd name="connsiteX28" fmla="*/ 1553228 w 2918822"/>
              <a:gd name="connsiteY28" fmla="*/ 2205099 h 3634320"/>
              <a:gd name="connsiteX29" fmla="*/ 1578280 w 2918822"/>
              <a:gd name="connsiteY29" fmla="*/ 2167521 h 3634320"/>
              <a:gd name="connsiteX30" fmla="*/ 1603332 w 2918822"/>
              <a:gd name="connsiteY30" fmla="*/ 2092365 h 3634320"/>
              <a:gd name="connsiteX31" fmla="*/ 1628384 w 2918822"/>
              <a:gd name="connsiteY31" fmla="*/ 2054787 h 3634320"/>
              <a:gd name="connsiteX32" fmla="*/ 1640910 w 2918822"/>
              <a:gd name="connsiteY32" fmla="*/ 2017209 h 3634320"/>
              <a:gd name="connsiteX33" fmla="*/ 1691014 w 2918822"/>
              <a:gd name="connsiteY33" fmla="*/ 1942053 h 3634320"/>
              <a:gd name="connsiteX34" fmla="*/ 1741118 w 2918822"/>
              <a:gd name="connsiteY34" fmla="*/ 1829318 h 3634320"/>
              <a:gd name="connsiteX35" fmla="*/ 1753644 w 2918822"/>
              <a:gd name="connsiteY35" fmla="*/ 1779214 h 3634320"/>
              <a:gd name="connsiteX36" fmla="*/ 1791222 w 2918822"/>
              <a:gd name="connsiteY36" fmla="*/ 1666480 h 3634320"/>
              <a:gd name="connsiteX37" fmla="*/ 1841327 w 2918822"/>
              <a:gd name="connsiteY37" fmla="*/ 1516168 h 3634320"/>
              <a:gd name="connsiteX38" fmla="*/ 1878905 w 2918822"/>
              <a:gd name="connsiteY38" fmla="*/ 1403433 h 3634320"/>
              <a:gd name="connsiteX39" fmla="*/ 1891431 w 2918822"/>
              <a:gd name="connsiteY39" fmla="*/ 1365855 h 3634320"/>
              <a:gd name="connsiteX40" fmla="*/ 1916483 w 2918822"/>
              <a:gd name="connsiteY40" fmla="*/ 1328277 h 3634320"/>
              <a:gd name="connsiteX41" fmla="*/ 1954061 w 2918822"/>
              <a:gd name="connsiteY41" fmla="*/ 1152913 h 3634320"/>
              <a:gd name="connsiteX42" fmla="*/ 1979113 w 2918822"/>
              <a:gd name="connsiteY42" fmla="*/ 1077757 h 3634320"/>
              <a:gd name="connsiteX43" fmla="*/ 2004165 w 2918822"/>
              <a:gd name="connsiteY43" fmla="*/ 1002601 h 3634320"/>
              <a:gd name="connsiteX44" fmla="*/ 2016691 w 2918822"/>
              <a:gd name="connsiteY44" fmla="*/ 965023 h 3634320"/>
              <a:gd name="connsiteX45" fmla="*/ 2066795 w 2918822"/>
              <a:gd name="connsiteY45" fmla="*/ 877340 h 3634320"/>
              <a:gd name="connsiteX46" fmla="*/ 2091847 w 2918822"/>
              <a:gd name="connsiteY46" fmla="*/ 839762 h 3634320"/>
              <a:gd name="connsiteX47" fmla="*/ 2104373 w 2918822"/>
              <a:gd name="connsiteY47" fmla="*/ 802184 h 3634320"/>
              <a:gd name="connsiteX48" fmla="*/ 2154477 w 2918822"/>
              <a:gd name="connsiteY48" fmla="*/ 727028 h 3634320"/>
              <a:gd name="connsiteX49" fmla="*/ 2179529 w 2918822"/>
              <a:gd name="connsiteY49" fmla="*/ 689450 h 3634320"/>
              <a:gd name="connsiteX50" fmla="*/ 2204581 w 2918822"/>
              <a:gd name="connsiteY50" fmla="*/ 651872 h 3634320"/>
              <a:gd name="connsiteX51" fmla="*/ 2229633 w 2918822"/>
              <a:gd name="connsiteY51" fmla="*/ 614294 h 3634320"/>
              <a:gd name="connsiteX52" fmla="*/ 2267211 w 2918822"/>
              <a:gd name="connsiteY52" fmla="*/ 576716 h 3634320"/>
              <a:gd name="connsiteX53" fmla="*/ 2317316 w 2918822"/>
              <a:gd name="connsiteY53" fmla="*/ 514086 h 3634320"/>
              <a:gd name="connsiteX54" fmla="*/ 2354894 w 2918822"/>
              <a:gd name="connsiteY54" fmla="*/ 489033 h 3634320"/>
              <a:gd name="connsiteX55" fmla="*/ 2430050 w 2918822"/>
              <a:gd name="connsiteY55" fmla="*/ 426403 h 3634320"/>
              <a:gd name="connsiteX56" fmla="*/ 2492680 w 2918822"/>
              <a:gd name="connsiteY56" fmla="*/ 351247 h 3634320"/>
              <a:gd name="connsiteX57" fmla="*/ 2542784 w 2918822"/>
              <a:gd name="connsiteY57" fmla="*/ 276091 h 3634320"/>
              <a:gd name="connsiteX58" fmla="*/ 2567836 w 2918822"/>
              <a:gd name="connsiteY58" fmla="*/ 238513 h 3634320"/>
              <a:gd name="connsiteX59" fmla="*/ 2605414 w 2918822"/>
              <a:gd name="connsiteY59" fmla="*/ 225987 h 3634320"/>
              <a:gd name="connsiteX60" fmla="*/ 2642992 w 2918822"/>
              <a:gd name="connsiteY60" fmla="*/ 200935 h 3634320"/>
              <a:gd name="connsiteX61" fmla="*/ 2718148 w 2918822"/>
              <a:gd name="connsiteY61" fmla="*/ 188409 h 3634320"/>
              <a:gd name="connsiteX62" fmla="*/ 2843409 w 2918822"/>
              <a:gd name="connsiteY62" fmla="*/ 175883 h 3634320"/>
              <a:gd name="connsiteX63" fmla="*/ 2893513 w 2918822"/>
              <a:gd name="connsiteY63" fmla="*/ 163357 h 3634320"/>
              <a:gd name="connsiteX64" fmla="*/ 2855935 w 2918822"/>
              <a:gd name="connsiteY64" fmla="*/ 125779 h 3634320"/>
              <a:gd name="connsiteX65" fmla="*/ 2818357 w 2918822"/>
              <a:gd name="connsiteY65" fmla="*/ 113253 h 3634320"/>
              <a:gd name="connsiteX66" fmla="*/ 2718148 w 2918822"/>
              <a:gd name="connsiteY66" fmla="*/ 38096 h 3634320"/>
              <a:gd name="connsiteX67" fmla="*/ 2705622 w 2918822"/>
              <a:gd name="connsiteY67" fmla="*/ 518 h 3634320"/>
              <a:gd name="connsiteX68" fmla="*/ 2768253 w 2918822"/>
              <a:gd name="connsiteY68" fmla="*/ 50623 h 3634320"/>
              <a:gd name="connsiteX69" fmla="*/ 2843409 w 2918822"/>
              <a:gd name="connsiteY69" fmla="*/ 100727 h 3634320"/>
              <a:gd name="connsiteX70" fmla="*/ 2880987 w 2918822"/>
              <a:gd name="connsiteY70" fmla="*/ 125779 h 3634320"/>
              <a:gd name="connsiteX71" fmla="*/ 2918565 w 2918822"/>
              <a:gd name="connsiteY71" fmla="*/ 200935 h 3634320"/>
              <a:gd name="connsiteX72" fmla="*/ 2893513 w 2918822"/>
              <a:gd name="connsiteY72" fmla="*/ 238513 h 3634320"/>
              <a:gd name="connsiteX73" fmla="*/ 2855935 w 2918822"/>
              <a:gd name="connsiteY73" fmla="*/ 263565 h 3634320"/>
              <a:gd name="connsiteX74" fmla="*/ 2805831 w 2918822"/>
              <a:gd name="connsiteY74" fmla="*/ 338721 h 3634320"/>
              <a:gd name="connsiteX75" fmla="*/ 2755727 w 2918822"/>
              <a:gd name="connsiteY75" fmla="*/ 413877 h 3634320"/>
              <a:gd name="connsiteX76" fmla="*/ 2730674 w 2918822"/>
              <a:gd name="connsiteY76" fmla="*/ 451455 h 36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18822" h="3634320">
                <a:moveTo>
                  <a:pt x="37579" y="3520332"/>
                </a:moveTo>
                <a:cubicBezTo>
                  <a:pt x="25053" y="3549559"/>
                  <a:pt x="0" y="3576215"/>
                  <a:pt x="0" y="3608014"/>
                </a:cubicBezTo>
                <a:cubicBezTo>
                  <a:pt x="0" y="3656578"/>
                  <a:pt x="65891" y="3623629"/>
                  <a:pt x="75157" y="3620540"/>
                </a:cubicBezTo>
                <a:cubicBezTo>
                  <a:pt x="74157" y="3615539"/>
                  <a:pt x="74075" y="3520873"/>
                  <a:pt x="25053" y="3545384"/>
                </a:cubicBezTo>
                <a:cubicBezTo>
                  <a:pt x="13243" y="3551289"/>
                  <a:pt x="16702" y="3570436"/>
                  <a:pt x="12527" y="3582962"/>
                </a:cubicBezTo>
                <a:cubicBezTo>
                  <a:pt x="106960" y="3645917"/>
                  <a:pt x="45972" y="3616162"/>
                  <a:pt x="263047" y="3595488"/>
                </a:cubicBezTo>
                <a:cubicBezTo>
                  <a:pt x="280185" y="3593856"/>
                  <a:pt x="297260" y="3589583"/>
                  <a:pt x="313151" y="3582962"/>
                </a:cubicBezTo>
                <a:cubicBezTo>
                  <a:pt x="576660" y="3473167"/>
                  <a:pt x="272340" y="3590842"/>
                  <a:pt x="488516" y="3482754"/>
                </a:cubicBezTo>
                <a:cubicBezTo>
                  <a:pt x="537445" y="3458290"/>
                  <a:pt x="534887" y="3462158"/>
                  <a:pt x="576198" y="3432650"/>
                </a:cubicBezTo>
                <a:cubicBezTo>
                  <a:pt x="593186" y="3420516"/>
                  <a:pt x="608599" y="3406137"/>
                  <a:pt x="626302" y="3395072"/>
                </a:cubicBezTo>
                <a:cubicBezTo>
                  <a:pt x="642136" y="3385176"/>
                  <a:pt x="660194" y="3379284"/>
                  <a:pt x="676406" y="3370020"/>
                </a:cubicBezTo>
                <a:cubicBezTo>
                  <a:pt x="719216" y="3345557"/>
                  <a:pt x="732442" y="3326990"/>
                  <a:pt x="776614" y="3294864"/>
                </a:cubicBezTo>
                <a:cubicBezTo>
                  <a:pt x="800964" y="3277155"/>
                  <a:pt x="830480" y="3266049"/>
                  <a:pt x="851770" y="3244759"/>
                </a:cubicBezTo>
                <a:cubicBezTo>
                  <a:pt x="899993" y="3196536"/>
                  <a:pt x="874609" y="3217007"/>
                  <a:pt x="926927" y="3182129"/>
                </a:cubicBezTo>
                <a:cubicBezTo>
                  <a:pt x="993732" y="3081921"/>
                  <a:pt x="906050" y="3203006"/>
                  <a:pt x="989557" y="3119499"/>
                </a:cubicBezTo>
                <a:cubicBezTo>
                  <a:pt x="1000202" y="3108854"/>
                  <a:pt x="1005576" y="3093965"/>
                  <a:pt x="1014609" y="3081921"/>
                </a:cubicBezTo>
                <a:cubicBezTo>
                  <a:pt x="1030650" y="3060533"/>
                  <a:pt x="1048672" y="3040679"/>
                  <a:pt x="1064713" y="3019291"/>
                </a:cubicBezTo>
                <a:cubicBezTo>
                  <a:pt x="1073746" y="3007247"/>
                  <a:pt x="1079638" y="2992852"/>
                  <a:pt x="1089765" y="2981713"/>
                </a:cubicBezTo>
                <a:cubicBezTo>
                  <a:pt x="1121541" y="2946759"/>
                  <a:pt x="1161630" y="2919296"/>
                  <a:pt x="1189973" y="2881505"/>
                </a:cubicBezTo>
                <a:cubicBezTo>
                  <a:pt x="1238180" y="2817229"/>
                  <a:pt x="1212789" y="2846163"/>
                  <a:pt x="1265129" y="2793823"/>
                </a:cubicBezTo>
                <a:cubicBezTo>
                  <a:pt x="1278087" y="2754947"/>
                  <a:pt x="1279489" y="2744837"/>
                  <a:pt x="1302707" y="2706140"/>
                </a:cubicBezTo>
                <a:cubicBezTo>
                  <a:pt x="1318198" y="2680322"/>
                  <a:pt x="1343290" y="2659548"/>
                  <a:pt x="1352811" y="2630984"/>
                </a:cubicBezTo>
                <a:cubicBezTo>
                  <a:pt x="1356986" y="2618458"/>
                  <a:pt x="1358925" y="2604948"/>
                  <a:pt x="1365337" y="2593406"/>
                </a:cubicBezTo>
                <a:cubicBezTo>
                  <a:pt x="1379959" y="2567086"/>
                  <a:pt x="1405921" y="2546814"/>
                  <a:pt x="1415442" y="2518250"/>
                </a:cubicBezTo>
                <a:cubicBezTo>
                  <a:pt x="1419617" y="2505724"/>
                  <a:pt x="1421556" y="2492214"/>
                  <a:pt x="1427968" y="2480672"/>
                </a:cubicBezTo>
                <a:cubicBezTo>
                  <a:pt x="1442590" y="2454352"/>
                  <a:pt x="1478072" y="2405516"/>
                  <a:pt x="1478072" y="2405516"/>
                </a:cubicBezTo>
                <a:cubicBezTo>
                  <a:pt x="1482085" y="2389464"/>
                  <a:pt x="1494140" y="2335802"/>
                  <a:pt x="1503124" y="2317833"/>
                </a:cubicBezTo>
                <a:cubicBezTo>
                  <a:pt x="1509856" y="2304368"/>
                  <a:pt x="1522062" y="2294012"/>
                  <a:pt x="1528176" y="2280255"/>
                </a:cubicBezTo>
                <a:cubicBezTo>
                  <a:pt x="1538901" y="2256124"/>
                  <a:pt x="1538580" y="2227071"/>
                  <a:pt x="1553228" y="2205099"/>
                </a:cubicBezTo>
                <a:cubicBezTo>
                  <a:pt x="1561579" y="2192573"/>
                  <a:pt x="1572166" y="2181278"/>
                  <a:pt x="1578280" y="2167521"/>
                </a:cubicBezTo>
                <a:cubicBezTo>
                  <a:pt x="1589005" y="2143390"/>
                  <a:pt x="1588684" y="2114337"/>
                  <a:pt x="1603332" y="2092365"/>
                </a:cubicBezTo>
                <a:cubicBezTo>
                  <a:pt x="1611683" y="2079839"/>
                  <a:pt x="1621651" y="2068252"/>
                  <a:pt x="1628384" y="2054787"/>
                </a:cubicBezTo>
                <a:cubicBezTo>
                  <a:pt x="1634289" y="2042977"/>
                  <a:pt x="1634498" y="2028751"/>
                  <a:pt x="1640910" y="2017209"/>
                </a:cubicBezTo>
                <a:cubicBezTo>
                  <a:pt x="1655532" y="1990889"/>
                  <a:pt x="1681493" y="1970617"/>
                  <a:pt x="1691014" y="1942053"/>
                </a:cubicBezTo>
                <a:cubicBezTo>
                  <a:pt x="1720827" y="1852614"/>
                  <a:pt x="1701418" y="1888868"/>
                  <a:pt x="1741118" y="1829318"/>
                </a:cubicBezTo>
                <a:cubicBezTo>
                  <a:pt x="1745293" y="1812617"/>
                  <a:pt x="1748697" y="1795703"/>
                  <a:pt x="1753644" y="1779214"/>
                </a:cubicBezTo>
                <a:lnTo>
                  <a:pt x="1791222" y="1666480"/>
                </a:lnTo>
                <a:lnTo>
                  <a:pt x="1841327" y="1516168"/>
                </a:lnTo>
                <a:lnTo>
                  <a:pt x="1878905" y="1403433"/>
                </a:lnTo>
                <a:cubicBezTo>
                  <a:pt x="1883080" y="1390907"/>
                  <a:pt x="1884107" y="1376841"/>
                  <a:pt x="1891431" y="1365855"/>
                </a:cubicBezTo>
                <a:lnTo>
                  <a:pt x="1916483" y="1328277"/>
                </a:lnTo>
                <a:cubicBezTo>
                  <a:pt x="1922301" y="1299186"/>
                  <a:pt x="1940349" y="1198619"/>
                  <a:pt x="1954061" y="1152913"/>
                </a:cubicBezTo>
                <a:cubicBezTo>
                  <a:pt x="1961649" y="1127620"/>
                  <a:pt x="1970762" y="1102809"/>
                  <a:pt x="1979113" y="1077757"/>
                </a:cubicBezTo>
                <a:lnTo>
                  <a:pt x="2004165" y="1002601"/>
                </a:lnTo>
                <a:cubicBezTo>
                  <a:pt x="2008340" y="990075"/>
                  <a:pt x="2009367" y="976009"/>
                  <a:pt x="2016691" y="965023"/>
                </a:cubicBezTo>
                <a:cubicBezTo>
                  <a:pt x="2077731" y="873461"/>
                  <a:pt x="2003221" y="988595"/>
                  <a:pt x="2066795" y="877340"/>
                </a:cubicBezTo>
                <a:cubicBezTo>
                  <a:pt x="2074264" y="864269"/>
                  <a:pt x="2085114" y="853227"/>
                  <a:pt x="2091847" y="839762"/>
                </a:cubicBezTo>
                <a:cubicBezTo>
                  <a:pt x="2097752" y="827952"/>
                  <a:pt x="2097961" y="813726"/>
                  <a:pt x="2104373" y="802184"/>
                </a:cubicBezTo>
                <a:cubicBezTo>
                  <a:pt x="2118995" y="775864"/>
                  <a:pt x="2137776" y="752080"/>
                  <a:pt x="2154477" y="727028"/>
                </a:cubicBezTo>
                <a:lnTo>
                  <a:pt x="2179529" y="689450"/>
                </a:lnTo>
                <a:lnTo>
                  <a:pt x="2204581" y="651872"/>
                </a:lnTo>
                <a:cubicBezTo>
                  <a:pt x="2212932" y="639346"/>
                  <a:pt x="2218988" y="624939"/>
                  <a:pt x="2229633" y="614294"/>
                </a:cubicBezTo>
                <a:cubicBezTo>
                  <a:pt x="2242159" y="601768"/>
                  <a:pt x="2255870" y="590325"/>
                  <a:pt x="2267211" y="576716"/>
                </a:cubicBezTo>
                <a:cubicBezTo>
                  <a:pt x="2299768" y="537647"/>
                  <a:pt x="2280869" y="543244"/>
                  <a:pt x="2317316" y="514086"/>
                </a:cubicBezTo>
                <a:cubicBezTo>
                  <a:pt x="2329072" y="504681"/>
                  <a:pt x="2343329" y="498671"/>
                  <a:pt x="2354894" y="489033"/>
                </a:cubicBezTo>
                <a:cubicBezTo>
                  <a:pt x="2451332" y="408666"/>
                  <a:pt x="2336758" y="488598"/>
                  <a:pt x="2430050" y="426403"/>
                </a:cubicBezTo>
                <a:cubicBezTo>
                  <a:pt x="2519570" y="292122"/>
                  <a:pt x="2380160" y="495916"/>
                  <a:pt x="2492680" y="351247"/>
                </a:cubicBezTo>
                <a:cubicBezTo>
                  <a:pt x="2511165" y="327481"/>
                  <a:pt x="2526083" y="301143"/>
                  <a:pt x="2542784" y="276091"/>
                </a:cubicBezTo>
                <a:cubicBezTo>
                  <a:pt x="2551135" y="263565"/>
                  <a:pt x="2553554" y="243274"/>
                  <a:pt x="2567836" y="238513"/>
                </a:cubicBezTo>
                <a:cubicBezTo>
                  <a:pt x="2580362" y="234338"/>
                  <a:pt x="2593604" y="231892"/>
                  <a:pt x="2605414" y="225987"/>
                </a:cubicBezTo>
                <a:cubicBezTo>
                  <a:pt x="2618879" y="219254"/>
                  <a:pt x="2628710" y="205696"/>
                  <a:pt x="2642992" y="200935"/>
                </a:cubicBezTo>
                <a:cubicBezTo>
                  <a:pt x="2667086" y="192904"/>
                  <a:pt x="2692947" y="191559"/>
                  <a:pt x="2718148" y="188409"/>
                </a:cubicBezTo>
                <a:cubicBezTo>
                  <a:pt x="2759786" y="183204"/>
                  <a:pt x="2801655" y="180058"/>
                  <a:pt x="2843409" y="175883"/>
                </a:cubicBezTo>
                <a:cubicBezTo>
                  <a:pt x="2860110" y="171708"/>
                  <a:pt x="2889338" y="180058"/>
                  <a:pt x="2893513" y="163357"/>
                </a:cubicBezTo>
                <a:cubicBezTo>
                  <a:pt x="2897809" y="146171"/>
                  <a:pt x="2870674" y="135605"/>
                  <a:pt x="2855935" y="125779"/>
                </a:cubicBezTo>
                <a:cubicBezTo>
                  <a:pt x="2844949" y="118455"/>
                  <a:pt x="2829899" y="119665"/>
                  <a:pt x="2818357" y="113253"/>
                </a:cubicBezTo>
                <a:cubicBezTo>
                  <a:pt x="2754617" y="77842"/>
                  <a:pt x="2756158" y="76107"/>
                  <a:pt x="2718148" y="38096"/>
                </a:cubicBezTo>
                <a:cubicBezTo>
                  <a:pt x="2713973" y="25570"/>
                  <a:pt x="2693812" y="6423"/>
                  <a:pt x="2705622" y="518"/>
                </a:cubicBezTo>
                <a:cubicBezTo>
                  <a:pt x="2717883" y="-5613"/>
                  <a:pt x="2760125" y="44527"/>
                  <a:pt x="2768253" y="50623"/>
                </a:cubicBezTo>
                <a:cubicBezTo>
                  <a:pt x="2792340" y="68688"/>
                  <a:pt x="2818357" y="84026"/>
                  <a:pt x="2843409" y="100727"/>
                </a:cubicBezTo>
                <a:lnTo>
                  <a:pt x="2880987" y="125779"/>
                </a:lnTo>
                <a:cubicBezTo>
                  <a:pt x="2889711" y="138865"/>
                  <a:pt x="2922022" y="180191"/>
                  <a:pt x="2918565" y="200935"/>
                </a:cubicBezTo>
                <a:cubicBezTo>
                  <a:pt x="2916090" y="215785"/>
                  <a:pt x="2904158" y="227868"/>
                  <a:pt x="2893513" y="238513"/>
                </a:cubicBezTo>
                <a:cubicBezTo>
                  <a:pt x="2882868" y="249158"/>
                  <a:pt x="2868461" y="255214"/>
                  <a:pt x="2855935" y="263565"/>
                </a:cubicBezTo>
                <a:cubicBezTo>
                  <a:pt x="2831979" y="335432"/>
                  <a:pt x="2860564" y="268350"/>
                  <a:pt x="2805831" y="338721"/>
                </a:cubicBezTo>
                <a:cubicBezTo>
                  <a:pt x="2787346" y="362487"/>
                  <a:pt x="2777018" y="392587"/>
                  <a:pt x="2755727" y="413877"/>
                </a:cubicBezTo>
                <a:cubicBezTo>
                  <a:pt x="2727722" y="441881"/>
                  <a:pt x="2730674" y="427119"/>
                  <a:pt x="2730674" y="45145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317121" y="1766170"/>
            <a:ext cx="3058627" cy="1381103"/>
          </a:xfrm>
          <a:custGeom>
            <a:avLst/>
            <a:gdLst>
              <a:gd name="connsiteX0" fmla="*/ 14802 w 3058627"/>
              <a:gd name="connsiteY0" fmla="*/ 1265129 h 1381103"/>
              <a:gd name="connsiteX1" fmla="*/ 14802 w 3058627"/>
              <a:gd name="connsiteY1" fmla="*/ 1377863 h 1381103"/>
              <a:gd name="connsiteX2" fmla="*/ 64906 w 3058627"/>
              <a:gd name="connsiteY2" fmla="*/ 1365337 h 1381103"/>
              <a:gd name="connsiteX3" fmla="*/ 39854 w 3058627"/>
              <a:gd name="connsiteY3" fmla="*/ 1327759 h 1381103"/>
              <a:gd name="connsiteX4" fmla="*/ 14802 w 3058627"/>
              <a:gd name="connsiteY4" fmla="*/ 1365337 h 1381103"/>
              <a:gd name="connsiteX5" fmla="*/ 52380 w 3058627"/>
              <a:gd name="connsiteY5" fmla="*/ 1377863 h 1381103"/>
              <a:gd name="connsiteX6" fmla="*/ 127537 w 3058627"/>
              <a:gd name="connsiteY6" fmla="*/ 1340285 h 1381103"/>
              <a:gd name="connsiteX7" fmla="*/ 165115 w 3058627"/>
              <a:gd name="connsiteY7" fmla="*/ 1327759 h 1381103"/>
              <a:gd name="connsiteX8" fmla="*/ 202693 w 3058627"/>
              <a:gd name="connsiteY8" fmla="*/ 1302707 h 1381103"/>
              <a:gd name="connsiteX9" fmla="*/ 240271 w 3058627"/>
              <a:gd name="connsiteY9" fmla="*/ 1290181 h 1381103"/>
              <a:gd name="connsiteX10" fmla="*/ 315427 w 3058627"/>
              <a:gd name="connsiteY10" fmla="*/ 1240077 h 1381103"/>
              <a:gd name="connsiteX11" fmla="*/ 353005 w 3058627"/>
              <a:gd name="connsiteY11" fmla="*/ 1215025 h 1381103"/>
              <a:gd name="connsiteX12" fmla="*/ 378057 w 3058627"/>
              <a:gd name="connsiteY12" fmla="*/ 1189972 h 1381103"/>
              <a:gd name="connsiteX13" fmla="*/ 428161 w 3058627"/>
              <a:gd name="connsiteY13" fmla="*/ 1164920 h 1381103"/>
              <a:gd name="connsiteX14" fmla="*/ 465739 w 3058627"/>
              <a:gd name="connsiteY14" fmla="*/ 1127342 h 1381103"/>
              <a:gd name="connsiteX15" fmla="*/ 553421 w 3058627"/>
              <a:gd name="connsiteY15" fmla="*/ 1064712 h 1381103"/>
              <a:gd name="connsiteX16" fmla="*/ 591000 w 3058627"/>
              <a:gd name="connsiteY16" fmla="*/ 1052186 h 1381103"/>
              <a:gd name="connsiteX17" fmla="*/ 628578 w 3058627"/>
              <a:gd name="connsiteY17" fmla="*/ 1014608 h 1381103"/>
              <a:gd name="connsiteX18" fmla="*/ 753838 w 3058627"/>
              <a:gd name="connsiteY18" fmla="*/ 926926 h 1381103"/>
              <a:gd name="connsiteX19" fmla="*/ 828994 w 3058627"/>
              <a:gd name="connsiteY19" fmla="*/ 851770 h 1381103"/>
              <a:gd name="connsiteX20" fmla="*/ 904150 w 3058627"/>
              <a:gd name="connsiteY20" fmla="*/ 801666 h 1381103"/>
              <a:gd name="connsiteX21" fmla="*/ 941728 w 3058627"/>
              <a:gd name="connsiteY21" fmla="*/ 776614 h 1381103"/>
              <a:gd name="connsiteX22" fmla="*/ 1066989 w 3058627"/>
              <a:gd name="connsiteY22" fmla="*/ 663879 h 1381103"/>
              <a:gd name="connsiteX23" fmla="*/ 1129619 w 3058627"/>
              <a:gd name="connsiteY23" fmla="*/ 613775 h 1381103"/>
              <a:gd name="connsiteX24" fmla="*/ 1179723 w 3058627"/>
              <a:gd name="connsiteY24" fmla="*/ 588723 h 1381103"/>
              <a:gd name="connsiteX25" fmla="*/ 1267405 w 3058627"/>
              <a:gd name="connsiteY25" fmla="*/ 538619 h 1381103"/>
              <a:gd name="connsiteX26" fmla="*/ 1304983 w 3058627"/>
              <a:gd name="connsiteY26" fmla="*/ 501041 h 1381103"/>
              <a:gd name="connsiteX27" fmla="*/ 1342561 w 3058627"/>
              <a:gd name="connsiteY27" fmla="*/ 488515 h 1381103"/>
              <a:gd name="connsiteX28" fmla="*/ 1392665 w 3058627"/>
              <a:gd name="connsiteY28" fmla="*/ 463463 h 1381103"/>
              <a:gd name="connsiteX29" fmla="*/ 1467821 w 3058627"/>
              <a:gd name="connsiteY29" fmla="*/ 425885 h 1381103"/>
              <a:gd name="connsiteX30" fmla="*/ 1542978 w 3058627"/>
              <a:gd name="connsiteY30" fmla="*/ 388307 h 1381103"/>
              <a:gd name="connsiteX31" fmla="*/ 1618134 w 3058627"/>
              <a:gd name="connsiteY31" fmla="*/ 338203 h 1381103"/>
              <a:gd name="connsiteX32" fmla="*/ 1655712 w 3058627"/>
              <a:gd name="connsiteY32" fmla="*/ 313151 h 1381103"/>
              <a:gd name="connsiteX33" fmla="*/ 1730868 w 3058627"/>
              <a:gd name="connsiteY33" fmla="*/ 288098 h 1381103"/>
              <a:gd name="connsiteX34" fmla="*/ 1793498 w 3058627"/>
              <a:gd name="connsiteY34" fmla="*/ 263046 h 1381103"/>
              <a:gd name="connsiteX35" fmla="*/ 1831076 w 3058627"/>
              <a:gd name="connsiteY35" fmla="*/ 250520 h 1381103"/>
              <a:gd name="connsiteX36" fmla="*/ 1868654 w 3058627"/>
              <a:gd name="connsiteY36" fmla="*/ 225468 h 1381103"/>
              <a:gd name="connsiteX37" fmla="*/ 1943811 w 3058627"/>
              <a:gd name="connsiteY37" fmla="*/ 200416 h 1381103"/>
              <a:gd name="connsiteX38" fmla="*/ 1981389 w 3058627"/>
              <a:gd name="connsiteY38" fmla="*/ 187890 h 1381103"/>
              <a:gd name="connsiteX39" fmla="*/ 2018967 w 3058627"/>
              <a:gd name="connsiteY39" fmla="*/ 162838 h 1381103"/>
              <a:gd name="connsiteX40" fmla="*/ 2106649 w 3058627"/>
              <a:gd name="connsiteY40" fmla="*/ 137786 h 1381103"/>
              <a:gd name="connsiteX41" fmla="*/ 2307065 w 3058627"/>
              <a:gd name="connsiteY41" fmla="*/ 125260 h 1381103"/>
              <a:gd name="connsiteX42" fmla="*/ 2419800 w 3058627"/>
              <a:gd name="connsiteY42" fmla="*/ 112734 h 1381103"/>
              <a:gd name="connsiteX43" fmla="*/ 2469904 w 3058627"/>
              <a:gd name="connsiteY43" fmla="*/ 100208 h 1381103"/>
              <a:gd name="connsiteX44" fmla="*/ 3058627 w 3058627"/>
              <a:gd name="connsiteY44" fmla="*/ 100208 h 1381103"/>
              <a:gd name="connsiteX45" fmla="*/ 2983471 w 3058627"/>
              <a:gd name="connsiteY45" fmla="*/ 50104 h 1381103"/>
              <a:gd name="connsiteX46" fmla="*/ 2908315 w 3058627"/>
              <a:gd name="connsiteY46" fmla="*/ 25052 h 1381103"/>
              <a:gd name="connsiteX47" fmla="*/ 2870737 w 3058627"/>
              <a:gd name="connsiteY47" fmla="*/ 0 h 1381103"/>
              <a:gd name="connsiteX48" fmla="*/ 2908315 w 3058627"/>
              <a:gd name="connsiteY48" fmla="*/ 37578 h 1381103"/>
              <a:gd name="connsiteX49" fmla="*/ 2945893 w 3058627"/>
              <a:gd name="connsiteY49" fmla="*/ 50104 h 1381103"/>
              <a:gd name="connsiteX50" fmla="*/ 2983471 w 3058627"/>
              <a:gd name="connsiteY50" fmla="*/ 75156 h 1381103"/>
              <a:gd name="connsiteX51" fmla="*/ 3008523 w 3058627"/>
              <a:gd name="connsiteY51" fmla="*/ 112734 h 1381103"/>
              <a:gd name="connsiteX52" fmla="*/ 3046101 w 3058627"/>
              <a:gd name="connsiteY52" fmla="*/ 137786 h 1381103"/>
              <a:gd name="connsiteX53" fmla="*/ 2995997 w 3058627"/>
              <a:gd name="connsiteY53" fmla="*/ 200416 h 1381103"/>
              <a:gd name="connsiteX54" fmla="*/ 2958419 w 3058627"/>
              <a:gd name="connsiteY54" fmla="*/ 237994 h 1381103"/>
              <a:gd name="connsiteX55" fmla="*/ 2895789 w 3058627"/>
              <a:gd name="connsiteY55" fmla="*/ 275572 h 138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58627" h="1381103">
                <a:moveTo>
                  <a:pt x="14802" y="1265129"/>
                </a:moveTo>
                <a:cubicBezTo>
                  <a:pt x="8364" y="1290882"/>
                  <a:pt x="-15015" y="1354010"/>
                  <a:pt x="14802" y="1377863"/>
                </a:cubicBezTo>
                <a:cubicBezTo>
                  <a:pt x="28245" y="1388617"/>
                  <a:pt x="48205" y="1369512"/>
                  <a:pt x="64906" y="1365337"/>
                </a:cubicBezTo>
                <a:cubicBezTo>
                  <a:pt x="56555" y="1352811"/>
                  <a:pt x="54908" y="1327759"/>
                  <a:pt x="39854" y="1327759"/>
                </a:cubicBezTo>
                <a:cubicBezTo>
                  <a:pt x="24800" y="1327759"/>
                  <a:pt x="11151" y="1350732"/>
                  <a:pt x="14802" y="1365337"/>
                </a:cubicBezTo>
                <a:cubicBezTo>
                  <a:pt x="18004" y="1378146"/>
                  <a:pt x="39854" y="1373688"/>
                  <a:pt x="52380" y="1377863"/>
                </a:cubicBezTo>
                <a:cubicBezTo>
                  <a:pt x="146833" y="1346379"/>
                  <a:pt x="30408" y="1388849"/>
                  <a:pt x="127537" y="1340285"/>
                </a:cubicBezTo>
                <a:cubicBezTo>
                  <a:pt x="139347" y="1334380"/>
                  <a:pt x="153305" y="1333664"/>
                  <a:pt x="165115" y="1327759"/>
                </a:cubicBezTo>
                <a:cubicBezTo>
                  <a:pt x="178580" y="1321026"/>
                  <a:pt x="189228" y="1309440"/>
                  <a:pt x="202693" y="1302707"/>
                </a:cubicBezTo>
                <a:cubicBezTo>
                  <a:pt x="214503" y="1296802"/>
                  <a:pt x="228729" y="1296593"/>
                  <a:pt x="240271" y="1290181"/>
                </a:cubicBezTo>
                <a:cubicBezTo>
                  <a:pt x="266591" y="1275559"/>
                  <a:pt x="290375" y="1256778"/>
                  <a:pt x="315427" y="1240077"/>
                </a:cubicBezTo>
                <a:cubicBezTo>
                  <a:pt x="327953" y="1231726"/>
                  <a:pt x="342360" y="1225670"/>
                  <a:pt x="353005" y="1215025"/>
                </a:cubicBezTo>
                <a:cubicBezTo>
                  <a:pt x="361356" y="1206674"/>
                  <a:pt x="368231" y="1196523"/>
                  <a:pt x="378057" y="1189972"/>
                </a:cubicBezTo>
                <a:cubicBezTo>
                  <a:pt x="393593" y="1179614"/>
                  <a:pt x="412966" y="1175773"/>
                  <a:pt x="428161" y="1164920"/>
                </a:cubicBezTo>
                <a:cubicBezTo>
                  <a:pt x="442576" y="1154624"/>
                  <a:pt x="452289" y="1138870"/>
                  <a:pt x="465739" y="1127342"/>
                </a:cubicBezTo>
                <a:cubicBezTo>
                  <a:pt x="473682" y="1120534"/>
                  <a:pt x="537560" y="1072642"/>
                  <a:pt x="553421" y="1064712"/>
                </a:cubicBezTo>
                <a:cubicBezTo>
                  <a:pt x="565231" y="1058807"/>
                  <a:pt x="578474" y="1056361"/>
                  <a:pt x="591000" y="1052186"/>
                </a:cubicBezTo>
                <a:cubicBezTo>
                  <a:pt x="603526" y="1039660"/>
                  <a:pt x="614595" y="1025484"/>
                  <a:pt x="628578" y="1014608"/>
                </a:cubicBezTo>
                <a:cubicBezTo>
                  <a:pt x="673901" y="979356"/>
                  <a:pt x="712376" y="964241"/>
                  <a:pt x="753838" y="926926"/>
                </a:cubicBezTo>
                <a:cubicBezTo>
                  <a:pt x="780172" y="903225"/>
                  <a:pt x="799515" y="871422"/>
                  <a:pt x="828994" y="851770"/>
                </a:cubicBezTo>
                <a:lnTo>
                  <a:pt x="904150" y="801666"/>
                </a:lnTo>
                <a:cubicBezTo>
                  <a:pt x="916676" y="793315"/>
                  <a:pt x="931083" y="787259"/>
                  <a:pt x="941728" y="776614"/>
                </a:cubicBezTo>
                <a:cubicBezTo>
                  <a:pt x="1105924" y="612418"/>
                  <a:pt x="971029" y="735849"/>
                  <a:pt x="1066989" y="663879"/>
                </a:cubicBezTo>
                <a:cubicBezTo>
                  <a:pt x="1088377" y="647838"/>
                  <a:pt x="1107374" y="628605"/>
                  <a:pt x="1129619" y="613775"/>
                </a:cubicBezTo>
                <a:cubicBezTo>
                  <a:pt x="1145156" y="603417"/>
                  <a:pt x="1163889" y="598619"/>
                  <a:pt x="1179723" y="588723"/>
                </a:cubicBezTo>
                <a:cubicBezTo>
                  <a:pt x="1266390" y="534556"/>
                  <a:pt x="1193578" y="563228"/>
                  <a:pt x="1267405" y="538619"/>
                </a:cubicBezTo>
                <a:cubicBezTo>
                  <a:pt x="1279931" y="526093"/>
                  <a:pt x="1290244" y="510867"/>
                  <a:pt x="1304983" y="501041"/>
                </a:cubicBezTo>
                <a:cubicBezTo>
                  <a:pt x="1315969" y="493717"/>
                  <a:pt x="1330425" y="493716"/>
                  <a:pt x="1342561" y="488515"/>
                </a:cubicBezTo>
                <a:cubicBezTo>
                  <a:pt x="1359724" y="481159"/>
                  <a:pt x="1376453" y="472727"/>
                  <a:pt x="1392665" y="463463"/>
                </a:cubicBezTo>
                <a:cubicBezTo>
                  <a:pt x="1460655" y="424612"/>
                  <a:pt x="1398924" y="448851"/>
                  <a:pt x="1467821" y="425885"/>
                </a:cubicBezTo>
                <a:cubicBezTo>
                  <a:pt x="1526165" y="367544"/>
                  <a:pt x="1450634" y="434479"/>
                  <a:pt x="1542978" y="388307"/>
                </a:cubicBezTo>
                <a:cubicBezTo>
                  <a:pt x="1569908" y="374842"/>
                  <a:pt x="1593082" y="354904"/>
                  <a:pt x="1618134" y="338203"/>
                </a:cubicBezTo>
                <a:cubicBezTo>
                  <a:pt x="1630660" y="329852"/>
                  <a:pt x="1641430" y="317912"/>
                  <a:pt x="1655712" y="313151"/>
                </a:cubicBezTo>
                <a:cubicBezTo>
                  <a:pt x="1680764" y="304800"/>
                  <a:pt x="1706350" y="297905"/>
                  <a:pt x="1730868" y="288098"/>
                </a:cubicBezTo>
                <a:cubicBezTo>
                  <a:pt x="1751745" y="279747"/>
                  <a:pt x="1772445" y="270941"/>
                  <a:pt x="1793498" y="263046"/>
                </a:cubicBezTo>
                <a:cubicBezTo>
                  <a:pt x="1805861" y="258410"/>
                  <a:pt x="1819266" y="256425"/>
                  <a:pt x="1831076" y="250520"/>
                </a:cubicBezTo>
                <a:cubicBezTo>
                  <a:pt x="1844541" y="243787"/>
                  <a:pt x="1854897" y="231582"/>
                  <a:pt x="1868654" y="225468"/>
                </a:cubicBezTo>
                <a:cubicBezTo>
                  <a:pt x="1892785" y="214743"/>
                  <a:pt x="1918759" y="208767"/>
                  <a:pt x="1943811" y="200416"/>
                </a:cubicBezTo>
                <a:cubicBezTo>
                  <a:pt x="1956337" y="196241"/>
                  <a:pt x="1970403" y="195214"/>
                  <a:pt x="1981389" y="187890"/>
                </a:cubicBezTo>
                <a:cubicBezTo>
                  <a:pt x="1993915" y="179539"/>
                  <a:pt x="2005502" y="169571"/>
                  <a:pt x="2018967" y="162838"/>
                </a:cubicBezTo>
                <a:cubicBezTo>
                  <a:pt x="2032320" y="156162"/>
                  <a:pt x="2096616" y="138789"/>
                  <a:pt x="2106649" y="137786"/>
                </a:cubicBezTo>
                <a:cubicBezTo>
                  <a:pt x="2173252" y="131126"/>
                  <a:pt x="2240342" y="130598"/>
                  <a:pt x="2307065" y="125260"/>
                </a:cubicBezTo>
                <a:cubicBezTo>
                  <a:pt x="2344754" y="122245"/>
                  <a:pt x="2382222" y="116909"/>
                  <a:pt x="2419800" y="112734"/>
                </a:cubicBezTo>
                <a:cubicBezTo>
                  <a:pt x="2436501" y="108559"/>
                  <a:pt x="2452862" y="102643"/>
                  <a:pt x="2469904" y="100208"/>
                </a:cubicBezTo>
                <a:cubicBezTo>
                  <a:pt x="2678548" y="70402"/>
                  <a:pt x="2812476" y="93555"/>
                  <a:pt x="3058627" y="100208"/>
                </a:cubicBezTo>
                <a:cubicBezTo>
                  <a:pt x="3033575" y="83507"/>
                  <a:pt x="3012035" y="59625"/>
                  <a:pt x="2983471" y="50104"/>
                </a:cubicBezTo>
                <a:cubicBezTo>
                  <a:pt x="2958419" y="41753"/>
                  <a:pt x="2930287" y="39700"/>
                  <a:pt x="2908315" y="25052"/>
                </a:cubicBezTo>
                <a:lnTo>
                  <a:pt x="2870737" y="0"/>
                </a:lnTo>
                <a:cubicBezTo>
                  <a:pt x="2883263" y="12526"/>
                  <a:pt x="2893576" y="27752"/>
                  <a:pt x="2908315" y="37578"/>
                </a:cubicBezTo>
                <a:cubicBezTo>
                  <a:pt x="2919301" y="44902"/>
                  <a:pt x="2934083" y="44199"/>
                  <a:pt x="2945893" y="50104"/>
                </a:cubicBezTo>
                <a:cubicBezTo>
                  <a:pt x="2959358" y="56837"/>
                  <a:pt x="2970945" y="66805"/>
                  <a:pt x="2983471" y="75156"/>
                </a:cubicBezTo>
                <a:cubicBezTo>
                  <a:pt x="2991822" y="87682"/>
                  <a:pt x="2997878" y="102089"/>
                  <a:pt x="3008523" y="112734"/>
                </a:cubicBezTo>
                <a:cubicBezTo>
                  <a:pt x="3019168" y="123379"/>
                  <a:pt x="3040510" y="123808"/>
                  <a:pt x="3046101" y="137786"/>
                </a:cubicBezTo>
                <a:cubicBezTo>
                  <a:pt x="3059467" y="171201"/>
                  <a:pt x="3009612" y="189070"/>
                  <a:pt x="2995997" y="200416"/>
                </a:cubicBezTo>
                <a:cubicBezTo>
                  <a:pt x="2982388" y="211757"/>
                  <a:pt x="2972028" y="226653"/>
                  <a:pt x="2958419" y="237994"/>
                </a:cubicBezTo>
                <a:cubicBezTo>
                  <a:pt x="2935746" y="256888"/>
                  <a:pt x="2920245" y="263344"/>
                  <a:pt x="2895789" y="27557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513566"/>
            <a:ext cx="7197527" cy="526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ounded Rectangle 1"/>
          <p:cNvSpPr/>
          <p:nvPr/>
        </p:nvSpPr>
        <p:spPr>
          <a:xfrm>
            <a:off x="1340284" y="3757808"/>
            <a:ext cx="5837130" cy="388307"/>
          </a:xfrm>
          <a:prstGeom prst="roundRect">
            <a:avLst/>
          </a:pr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513566"/>
            <a:ext cx="7197527" cy="526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ounded Rectangle 1"/>
          <p:cNvSpPr/>
          <p:nvPr/>
        </p:nvSpPr>
        <p:spPr>
          <a:xfrm>
            <a:off x="1841325" y="4045907"/>
            <a:ext cx="4860100" cy="388307"/>
          </a:xfrm>
          <a:prstGeom prst="roundRect">
            <a:avLst/>
          </a:pr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513566"/>
            <a:ext cx="7197527" cy="526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ounded Rectangle 1"/>
          <p:cNvSpPr/>
          <p:nvPr/>
        </p:nvSpPr>
        <p:spPr>
          <a:xfrm>
            <a:off x="1841325" y="4359058"/>
            <a:ext cx="1916483" cy="388307"/>
          </a:xfrm>
          <a:prstGeom prst="roundRect">
            <a:avLst/>
          </a:pr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9667"/>
            <a:ext cx="9144000" cy="6138333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Learning Goals</a:t>
            </a:r>
            <a:endParaRPr lang="en-US" sz="46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1102078"/>
            <a:ext cx="9144000" cy="60986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2238" y="988743"/>
            <a:ext cx="828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 smtClean="0">
                <a:latin typeface="Chalkboard"/>
                <a:cs typeface="Chalkboard"/>
              </a:rPr>
              <a:t>Be able to write a large program</a:t>
            </a:r>
          </a:p>
          <a:p>
            <a:pPr marL="457200" indent="-457200" algn="ctr">
              <a:buAutoNum type="arabicPeriod"/>
            </a:pPr>
            <a:r>
              <a:rPr lang="en-US" sz="2400" dirty="0" smtClean="0">
                <a:latin typeface="Chalkboard"/>
                <a:cs typeface="Chalkboard"/>
              </a:rPr>
              <a:t>Be able to trace memory with references</a:t>
            </a:r>
            <a:endParaRPr lang="en-US" sz="2400" dirty="0" smtClean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5601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Memory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0833" y="851769"/>
            <a:ext cx="4146115" cy="5874707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8620" y="95197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 Variables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811" y="1693102"/>
            <a:ext cx="8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8032" y="1102290"/>
            <a:ext cx="4006494" cy="3181612"/>
            <a:chOff x="1580116" y="1152394"/>
            <a:chExt cx="2077483" cy="20774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0116" y="1152394"/>
              <a:ext cx="2077483" cy="2077483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1821461" y="1728592"/>
              <a:ext cx="520906" cy="425885"/>
            </a:xfrm>
            <a:custGeom>
              <a:avLst/>
              <a:gdLst>
                <a:gd name="connsiteX0" fmla="*/ 307964 w 520906"/>
                <a:gd name="connsiteY0" fmla="*/ 0 h 425885"/>
                <a:gd name="connsiteX1" fmla="*/ 257860 w 520906"/>
                <a:gd name="connsiteY1" fmla="*/ 12526 h 425885"/>
                <a:gd name="connsiteX2" fmla="*/ 82495 w 520906"/>
                <a:gd name="connsiteY2" fmla="*/ 37578 h 425885"/>
                <a:gd name="connsiteX3" fmla="*/ 44917 w 520906"/>
                <a:gd name="connsiteY3" fmla="*/ 62630 h 425885"/>
                <a:gd name="connsiteX4" fmla="*/ 19865 w 520906"/>
                <a:gd name="connsiteY4" fmla="*/ 100208 h 425885"/>
                <a:gd name="connsiteX5" fmla="*/ 19865 w 520906"/>
                <a:gd name="connsiteY5" fmla="*/ 413359 h 425885"/>
                <a:gd name="connsiteX6" fmla="*/ 57443 w 520906"/>
                <a:gd name="connsiteY6" fmla="*/ 425885 h 425885"/>
                <a:gd name="connsiteX7" fmla="*/ 270386 w 520906"/>
                <a:gd name="connsiteY7" fmla="*/ 400833 h 425885"/>
                <a:gd name="connsiteX8" fmla="*/ 307964 w 520906"/>
                <a:gd name="connsiteY8" fmla="*/ 375781 h 425885"/>
                <a:gd name="connsiteX9" fmla="*/ 383120 w 520906"/>
                <a:gd name="connsiteY9" fmla="*/ 350729 h 425885"/>
                <a:gd name="connsiteX10" fmla="*/ 420698 w 520906"/>
                <a:gd name="connsiteY10" fmla="*/ 338203 h 425885"/>
                <a:gd name="connsiteX11" fmla="*/ 495854 w 520906"/>
                <a:gd name="connsiteY11" fmla="*/ 237994 h 425885"/>
                <a:gd name="connsiteX12" fmla="*/ 520906 w 520906"/>
                <a:gd name="connsiteY12" fmla="*/ 162838 h 425885"/>
                <a:gd name="connsiteX13" fmla="*/ 508380 w 520906"/>
                <a:gd name="connsiteY13" fmla="*/ 75156 h 425885"/>
                <a:gd name="connsiteX14" fmla="*/ 483328 w 520906"/>
                <a:gd name="connsiteY14" fmla="*/ 37578 h 425885"/>
                <a:gd name="connsiteX15" fmla="*/ 445750 w 520906"/>
                <a:gd name="connsiteY15" fmla="*/ 25052 h 425885"/>
                <a:gd name="connsiteX16" fmla="*/ 345542 w 520906"/>
                <a:gd name="connsiteY16" fmla="*/ 12526 h 425885"/>
                <a:gd name="connsiteX17" fmla="*/ 307964 w 520906"/>
                <a:gd name="connsiteY17" fmla="*/ 0 h 42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0906" h="425885">
                  <a:moveTo>
                    <a:pt x="307964" y="0"/>
                  </a:moveTo>
                  <a:cubicBezTo>
                    <a:pt x="293350" y="0"/>
                    <a:pt x="274924" y="10251"/>
                    <a:pt x="257860" y="12526"/>
                  </a:cubicBezTo>
                  <a:cubicBezTo>
                    <a:pt x="218585" y="17763"/>
                    <a:pt x="131857" y="12897"/>
                    <a:pt x="82495" y="37578"/>
                  </a:cubicBezTo>
                  <a:cubicBezTo>
                    <a:pt x="69030" y="44311"/>
                    <a:pt x="57443" y="54279"/>
                    <a:pt x="44917" y="62630"/>
                  </a:cubicBezTo>
                  <a:cubicBezTo>
                    <a:pt x="36566" y="75156"/>
                    <a:pt x="26598" y="86743"/>
                    <a:pt x="19865" y="100208"/>
                  </a:cubicBezTo>
                  <a:cubicBezTo>
                    <a:pt x="-23155" y="186249"/>
                    <a:pt x="16604" y="394607"/>
                    <a:pt x="19865" y="413359"/>
                  </a:cubicBezTo>
                  <a:cubicBezTo>
                    <a:pt x="22127" y="426367"/>
                    <a:pt x="44917" y="421710"/>
                    <a:pt x="57443" y="425885"/>
                  </a:cubicBezTo>
                  <a:cubicBezTo>
                    <a:pt x="85149" y="423906"/>
                    <a:pt x="213447" y="429302"/>
                    <a:pt x="270386" y="400833"/>
                  </a:cubicBezTo>
                  <a:cubicBezTo>
                    <a:pt x="283851" y="394101"/>
                    <a:pt x="294207" y="381895"/>
                    <a:pt x="307964" y="375781"/>
                  </a:cubicBezTo>
                  <a:cubicBezTo>
                    <a:pt x="332095" y="365056"/>
                    <a:pt x="358068" y="359080"/>
                    <a:pt x="383120" y="350729"/>
                  </a:cubicBezTo>
                  <a:lnTo>
                    <a:pt x="420698" y="338203"/>
                  </a:lnTo>
                  <a:cubicBezTo>
                    <a:pt x="450373" y="308527"/>
                    <a:pt x="481691" y="280483"/>
                    <a:pt x="495854" y="237994"/>
                  </a:cubicBezTo>
                  <a:lnTo>
                    <a:pt x="520906" y="162838"/>
                  </a:lnTo>
                  <a:cubicBezTo>
                    <a:pt x="516731" y="133611"/>
                    <a:pt x="516864" y="103435"/>
                    <a:pt x="508380" y="75156"/>
                  </a:cubicBezTo>
                  <a:cubicBezTo>
                    <a:pt x="504054" y="60737"/>
                    <a:pt x="495083" y="46982"/>
                    <a:pt x="483328" y="37578"/>
                  </a:cubicBezTo>
                  <a:cubicBezTo>
                    <a:pt x="473018" y="29330"/>
                    <a:pt x="458741" y="27414"/>
                    <a:pt x="445750" y="25052"/>
                  </a:cubicBezTo>
                  <a:cubicBezTo>
                    <a:pt x="412630" y="19030"/>
                    <a:pt x="378403" y="19828"/>
                    <a:pt x="345542" y="12526"/>
                  </a:cubicBezTo>
                  <a:cubicBezTo>
                    <a:pt x="339778" y="11245"/>
                    <a:pt x="322578" y="0"/>
                    <a:pt x="307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292263" y="2118987"/>
              <a:ext cx="665967" cy="425885"/>
            </a:xfrm>
            <a:custGeom>
              <a:avLst/>
              <a:gdLst>
                <a:gd name="connsiteX0" fmla="*/ 307964 w 520906"/>
                <a:gd name="connsiteY0" fmla="*/ 0 h 425885"/>
                <a:gd name="connsiteX1" fmla="*/ 257860 w 520906"/>
                <a:gd name="connsiteY1" fmla="*/ 12526 h 425885"/>
                <a:gd name="connsiteX2" fmla="*/ 82495 w 520906"/>
                <a:gd name="connsiteY2" fmla="*/ 37578 h 425885"/>
                <a:gd name="connsiteX3" fmla="*/ 44917 w 520906"/>
                <a:gd name="connsiteY3" fmla="*/ 62630 h 425885"/>
                <a:gd name="connsiteX4" fmla="*/ 19865 w 520906"/>
                <a:gd name="connsiteY4" fmla="*/ 100208 h 425885"/>
                <a:gd name="connsiteX5" fmla="*/ 19865 w 520906"/>
                <a:gd name="connsiteY5" fmla="*/ 413359 h 425885"/>
                <a:gd name="connsiteX6" fmla="*/ 57443 w 520906"/>
                <a:gd name="connsiteY6" fmla="*/ 425885 h 425885"/>
                <a:gd name="connsiteX7" fmla="*/ 270386 w 520906"/>
                <a:gd name="connsiteY7" fmla="*/ 400833 h 425885"/>
                <a:gd name="connsiteX8" fmla="*/ 307964 w 520906"/>
                <a:gd name="connsiteY8" fmla="*/ 375781 h 425885"/>
                <a:gd name="connsiteX9" fmla="*/ 383120 w 520906"/>
                <a:gd name="connsiteY9" fmla="*/ 350729 h 425885"/>
                <a:gd name="connsiteX10" fmla="*/ 420698 w 520906"/>
                <a:gd name="connsiteY10" fmla="*/ 338203 h 425885"/>
                <a:gd name="connsiteX11" fmla="*/ 495854 w 520906"/>
                <a:gd name="connsiteY11" fmla="*/ 237994 h 425885"/>
                <a:gd name="connsiteX12" fmla="*/ 520906 w 520906"/>
                <a:gd name="connsiteY12" fmla="*/ 162838 h 425885"/>
                <a:gd name="connsiteX13" fmla="*/ 508380 w 520906"/>
                <a:gd name="connsiteY13" fmla="*/ 75156 h 425885"/>
                <a:gd name="connsiteX14" fmla="*/ 483328 w 520906"/>
                <a:gd name="connsiteY14" fmla="*/ 37578 h 425885"/>
                <a:gd name="connsiteX15" fmla="*/ 445750 w 520906"/>
                <a:gd name="connsiteY15" fmla="*/ 25052 h 425885"/>
                <a:gd name="connsiteX16" fmla="*/ 345542 w 520906"/>
                <a:gd name="connsiteY16" fmla="*/ 12526 h 425885"/>
                <a:gd name="connsiteX17" fmla="*/ 307964 w 520906"/>
                <a:gd name="connsiteY17" fmla="*/ 0 h 42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0906" h="425885">
                  <a:moveTo>
                    <a:pt x="307964" y="0"/>
                  </a:moveTo>
                  <a:cubicBezTo>
                    <a:pt x="293350" y="0"/>
                    <a:pt x="274924" y="10251"/>
                    <a:pt x="257860" y="12526"/>
                  </a:cubicBezTo>
                  <a:cubicBezTo>
                    <a:pt x="218585" y="17763"/>
                    <a:pt x="131857" y="12897"/>
                    <a:pt x="82495" y="37578"/>
                  </a:cubicBezTo>
                  <a:cubicBezTo>
                    <a:pt x="69030" y="44311"/>
                    <a:pt x="57443" y="54279"/>
                    <a:pt x="44917" y="62630"/>
                  </a:cubicBezTo>
                  <a:cubicBezTo>
                    <a:pt x="36566" y="75156"/>
                    <a:pt x="26598" y="86743"/>
                    <a:pt x="19865" y="100208"/>
                  </a:cubicBezTo>
                  <a:cubicBezTo>
                    <a:pt x="-23155" y="186249"/>
                    <a:pt x="16604" y="394607"/>
                    <a:pt x="19865" y="413359"/>
                  </a:cubicBezTo>
                  <a:cubicBezTo>
                    <a:pt x="22127" y="426367"/>
                    <a:pt x="44917" y="421710"/>
                    <a:pt x="57443" y="425885"/>
                  </a:cubicBezTo>
                  <a:cubicBezTo>
                    <a:pt x="85149" y="423906"/>
                    <a:pt x="213447" y="429302"/>
                    <a:pt x="270386" y="400833"/>
                  </a:cubicBezTo>
                  <a:cubicBezTo>
                    <a:pt x="283851" y="394101"/>
                    <a:pt x="294207" y="381895"/>
                    <a:pt x="307964" y="375781"/>
                  </a:cubicBezTo>
                  <a:cubicBezTo>
                    <a:pt x="332095" y="365056"/>
                    <a:pt x="358068" y="359080"/>
                    <a:pt x="383120" y="350729"/>
                  </a:cubicBezTo>
                  <a:lnTo>
                    <a:pt x="420698" y="338203"/>
                  </a:lnTo>
                  <a:cubicBezTo>
                    <a:pt x="450373" y="308527"/>
                    <a:pt x="481691" y="280483"/>
                    <a:pt x="495854" y="237994"/>
                  </a:cubicBezTo>
                  <a:lnTo>
                    <a:pt x="520906" y="162838"/>
                  </a:lnTo>
                  <a:cubicBezTo>
                    <a:pt x="516731" y="133611"/>
                    <a:pt x="516864" y="103435"/>
                    <a:pt x="508380" y="75156"/>
                  </a:cubicBezTo>
                  <a:cubicBezTo>
                    <a:pt x="504054" y="60737"/>
                    <a:pt x="495083" y="46982"/>
                    <a:pt x="483328" y="37578"/>
                  </a:cubicBezTo>
                  <a:cubicBezTo>
                    <a:pt x="473018" y="29330"/>
                    <a:pt x="458741" y="27414"/>
                    <a:pt x="445750" y="25052"/>
                  </a:cubicBezTo>
                  <a:cubicBezTo>
                    <a:pt x="412630" y="19030"/>
                    <a:pt x="378403" y="19828"/>
                    <a:pt x="345542" y="12526"/>
                  </a:cubicBezTo>
                  <a:cubicBezTo>
                    <a:pt x="339778" y="11245"/>
                    <a:pt x="322578" y="0"/>
                    <a:pt x="307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38827" y="4033380"/>
            <a:ext cx="3557392" cy="2116899"/>
          </a:xfrm>
          <a:prstGeom prst="roundRect">
            <a:avLst>
              <a:gd name="adj" fmla="val 9284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1229" y="4110625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mousePressed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6613" y="54488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77655" y="5348614"/>
            <a:ext cx="2379946" cy="638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7FF"/>
                </a:solidFill>
              </a:rPr>
              <a:t>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1195" y="77870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Heap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501009" y="1665962"/>
            <a:ext cx="1741118" cy="1741118"/>
          </a:xfrm>
          <a:prstGeom prst="rect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1002" y="129027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rgbClr val="0027FF"/>
                </a:solidFill>
              </a:rPr>
              <a:t>12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407079" y="2141951"/>
            <a:ext cx="2918822" cy="3533593"/>
          </a:xfrm>
          <a:custGeom>
            <a:avLst/>
            <a:gdLst>
              <a:gd name="connsiteX0" fmla="*/ 37579 w 2918822"/>
              <a:gd name="connsiteY0" fmla="*/ 3520332 h 3634320"/>
              <a:gd name="connsiteX1" fmla="*/ 0 w 2918822"/>
              <a:gd name="connsiteY1" fmla="*/ 3608014 h 3634320"/>
              <a:gd name="connsiteX2" fmla="*/ 75157 w 2918822"/>
              <a:gd name="connsiteY2" fmla="*/ 3620540 h 3634320"/>
              <a:gd name="connsiteX3" fmla="*/ 25053 w 2918822"/>
              <a:gd name="connsiteY3" fmla="*/ 3545384 h 3634320"/>
              <a:gd name="connsiteX4" fmla="*/ 12527 w 2918822"/>
              <a:gd name="connsiteY4" fmla="*/ 3582962 h 3634320"/>
              <a:gd name="connsiteX5" fmla="*/ 263047 w 2918822"/>
              <a:gd name="connsiteY5" fmla="*/ 3595488 h 3634320"/>
              <a:gd name="connsiteX6" fmla="*/ 313151 w 2918822"/>
              <a:gd name="connsiteY6" fmla="*/ 3582962 h 3634320"/>
              <a:gd name="connsiteX7" fmla="*/ 488516 w 2918822"/>
              <a:gd name="connsiteY7" fmla="*/ 3482754 h 3634320"/>
              <a:gd name="connsiteX8" fmla="*/ 576198 w 2918822"/>
              <a:gd name="connsiteY8" fmla="*/ 3432650 h 3634320"/>
              <a:gd name="connsiteX9" fmla="*/ 626302 w 2918822"/>
              <a:gd name="connsiteY9" fmla="*/ 3395072 h 3634320"/>
              <a:gd name="connsiteX10" fmla="*/ 676406 w 2918822"/>
              <a:gd name="connsiteY10" fmla="*/ 3370020 h 3634320"/>
              <a:gd name="connsiteX11" fmla="*/ 776614 w 2918822"/>
              <a:gd name="connsiteY11" fmla="*/ 3294864 h 3634320"/>
              <a:gd name="connsiteX12" fmla="*/ 851770 w 2918822"/>
              <a:gd name="connsiteY12" fmla="*/ 3244759 h 3634320"/>
              <a:gd name="connsiteX13" fmla="*/ 926927 w 2918822"/>
              <a:gd name="connsiteY13" fmla="*/ 3182129 h 3634320"/>
              <a:gd name="connsiteX14" fmla="*/ 989557 w 2918822"/>
              <a:gd name="connsiteY14" fmla="*/ 3119499 h 3634320"/>
              <a:gd name="connsiteX15" fmla="*/ 1014609 w 2918822"/>
              <a:gd name="connsiteY15" fmla="*/ 3081921 h 3634320"/>
              <a:gd name="connsiteX16" fmla="*/ 1064713 w 2918822"/>
              <a:gd name="connsiteY16" fmla="*/ 3019291 h 3634320"/>
              <a:gd name="connsiteX17" fmla="*/ 1089765 w 2918822"/>
              <a:gd name="connsiteY17" fmla="*/ 2981713 h 3634320"/>
              <a:gd name="connsiteX18" fmla="*/ 1189973 w 2918822"/>
              <a:gd name="connsiteY18" fmla="*/ 2881505 h 3634320"/>
              <a:gd name="connsiteX19" fmla="*/ 1265129 w 2918822"/>
              <a:gd name="connsiteY19" fmla="*/ 2793823 h 3634320"/>
              <a:gd name="connsiteX20" fmla="*/ 1302707 w 2918822"/>
              <a:gd name="connsiteY20" fmla="*/ 2706140 h 3634320"/>
              <a:gd name="connsiteX21" fmla="*/ 1352811 w 2918822"/>
              <a:gd name="connsiteY21" fmla="*/ 2630984 h 3634320"/>
              <a:gd name="connsiteX22" fmla="*/ 1365337 w 2918822"/>
              <a:gd name="connsiteY22" fmla="*/ 2593406 h 3634320"/>
              <a:gd name="connsiteX23" fmla="*/ 1415442 w 2918822"/>
              <a:gd name="connsiteY23" fmla="*/ 2518250 h 3634320"/>
              <a:gd name="connsiteX24" fmla="*/ 1427968 w 2918822"/>
              <a:gd name="connsiteY24" fmla="*/ 2480672 h 3634320"/>
              <a:gd name="connsiteX25" fmla="*/ 1478072 w 2918822"/>
              <a:gd name="connsiteY25" fmla="*/ 2405516 h 3634320"/>
              <a:gd name="connsiteX26" fmla="*/ 1503124 w 2918822"/>
              <a:gd name="connsiteY26" fmla="*/ 2317833 h 3634320"/>
              <a:gd name="connsiteX27" fmla="*/ 1528176 w 2918822"/>
              <a:gd name="connsiteY27" fmla="*/ 2280255 h 3634320"/>
              <a:gd name="connsiteX28" fmla="*/ 1553228 w 2918822"/>
              <a:gd name="connsiteY28" fmla="*/ 2205099 h 3634320"/>
              <a:gd name="connsiteX29" fmla="*/ 1578280 w 2918822"/>
              <a:gd name="connsiteY29" fmla="*/ 2167521 h 3634320"/>
              <a:gd name="connsiteX30" fmla="*/ 1603332 w 2918822"/>
              <a:gd name="connsiteY30" fmla="*/ 2092365 h 3634320"/>
              <a:gd name="connsiteX31" fmla="*/ 1628384 w 2918822"/>
              <a:gd name="connsiteY31" fmla="*/ 2054787 h 3634320"/>
              <a:gd name="connsiteX32" fmla="*/ 1640910 w 2918822"/>
              <a:gd name="connsiteY32" fmla="*/ 2017209 h 3634320"/>
              <a:gd name="connsiteX33" fmla="*/ 1691014 w 2918822"/>
              <a:gd name="connsiteY33" fmla="*/ 1942053 h 3634320"/>
              <a:gd name="connsiteX34" fmla="*/ 1741118 w 2918822"/>
              <a:gd name="connsiteY34" fmla="*/ 1829318 h 3634320"/>
              <a:gd name="connsiteX35" fmla="*/ 1753644 w 2918822"/>
              <a:gd name="connsiteY35" fmla="*/ 1779214 h 3634320"/>
              <a:gd name="connsiteX36" fmla="*/ 1791222 w 2918822"/>
              <a:gd name="connsiteY36" fmla="*/ 1666480 h 3634320"/>
              <a:gd name="connsiteX37" fmla="*/ 1841327 w 2918822"/>
              <a:gd name="connsiteY37" fmla="*/ 1516168 h 3634320"/>
              <a:gd name="connsiteX38" fmla="*/ 1878905 w 2918822"/>
              <a:gd name="connsiteY38" fmla="*/ 1403433 h 3634320"/>
              <a:gd name="connsiteX39" fmla="*/ 1891431 w 2918822"/>
              <a:gd name="connsiteY39" fmla="*/ 1365855 h 3634320"/>
              <a:gd name="connsiteX40" fmla="*/ 1916483 w 2918822"/>
              <a:gd name="connsiteY40" fmla="*/ 1328277 h 3634320"/>
              <a:gd name="connsiteX41" fmla="*/ 1954061 w 2918822"/>
              <a:gd name="connsiteY41" fmla="*/ 1152913 h 3634320"/>
              <a:gd name="connsiteX42" fmla="*/ 1979113 w 2918822"/>
              <a:gd name="connsiteY42" fmla="*/ 1077757 h 3634320"/>
              <a:gd name="connsiteX43" fmla="*/ 2004165 w 2918822"/>
              <a:gd name="connsiteY43" fmla="*/ 1002601 h 3634320"/>
              <a:gd name="connsiteX44" fmla="*/ 2016691 w 2918822"/>
              <a:gd name="connsiteY44" fmla="*/ 965023 h 3634320"/>
              <a:gd name="connsiteX45" fmla="*/ 2066795 w 2918822"/>
              <a:gd name="connsiteY45" fmla="*/ 877340 h 3634320"/>
              <a:gd name="connsiteX46" fmla="*/ 2091847 w 2918822"/>
              <a:gd name="connsiteY46" fmla="*/ 839762 h 3634320"/>
              <a:gd name="connsiteX47" fmla="*/ 2104373 w 2918822"/>
              <a:gd name="connsiteY47" fmla="*/ 802184 h 3634320"/>
              <a:gd name="connsiteX48" fmla="*/ 2154477 w 2918822"/>
              <a:gd name="connsiteY48" fmla="*/ 727028 h 3634320"/>
              <a:gd name="connsiteX49" fmla="*/ 2179529 w 2918822"/>
              <a:gd name="connsiteY49" fmla="*/ 689450 h 3634320"/>
              <a:gd name="connsiteX50" fmla="*/ 2204581 w 2918822"/>
              <a:gd name="connsiteY50" fmla="*/ 651872 h 3634320"/>
              <a:gd name="connsiteX51" fmla="*/ 2229633 w 2918822"/>
              <a:gd name="connsiteY51" fmla="*/ 614294 h 3634320"/>
              <a:gd name="connsiteX52" fmla="*/ 2267211 w 2918822"/>
              <a:gd name="connsiteY52" fmla="*/ 576716 h 3634320"/>
              <a:gd name="connsiteX53" fmla="*/ 2317316 w 2918822"/>
              <a:gd name="connsiteY53" fmla="*/ 514086 h 3634320"/>
              <a:gd name="connsiteX54" fmla="*/ 2354894 w 2918822"/>
              <a:gd name="connsiteY54" fmla="*/ 489033 h 3634320"/>
              <a:gd name="connsiteX55" fmla="*/ 2430050 w 2918822"/>
              <a:gd name="connsiteY55" fmla="*/ 426403 h 3634320"/>
              <a:gd name="connsiteX56" fmla="*/ 2492680 w 2918822"/>
              <a:gd name="connsiteY56" fmla="*/ 351247 h 3634320"/>
              <a:gd name="connsiteX57" fmla="*/ 2542784 w 2918822"/>
              <a:gd name="connsiteY57" fmla="*/ 276091 h 3634320"/>
              <a:gd name="connsiteX58" fmla="*/ 2567836 w 2918822"/>
              <a:gd name="connsiteY58" fmla="*/ 238513 h 3634320"/>
              <a:gd name="connsiteX59" fmla="*/ 2605414 w 2918822"/>
              <a:gd name="connsiteY59" fmla="*/ 225987 h 3634320"/>
              <a:gd name="connsiteX60" fmla="*/ 2642992 w 2918822"/>
              <a:gd name="connsiteY60" fmla="*/ 200935 h 3634320"/>
              <a:gd name="connsiteX61" fmla="*/ 2718148 w 2918822"/>
              <a:gd name="connsiteY61" fmla="*/ 188409 h 3634320"/>
              <a:gd name="connsiteX62" fmla="*/ 2843409 w 2918822"/>
              <a:gd name="connsiteY62" fmla="*/ 175883 h 3634320"/>
              <a:gd name="connsiteX63" fmla="*/ 2893513 w 2918822"/>
              <a:gd name="connsiteY63" fmla="*/ 163357 h 3634320"/>
              <a:gd name="connsiteX64" fmla="*/ 2855935 w 2918822"/>
              <a:gd name="connsiteY64" fmla="*/ 125779 h 3634320"/>
              <a:gd name="connsiteX65" fmla="*/ 2818357 w 2918822"/>
              <a:gd name="connsiteY65" fmla="*/ 113253 h 3634320"/>
              <a:gd name="connsiteX66" fmla="*/ 2718148 w 2918822"/>
              <a:gd name="connsiteY66" fmla="*/ 38096 h 3634320"/>
              <a:gd name="connsiteX67" fmla="*/ 2705622 w 2918822"/>
              <a:gd name="connsiteY67" fmla="*/ 518 h 3634320"/>
              <a:gd name="connsiteX68" fmla="*/ 2768253 w 2918822"/>
              <a:gd name="connsiteY68" fmla="*/ 50623 h 3634320"/>
              <a:gd name="connsiteX69" fmla="*/ 2843409 w 2918822"/>
              <a:gd name="connsiteY69" fmla="*/ 100727 h 3634320"/>
              <a:gd name="connsiteX70" fmla="*/ 2880987 w 2918822"/>
              <a:gd name="connsiteY70" fmla="*/ 125779 h 3634320"/>
              <a:gd name="connsiteX71" fmla="*/ 2918565 w 2918822"/>
              <a:gd name="connsiteY71" fmla="*/ 200935 h 3634320"/>
              <a:gd name="connsiteX72" fmla="*/ 2893513 w 2918822"/>
              <a:gd name="connsiteY72" fmla="*/ 238513 h 3634320"/>
              <a:gd name="connsiteX73" fmla="*/ 2855935 w 2918822"/>
              <a:gd name="connsiteY73" fmla="*/ 263565 h 3634320"/>
              <a:gd name="connsiteX74" fmla="*/ 2805831 w 2918822"/>
              <a:gd name="connsiteY74" fmla="*/ 338721 h 3634320"/>
              <a:gd name="connsiteX75" fmla="*/ 2755727 w 2918822"/>
              <a:gd name="connsiteY75" fmla="*/ 413877 h 3634320"/>
              <a:gd name="connsiteX76" fmla="*/ 2730674 w 2918822"/>
              <a:gd name="connsiteY76" fmla="*/ 451455 h 36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18822" h="3634320">
                <a:moveTo>
                  <a:pt x="37579" y="3520332"/>
                </a:moveTo>
                <a:cubicBezTo>
                  <a:pt x="25053" y="3549559"/>
                  <a:pt x="0" y="3576215"/>
                  <a:pt x="0" y="3608014"/>
                </a:cubicBezTo>
                <a:cubicBezTo>
                  <a:pt x="0" y="3656578"/>
                  <a:pt x="65891" y="3623629"/>
                  <a:pt x="75157" y="3620540"/>
                </a:cubicBezTo>
                <a:cubicBezTo>
                  <a:pt x="74157" y="3615539"/>
                  <a:pt x="74075" y="3520873"/>
                  <a:pt x="25053" y="3545384"/>
                </a:cubicBezTo>
                <a:cubicBezTo>
                  <a:pt x="13243" y="3551289"/>
                  <a:pt x="16702" y="3570436"/>
                  <a:pt x="12527" y="3582962"/>
                </a:cubicBezTo>
                <a:cubicBezTo>
                  <a:pt x="106960" y="3645917"/>
                  <a:pt x="45972" y="3616162"/>
                  <a:pt x="263047" y="3595488"/>
                </a:cubicBezTo>
                <a:cubicBezTo>
                  <a:pt x="280185" y="3593856"/>
                  <a:pt x="297260" y="3589583"/>
                  <a:pt x="313151" y="3582962"/>
                </a:cubicBezTo>
                <a:cubicBezTo>
                  <a:pt x="576660" y="3473167"/>
                  <a:pt x="272340" y="3590842"/>
                  <a:pt x="488516" y="3482754"/>
                </a:cubicBezTo>
                <a:cubicBezTo>
                  <a:pt x="537445" y="3458290"/>
                  <a:pt x="534887" y="3462158"/>
                  <a:pt x="576198" y="3432650"/>
                </a:cubicBezTo>
                <a:cubicBezTo>
                  <a:pt x="593186" y="3420516"/>
                  <a:pt x="608599" y="3406137"/>
                  <a:pt x="626302" y="3395072"/>
                </a:cubicBezTo>
                <a:cubicBezTo>
                  <a:pt x="642136" y="3385176"/>
                  <a:pt x="660194" y="3379284"/>
                  <a:pt x="676406" y="3370020"/>
                </a:cubicBezTo>
                <a:cubicBezTo>
                  <a:pt x="719216" y="3345557"/>
                  <a:pt x="732442" y="3326990"/>
                  <a:pt x="776614" y="3294864"/>
                </a:cubicBezTo>
                <a:cubicBezTo>
                  <a:pt x="800964" y="3277155"/>
                  <a:pt x="830480" y="3266049"/>
                  <a:pt x="851770" y="3244759"/>
                </a:cubicBezTo>
                <a:cubicBezTo>
                  <a:pt x="899993" y="3196536"/>
                  <a:pt x="874609" y="3217007"/>
                  <a:pt x="926927" y="3182129"/>
                </a:cubicBezTo>
                <a:cubicBezTo>
                  <a:pt x="993732" y="3081921"/>
                  <a:pt x="906050" y="3203006"/>
                  <a:pt x="989557" y="3119499"/>
                </a:cubicBezTo>
                <a:cubicBezTo>
                  <a:pt x="1000202" y="3108854"/>
                  <a:pt x="1005576" y="3093965"/>
                  <a:pt x="1014609" y="3081921"/>
                </a:cubicBezTo>
                <a:cubicBezTo>
                  <a:pt x="1030650" y="3060533"/>
                  <a:pt x="1048672" y="3040679"/>
                  <a:pt x="1064713" y="3019291"/>
                </a:cubicBezTo>
                <a:cubicBezTo>
                  <a:pt x="1073746" y="3007247"/>
                  <a:pt x="1079638" y="2992852"/>
                  <a:pt x="1089765" y="2981713"/>
                </a:cubicBezTo>
                <a:cubicBezTo>
                  <a:pt x="1121541" y="2946759"/>
                  <a:pt x="1161630" y="2919296"/>
                  <a:pt x="1189973" y="2881505"/>
                </a:cubicBezTo>
                <a:cubicBezTo>
                  <a:pt x="1238180" y="2817229"/>
                  <a:pt x="1212789" y="2846163"/>
                  <a:pt x="1265129" y="2793823"/>
                </a:cubicBezTo>
                <a:cubicBezTo>
                  <a:pt x="1278087" y="2754947"/>
                  <a:pt x="1279489" y="2744837"/>
                  <a:pt x="1302707" y="2706140"/>
                </a:cubicBezTo>
                <a:cubicBezTo>
                  <a:pt x="1318198" y="2680322"/>
                  <a:pt x="1343290" y="2659548"/>
                  <a:pt x="1352811" y="2630984"/>
                </a:cubicBezTo>
                <a:cubicBezTo>
                  <a:pt x="1356986" y="2618458"/>
                  <a:pt x="1358925" y="2604948"/>
                  <a:pt x="1365337" y="2593406"/>
                </a:cubicBezTo>
                <a:cubicBezTo>
                  <a:pt x="1379959" y="2567086"/>
                  <a:pt x="1405921" y="2546814"/>
                  <a:pt x="1415442" y="2518250"/>
                </a:cubicBezTo>
                <a:cubicBezTo>
                  <a:pt x="1419617" y="2505724"/>
                  <a:pt x="1421556" y="2492214"/>
                  <a:pt x="1427968" y="2480672"/>
                </a:cubicBezTo>
                <a:cubicBezTo>
                  <a:pt x="1442590" y="2454352"/>
                  <a:pt x="1478072" y="2405516"/>
                  <a:pt x="1478072" y="2405516"/>
                </a:cubicBezTo>
                <a:cubicBezTo>
                  <a:pt x="1482085" y="2389464"/>
                  <a:pt x="1494140" y="2335802"/>
                  <a:pt x="1503124" y="2317833"/>
                </a:cubicBezTo>
                <a:cubicBezTo>
                  <a:pt x="1509856" y="2304368"/>
                  <a:pt x="1522062" y="2294012"/>
                  <a:pt x="1528176" y="2280255"/>
                </a:cubicBezTo>
                <a:cubicBezTo>
                  <a:pt x="1538901" y="2256124"/>
                  <a:pt x="1538580" y="2227071"/>
                  <a:pt x="1553228" y="2205099"/>
                </a:cubicBezTo>
                <a:cubicBezTo>
                  <a:pt x="1561579" y="2192573"/>
                  <a:pt x="1572166" y="2181278"/>
                  <a:pt x="1578280" y="2167521"/>
                </a:cubicBezTo>
                <a:cubicBezTo>
                  <a:pt x="1589005" y="2143390"/>
                  <a:pt x="1588684" y="2114337"/>
                  <a:pt x="1603332" y="2092365"/>
                </a:cubicBezTo>
                <a:cubicBezTo>
                  <a:pt x="1611683" y="2079839"/>
                  <a:pt x="1621651" y="2068252"/>
                  <a:pt x="1628384" y="2054787"/>
                </a:cubicBezTo>
                <a:cubicBezTo>
                  <a:pt x="1634289" y="2042977"/>
                  <a:pt x="1634498" y="2028751"/>
                  <a:pt x="1640910" y="2017209"/>
                </a:cubicBezTo>
                <a:cubicBezTo>
                  <a:pt x="1655532" y="1990889"/>
                  <a:pt x="1681493" y="1970617"/>
                  <a:pt x="1691014" y="1942053"/>
                </a:cubicBezTo>
                <a:cubicBezTo>
                  <a:pt x="1720827" y="1852614"/>
                  <a:pt x="1701418" y="1888868"/>
                  <a:pt x="1741118" y="1829318"/>
                </a:cubicBezTo>
                <a:cubicBezTo>
                  <a:pt x="1745293" y="1812617"/>
                  <a:pt x="1748697" y="1795703"/>
                  <a:pt x="1753644" y="1779214"/>
                </a:cubicBezTo>
                <a:lnTo>
                  <a:pt x="1791222" y="1666480"/>
                </a:lnTo>
                <a:lnTo>
                  <a:pt x="1841327" y="1516168"/>
                </a:lnTo>
                <a:lnTo>
                  <a:pt x="1878905" y="1403433"/>
                </a:lnTo>
                <a:cubicBezTo>
                  <a:pt x="1883080" y="1390907"/>
                  <a:pt x="1884107" y="1376841"/>
                  <a:pt x="1891431" y="1365855"/>
                </a:cubicBezTo>
                <a:lnTo>
                  <a:pt x="1916483" y="1328277"/>
                </a:lnTo>
                <a:cubicBezTo>
                  <a:pt x="1922301" y="1299186"/>
                  <a:pt x="1940349" y="1198619"/>
                  <a:pt x="1954061" y="1152913"/>
                </a:cubicBezTo>
                <a:cubicBezTo>
                  <a:pt x="1961649" y="1127620"/>
                  <a:pt x="1970762" y="1102809"/>
                  <a:pt x="1979113" y="1077757"/>
                </a:cubicBezTo>
                <a:lnTo>
                  <a:pt x="2004165" y="1002601"/>
                </a:lnTo>
                <a:cubicBezTo>
                  <a:pt x="2008340" y="990075"/>
                  <a:pt x="2009367" y="976009"/>
                  <a:pt x="2016691" y="965023"/>
                </a:cubicBezTo>
                <a:cubicBezTo>
                  <a:pt x="2077731" y="873461"/>
                  <a:pt x="2003221" y="988595"/>
                  <a:pt x="2066795" y="877340"/>
                </a:cubicBezTo>
                <a:cubicBezTo>
                  <a:pt x="2074264" y="864269"/>
                  <a:pt x="2085114" y="853227"/>
                  <a:pt x="2091847" y="839762"/>
                </a:cubicBezTo>
                <a:cubicBezTo>
                  <a:pt x="2097752" y="827952"/>
                  <a:pt x="2097961" y="813726"/>
                  <a:pt x="2104373" y="802184"/>
                </a:cubicBezTo>
                <a:cubicBezTo>
                  <a:pt x="2118995" y="775864"/>
                  <a:pt x="2137776" y="752080"/>
                  <a:pt x="2154477" y="727028"/>
                </a:cubicBezTo>
                <a:lnTo>
                  <a:pt x="2179529" y="689450"/>
                </a:lnTo>
                <a:lnTo>
                  <a:pt x="2204581" y="651872"/>
                </a:lnTo>
                <a:cubicBezTo>
                  <a:pt x="2212932" y="639346"/>
                  <a:pt x="2218988" y="624939"/>
                  <a:pt x="2229633" y="614294"/>
                </a:cubicBezTo>
                <a:cubicBezTo>
                  <a:pt x="2242159" y="601768"/>
                  <a:pt x="2255870" y="590325"/>
                  <a:pt x="2267211" y="576716"/>
                </a:cubicBezTo>
                <a:cubicBezTo>
                  <a:pt x="2299768" y="537647"/>
                  <a:pt x="2280869" y="543244"/>
                  <a:pt x="2317316" y="514086"/>
                </a:cubicBezTo>
                <a:cubicBezTo>
                  <a:pt x="2329072" y="504681"/>
                  <a:pt x="2343329" y="498671"/>
                  <a:pt x="2354894" y="489033"/>
                </a:cubicBezTo>
                <a:cubicBezTo>
                  <a:pt x="2451332" y="408666"/>
                  <a:pt x="2336758" y="488598"/>
                  <a:pt x="2430050" y="426403"/>
                </a:cubicBezTo>
                <a:cubicBezTo>
                  <a:pt x="2519570" y="292122"/>
                  <a:pt x="2380160" y="495916"/>
                  <a:pt x="2492680" y="351247"/>
                </a:cubicBezTo>
                <a:cubicBezTo>
                  <a:pt x="2511165" y="327481"/>
                  <a:pt x="2526083" y="301143"/>
                  <a:pt x="2542784" y="276091"/>
                </a:cubicBezTo>
                <a:cubicBezTo>
                  <a:pt x="2551135" y="263565"/>
                  <a:pt x="2553554" y="243274"/>
                  <a:pt x="2567836" y="238513"/>
                </a:cubicBezTo>
                <a:cubicBezTo>
                  <a:pt x="2580362" y="234338"/>
                  <a:pt x="2593604" y="231892"/>
                  <a:pt x="2605414" y="225987"/>
                </a:cubicBezTo>
                <a:cubicBezTo>
                  <a:pt x="2618879" y="219254"/>
                  <a:pt x="2628710" y="205696"/>
                  <a:pt x="2642992" y="200935"/>
                </a:cubicBezTo>
                <a:cubicBezTo>
                  <a:pt x="2667086" y="192904"/>
                  <a:pt x="2692947" y="191559"/>
                  <a:pt x="2718148" y="188409"/>
                </a:cubicBezTo>
                <a:cubicBezTo>
                  <a:pt x="2759786" y="183204"/>
                  <a:pt x="2801655" y="180058"/>
                  <a:pt x="2843409" y="175883"/>
                </a:cubicBezTo>
                <a:cubicBezTo>
                  <a:pt x="2860110" y="171708"/>
                  <a:pt x="2889338" y="180058"/>
                  <a:pt x="2893513" y="163357"/>
                </a:cubicBezTo>
                <a:cubicBezTo>
                  <a:pt x="2897809" y="146171"/>
                  <a:pt x="2870674" y="135605"/>
                  <a:pt x="2855935" y="125779"/>
                </a:cubicBezTo>
                <a:cubicBezTo>
                  <a:pt x="2844949" y="118455"/>
                  <a:pt x="2829899" y="119665"/>
                  <a:pt x="2818357" y="113253"/>
                </a:cubicBezTo>
                <a:cubicBezTo>
                  <a:pt x="2754617" y="77842"/>
                  <a:pt x="2756158" y="76107"/>
                  <a:pt x="2718148" y="38096"/>
                </a:cubicBezTo>
                <a:cubicBezTo>
                  <a:pt x="2713973" y="25570"/>
                  <a:pt x="2693812" y="6423"/>
                  <a:pt x="2705622" y="518"/>
                </a:cubicBezTo>
                <a:cubicBezTo>
                  <a:pt x="2717883" y="-5613"/>
                  <a:pt x="2760125" y="44527"/>
                  <a:pt x="2768253" y="50623"/>
                </a:cubicBezTo>
                <a:cubicBezTo>
                  <a:pt x="2792340" y="68688"/>
                  <a:pt x="2818357" y="84026"/>
                  <a:pt x="2843409" y="100727"/>
                </a:cubicBezTo>
                <a:lnTo>
                  <a:pt x="2880987" y="125779"/>
                </a:lnTo>
                <a:cubicBezTo>
                  <a:pt x="2889711" y="138865"/>
                  <a:pt x="2922022" y="180191"/>
                  <a:pt x="2918565" y="200935"/>
                </a:cubicBezTo>
                <a:cubicBezTo>
                  <a:pt x="2916090" y="215785"/>
                  <a:pt x="2904158" y="227868"/>
                  <a:pt x="2893513" y="238513"/>
                </a:cubicBezTo>
                <a:cubicBezTo>
                  <a:pt x="2882868" y="249158"/>
                  <a:pt x="2868461" y="255214"/>
                  <a:pt x="2855935" y="263565"/>
                </a:cubicBezTo>
                <a:cubicBezTo>
                  <a:pt x="2831979" y="335432"/>
                  <a:pt x="2860564" y="268350"/>
                  <a:pt x="2805831" y="338721"/>
                </a:cubicBezTo>
                <a:cubicBezTo>
                  <a:pt x="2787346" y="362487"/>
                  <a:pt x="2777018" y="392587"/>
                  <a:pt x="2755727" y="413877"/>
                </a:cubicBezTo>
                <a:cubicBezTo>
                  <a:pt x="2727722" y="441881"/>
                  <a:pt x="2730674" y="427119"/>
                  <a:pt x="2730674" y="45145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8701" y="4661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79743" y="4561562"/>
            <a:ext cx="2379946" cy="638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7FF"/>
                </a:solidFill>
              </a:rPr>
              <a:t>94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776581" y="4264484"/>
            <a:ext cx="1916482" cy="1622904"/>
          </a:xfrm>
          <a:custGeom>
            <a:avLst/>
            <a:gdLst>
              <a:gd name="connsiteX0" fmla="*/ 513567 w 1916482"/>
              <a:gd name="connsiteY0" fmla="*/ 269938 h 1622904"/>
              <a:gd name="connsiteX1" fmla="*/ 313151 w 1916482"/>
              <a:gd name="connsiteY1" fmla="*/ 294990 h 1622904"/>
              <a:gd name="connsiteX2" fmla="*/ 263046 w 1916482"/>
              <a:gd name="connsiteY2" fmla="*/ 307516 h 1622904"/>
              <a:gd name="connsiteX3" fmla="*/ 162838 w 1916482"/>
              <a:gd name="connsiteY3" fmla="*/ 370146 h 1622904"/>
              <a:gd name="connsiteX4" fmla="*/ 125260 w 1916482"/>
              <a:gd name="connsiteY4" fmla="*/ 395198 h 1622904"/>
              <a:gd name="connsiteX5" fmla="*/ 62630 w 1916482"/>
              <a:gd name="connsiteY5" fmla="*/ 482880 h 1622904"/>
              <a:gd name="connsiteX6" fmla="*/ 37578 w 1916482"/>
              <a:gd name="connsiteY6" fmla="*/ 532984 h 1622904"/>
              <a:gd name="connsiteX7" fmla="*/ 0 w 1916482"/>
              <a:gd name="connsiteY7" fmla="*/ 608141 h 1622904"/>
              <a:gd name="connsiteX8" fmla="*/ 25052 w 1916482"/>
              <a:gd name="connsiteY8" fmla="*/ 1071604 h 1622904"/>
              <a:gd name="connsiteX9" fmla="*/ 37578 w 1916482"/>
              <a:gd name="connsiteY9" fmla="*/ 1121708 h 1622904"/>
              <a:gd name="connsiteX10" fmla="*/ 75156 w 1916482"/>
              <a:gd name="connsiteY10" fmla="*/ 1184338 h 1622904"/>
              <a:gd name="connsiteX11" fmla="*/ 137786 w 1916482"/>
              <a:gd name="connsiteY11" fmla="*/ 1322124 h 1622904"/>
              <a:gd name="connsiteX12" fmla="*/ 175364 w 1916482"/>
              <a:gd name="connsiteY12" fmla="*/ 1372228 h 1622904"/>
              <a:gd name="connsiteX13" fmla="*/ 300624 w 1916482"/>
              <a:gd name="connsiteY13" fmla="*/ 1547593 h 1622904"/>
              <a:gd name="connsiteX14" fmla="*/ 400833 w 1916482"/>
              <a:gd name="connsiteY14" fmla="*/ 1622749 h 1622904"/>
              <a:gd name="connsiteX15" fmla="*/ 526093 w 1916482"/>
              <a:gd name="connsiteY15" fmla="*/ 1610223 h 1622904"/>
              <a:gd name="connsiteX16" fmla="*/ 576197 w 1916482"/>
              <a:gd name="connsiteY16" fmla="*/ 1597697 h 1622904"/>
              <a:gd name="connsiteX17" fmla="*/ 789140 w 1916482"/>
              <a:gd name="connsiteY17" fmla="*/ 1610223 h 1622904"/>
              <a:gd name="connsiteX18" fmla="*/ 839244 w 1916482"/>
              <a:gd name="connsiteY18" fmla="*/ 1622749 h 1622904"/>
              <a:gd name="connsiteX19" fmla="*/ 1415441 w 1916482"/>
              <a:gd name="connsiteY19" fmla="*/ 1610223 h 1622904"/>
              <a:gd name="connsiteX20" fmla="*/ 1478071 w 1916482"/>
              <a:gd name="connsiteY20" fmla="*/ 1572645 h 1622904"/>
              <a:gd name="connsiteX21" fmla="*/ 1565753 w 1916482"/>
              <a:gd name="connsiteY21" fmla="*/ 1497489 h 1622904"/>
              <a:gd name="connsiteX22" fmla="*/ 1603331 w 1916482"/>
              <a:gd name="connsiteY22" fmla="*/ 1472437 h 1622904"/>
              <a:gd name="connsiteX23" fmla="*/ 1653435 w 1916482"/>
              <a:gd name="connsiteY23" fmla="*/ 1397280 h 1622904"/>
              <a:gd name="connsiteX24" fmla="*/ 1741118 w 1916482"/>
              <a:gd name="connsiteY24" fmla="*/ 1309598 h 1622904"/>
              <a:gd name="connsiteX25" fmla="*/ 1803748 w 1916482"/>
              <a:gd name="connsiteY25" fmla="*/ 1246968 h 1622904"/>
              <a:gd name="connsiteX26" fmla="*/ 1853852 w 1916482"/>
              <a:gd name="connsiteY26" fmla="*/ 1171812 h 1622904"/>
              <a:gd name="connsiteX27" fmla="*/ 1878904 w 1916482"/>
              <a:gd name="connsiteY27" fmla="*/ 1134234 h 1622904"/>
              <a:gd name="connsiteX28" fmla="*/ 1916482 w 1916482"/>
              <a:gd name="connsiteY28" fmla="*/ 1021500 h 1622904"/>
              <a:gd name="connsiteX29" fmla="*/ 1903956 w 1916482"/>
              <a:gd name="connsiteY29" fmla="*/ 883713 h 1622904"/>
              <a:gd name="connsiteX30" fmla="*/ 1866378 w 1916482"/>
              <a:gd name="connsiteY30" fmla="*/ 833609 h 1622904"/>
              <a:gd name="connsiteX31" fmla="*/ 1828800 w 1916482"/>
              <a:gd name="connsiteY31" fmla="*/ 770979 h 1622904"/>
              <a:gd name="connsiteX32" fmla="*/ 1803748 w 1916482"/>
              <a:gd name="connsiteY32" fmla="*/ 720875 h 1622904"/>
              <a:gd name="connsiteX33" fmla="*/ 1778696 w 1916482"/>
              <a:gd name="connsiteY33" fmla="*/ 620667 h 1622904"/>
              <a:gd name="connsiteX34" fmla="*/ 1766170 w 1916482"/>
              <a:gd name="connsiteY34" fmla="*/ 307516 h 1622904"/>
              <a:gd name="connsiteX35" fmla="*/ 1590805 w 1916482"/>
              <a:gd name="connsiteY35" fmla="*/ 144678 h 1622904"/>
              <a:gd name="connsiteX36" fmla="*/ 1465545 w 1916482"/>
              <a:gd name="connsiteY36" fmla="*/ 69521 h 1622904"/>
              <a:gd name="connsiteX37" fmla="*/ 1352811 w 1916482"/>
              <a:gd name="connsiteY37" fmla="*/ 44469 h 1622904"/>
              <a:gd name="connsiteX38" fmla="*/ 1315233 w 1916482"/>
              <a:gd name="connsiteY38" fmla="*/ 31943 h 1622904"/>
              <a:gd name="connsiteX39" fmla="*/ 1039660 w 1916482"/>
              <a:gd name="connsiteY39" fmla="*/ 19417 h 1622904"/>
              <a:gd name="connsiteX40" fmla="*/ 676405 w 1916482"/>
              <a:gd name="connsiteY40" fmla="*/ 19417 h 1622904"/>
              <a:gd name="connsiteX41" fmla="*/ 638827 w 1916482"/>
              <a:gd name="connsiteY41" fmla="*/ 44469 h 1622904"/>
              <a:gd name="connsiteX42" fmla="*/ 613775 w 1916482"/>
              <a:gd name="connsiteY42" fmla="*/ 82048 h 1622904"/>
              <a:gd name="connsiteX43" fmla="*/ 538619 w 1916482"/>
              <a:gd name="connsiteY43" fmla="*/ 157204 h 1622904"/>
              <a:gd name="connsiteX44" fmla="*/ 488515 w 1916482"/>
              <a:gd name="connsiteY44" fmla="*/ 232360 h 1622904"/>
              <a:gd name="connsiteX45" fmla="*/ 450937 w 1916482"/>
              <a:gd name="connsiteY45" fmla="*/ 307516 h 1622904"/>
              <a:gd name="connsiteX46" fmla="*/ 425885 w 1916482"/>
              <a:gd name="connsiteY46" fmla="*/ 345094 h 162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16482" h="1622904">
                <a:moveTo>
                  <a:pt x="513567" y="269938"/>
                </a:moveTo>
                <a:cubicBezTo>
                  <a:pt x="395573" y="299437"/>
                  <a:pt x="536440" y="267079"/>
                  <a:pt x="313151" y="294990"/>
                </a:cubicBezTo>
                <a:cubicBezTo>
                  <a:pt x="296068" y="297125"/>
                  <a:pt x="279748" y="303341"/>
                  <a:pt x="263046" y="307516"/>
                </a:cubicBezTo>
                <a:cubicBezTo>
                  <a:pt x="184573" y="346752"/>
                  <a:pt x="238720" y="315944"/>
                  <a:pt x="162838" y="370146"/>
                </a:cubicBezTo>
                <a:cubicBezTo>
                  <a:pt x="150588" y="378896"/>
                  <a:pt x="135905" y="384553"/>
                  <a:pt x="125260" y="395198"/>
                </a:cubicBezTo>
                <a:cubicBezTo>
                  <a:pt x="116298" y="404160"/>
                  <a:pt x="72113" y="466285"/>
                  <a:pt x="62630" y="482880"/>
                </a:cubicBezTo>
                <a:cubicBezTo>
                  <a:pt x="53366" y="499092"/>
                  <a:pt x="46842" y="516772"/>
                  <a:pt x="37578" y="532984"/>
                </a:cubicBezTo>
                <a:cubicBezTo>
                  <a:pt x="-1273" y="600973"/>
                  <a:pt x="22965" y="539245"/>
                  <a:pt x="0" y="608141"/>
                </a:cubicBezTo>
                <a:cubicBezTo>
                  <a:pt x="8351" y="762629"/>
                  <a:pt x="13762" y="917303"/>
                  <a:pt x="25052" y="1071604"/>
                </a:cubicBezTo>
                <a:cubicBezTo>
                  <a:pt x="26308" y="1088773"/>
                  <a:pt x="30586" y="1105976"/>
                  <a:pt x="37578" y="1121708"/>
                </a:cubicBezTo>
                <a:cubicBezTo>
                  <a:pt x="47466" y="1143956"/>
                  <a:pt x="65081" y="1162174"/>
                  <a:pt x="75156" y="1184338"/>
                </a:cubicBezTo>
                <a:cubicBezTo>
                  <a:pt x="132123" y="1309666"/>
                  <a:pt x="64295" y="1211888"/>
                  <a:pt x="137786" y="1322124"/>
                </a:cubicBezTo>
                <a:cubicBezTo>
                  <a:pt x="149366" y="1339494"/>
                  <a:pt x="163784" y="1354858"/>
                  <a:pt x="175364" y="1372228"/>
                </a:cubicBezTo>
                <a:cubicBezTo>
                  <a:pt x="213739" y="1429790"/>
                  <a:pt x="244332" y="1505374"/>
                  <a:pt x="300624" y="1547593"/>
                </a:cubicBezTo>
                <a:lnTo>
                  <a:pt x="400833" y="1622749"/>
                </a:lnTo>
                <a:cubicBezTo>
                  <a:pt x="442586" y="1618574"/>
                  <a:pt x="484553" y="1616157"/>
                  <a:pt x="526093" y="1610223"/>
                </a:cubicBezTo>
                <a:cubicBezTo>
                  <a:pt x="543135" y="1607788"/>
                  <a:pt x="558982" y="1597697"/>
                  <a:pt x="576197" y="1597697"/>
                </a:cubicBezTo>
                <a:cubicBezTo>
                  <a:pt x="647301" y="1597697"/>
                  <a:pt x="718159" y="1606048"/>
                  <a:pt x="789140" y="1610223"/>
                </a:cubicBezTo>
                <a:cubicBezTo>
                  <a:pt x="805841" y="1614398"/>
                  <a:pt x="822029" y="1622749"/>
                  <a:pt x="839244" y="1622749"/>
                </a:cubicBezTo>
                <a:cubicBezTo>
                  <a:pt x="1031355" y="1622749"/>
                  <a:pt x="1223918" y="1625244"/>
                  <a:pt x="1415441" y="1610223"/>
                </a:cubicBezTo>
                <a:cubicBezTo>
                  <a:pt x="1439713" y="1608319"/>
                  <a:pt x="1457814" y="1586150"/>
                  <a:pt x="1478071" y="1572645"/>
                </a:cubicBezTo>
                <a:cubicBezTo>
                  <a:pt x="1571892" y="1510098"/>
                  <a:pt x="1488343" y="1561998"/>
                  <a:pt x="1565753" y="1497489"/>
                </a:cubicBezTo>
                <a:cubicBezTo>
                  <a:pt x="1577318" y="1487851"/>
                  <a:pt x="1590805" y="1480788"/>
                  <a:pt x="1603331" y="1472437"/>
                </a:cubicBezTo>
                <a:cubicBezTo>
                  <a:pt x="1620032" y="1447385"/>
                  <a:pt x="1632145" y="1418570"/>
                  <a:pt x="1653435" y="1397280"/>
                </a:cubicBezTo>
                <a:cubicBezTo>
                  <a:pt x="1682663" y="1368053"/>
                  <a:pt x="1718190" y="1343990"/>
                  <a:pt x="1741118" y="1309598"/>
                </a:cubicBezTo>
                <a:cubicBezTo>
                  <a:pt x="1774521" y="1259494"/>
                  <a:pt x="1753644" y="1280371"/>
                  <a:pt x="1803748" y="1246968"/>
                </a:cubicBezTo>
                <a:lnTo>
                  <a:pt x="1853852" y="1171812"/>
                </a:lnTo>
                <a:cubicBezTo>
                  <a:pt x="1862203" y="1159286"/>
                  <a:pt x="1874143" y="1148516"/>
                  <a:pt x="1878904" y="1134234"/>
                </a:cubicBezTo>
                <a:lnTo>
                  <a:pt x="1916482" y="1021500"/>
                </a:lnTo>
                <a:cubicBezTo>
                  <a:pt x="1912307" y="975571"/>
                  <a:pt x="1915839" y="928274"/>
                  <a:pt x="1903956" y="883713"/>
                </a:cubicBezTo>
                <a:cubicBezTo>
                  <a:pt x="1898577" y="863541"/>
                  <a:pt x="1877958" y="850979"/>
                  <a:pt x="1866378" y="833609"/>
                </a:cubicBezTo>
                <a:cubicBezTo>
                  <a:pt x="1852873" y="813352"/>
                  <a:pt x="1840624" y="792261"/>
                  <a:pt x="1828800" y="770979"/>
                </a:cubicBezTo>
                <a:cubicBezTo>
                  <a:pt x="1819732" y="754656"/>
                  <a:pt x="1809653" y="738589"/>
                  <a:pt x="1803748" y="720875"/>
                </a:cubicBezTo>
                <a:cubicBezTo>
                  <a:pt x="1792860" y="688211"/>
                  <a:pt x="1778696" y="620667"/>
                  <a:pt x="1778696" y="620667"/>
                </a:cubicBezTo>
                <a:cubicBezTo>
                  <a:pt x="1774521" y="516283"/>
                  <a:pt x="1787847" y="409709"/>
                  <a:pt x="1766170" y="307516"/>
                </a:cubicBezTo>
                <a:cubicBezTo>
                  <a:pt x="1748419" y="223831"/>
                  <a:pt x="1649968" y="184120"/>
                  <a:pt x="1590805" y="144678"/>
                </a:cubicBezTo>
                <a:cubicBezTo>
                  <a:pt x="1537382" y="109063"/>
                  <a:pt x="1519465" y="92630"/>
                  <a:pt x="1465545" y="69521"/>
                </a:cubicBezTo>
                <a:cubicBezTo>
                  <a:pt x="1419997" y="50000"/>
                  <a:pt x="1409975" y="57172"/>
                  <a:pt x="1352811" y="44469"/>
                </a:cubicBezTo>
                <a:cubicBezTo>
                  <a:pt x="1339922" y="41605"/>
                  <a:pt x="1328395" y="32996"/>
                  <a:pt x="1315233" y="31943"/>
                </a:cubicBezTo>
                <a:cubicBezTo>
                  <a:pt x="1223573" y="24610"/>
                  <a:pt x="1131518" y="23592"/>
                  <a:pt x="1039660" y="19417"/>
                </a:cubicBezTo>
                <a:cubicBezTo>
                  <a:pt x="890804" y="-5392"/>
                  <a:pt x="909961" y="-7532"/>
                  <a:pt x="676405" y="19417"/>
                </a:cubicBezTo>
                <a:cubicBezTo>
                  <a:pt x="661450" y="21143"/>
                  <a:pt x="651353" y="36118"/>
                  <a:pt x="638827" y="44469"/>
                </a:cubicBezTo>
                <a:cubicBezTo>
                  <a:pt x="630476" y="56995"/>
                  <a:pt x="623777" y="70796"/>
                  <a:pt x="613775" y="82048"/>
                </a:cubicBezTo>
                <a:cubicBezTo>
                  <a:pt x="590237" y="108528"/>
                  <a:pt x="558271" y="127725"/>
                  <a:pt x="538619" y="157204"/>
                </a:cubicBezTo>
                <a:lnTo>
                  <a:pt x="488515" y="232360"/>
                </a:lnTo>
                <a:cubicBezTo>
                  <a:pt x="416719" y="340053"/>
                  <a:pt x="502797" y="203796"/>
                  <a:pt x="450937" y="307516"/>
                </a:cubicBezTo>
                <a:cubicBezTo>
                  <a:pt x="444204" y="320981"/>
                  <a:pt x="425885" y="345094"/>
                  <a:pt x="425885" y="345094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4160" y="4572000"/>
            <a:ext cx="1888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 72</a:t>
            </a:r>
          </a:p>
          <a:p>
            <a:pPr algn="ctr"/>
            <a:r>
              <a:rPr lang="en-US" dirty="0" smtClean="0"/>
              <a:t>y = 94</a:t>
            </a:r>
          </a:p>
          <a:p>
            <a:pPr algn="ctr"/>
            <a:r>
              <a:rPr lang="en-US" dirty="0" smtClean="0"/>
              <a:t>time = 192332123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46343" y="387272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rgbClr val="0027FF"/>
                </a:solidFill>
              </a:rPr>
              <a:t>94</a:t>
            </a:r>
            <a:endParaRPr lang="en-US" u="sng" dirty="0">
              <a:solidFill>
                <a:srgbClr val="0027FF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382027" y="4384110"/>
            <a:ext cx="3469710" cy="413922"/>
          </a:xfrm>
          <a:custGeom>
            <a:avLst/>
            <a:gdLst>
              <a:gd name="connsiteX0" fmla="*/ 0 w 3469710"/>
              <a:gd name="connsiteY0" fmla="*/ 288098 h 413922"/>
              <a:gd name="connsiteX1" fmla="*/ 12526 w 3469710"/>
              <a:gd name="connsiteY1" fmla="*/ 388306 h 413922"/>
              <a:gd name="connsiteX2" fmla="*/ 50105 w 3469710"/>
              <a:gd name="connsiteY2" fmla="*/ 413358 h 413922"/>
              <a:gd name="connsiteX3" fmla="*/ 62631 w 3469710"/>
              <a:gd name="connsiteY3" fmla="*/ 375780 h 413922"/>
              <a:gd name="connsiteX4" fmla="*/ 50105 w 3469710"/>
              <a:gd name="connsiteY4" fmla="*/ 338202 h 413922"/>
              <a:gd name="connsiteX5" fmla="*/ 25052 w 3469710"/>
              <a:gd name="connsiteY5" fmla="*/ 363254 h 413922"/>
              <a:gd name="connsiteX6" fmla="*/ 50105 w 3469710"/>
              <a:gd name="connsiteY6" fmla="*/ 388306 h 413922"/>
              <a:gd name="connsiteX7" fmla="*/ 237995 w 3469710"/>
              <a:gd name="connsiteY7" fmla="*/ 363254 h 413922"/>
              <a:gd name="connsiteX8" fmla="*/ 313151 w 3469710"/>
              <a:gd name="connsiteY8" fmla="*/ 338202 h 413922"/>
              <a:gd name="connsiteX9" fmla="*/ 388307 w 3469710"/>
              <a:gd name="connsiteY9" fmla="*/ 288098 h 413922"/>
              <a:gd name="connsiteX10" fmla="*/ 438411 w 3469710"/>
              <a:gd name="connsiteY10" fmla="*/ 250520 h 413922"/>
              <a:gd name="connsiteX11" fmla="*/ 551146 w 3469710"/>
              <a:gd name="connsiteY11" fmla="*/ 200416 h 413922"/>
              <a:gd name="connsiteX12" fmla="*/ 588724 w 3469710"/>
              <a:gd name="connsiteY12" fmla="*/ 175364 h 413922"/>
              <a:gd name="connsiteX13" fmla="*/ 651354 w 3469710"/>
              <a:gd name="connsiteY13" fmla="*/ 162838 h 413922"/>
              <a:gd name="connsiteX14" fmla="*/ 751562 w 3469710"/>
              <a:gd name="connsiteY14" fmla="*/ 137786 h 413922"/>
              <a:gd name="connsiteX15" fmla="*/ 789140 w 3469710"/>
              <a:gd name="connsiteY15" fmla="*/ 125260 h 413922"/>
              <a:gd name="connsiteX16" fmla="*/ 839244 w 3469710"/>
              <a:gd name="connsiteY16" fmla="*/ 100208 h 413922"/>
              <a:gd name="connsiteX17" fmla="*/ 914400 w 3469710"/>
              <a:gd name="connsiteY17" fmla="*/ 87682 h 413922"/>
              <a:gd name="connsiteX18" fmla="*/ 1027135 w 3469710"/>
              <a:gd name="connsiteY18" fmla="*/ 62630 h 413922"/>
              <a:gd name="connsiteX19" fmla="*/ 1240077 w 3469710"/>
              <a:gd name="connsiteY19" fmla="*/ 50104 h 413922"/>
              <a:gd name="connsiteX20" fmla="*/ 1427968 w 3469710"/>
              <a:gd name="connsiteY20" fmla="*/ 37578 h 413922"/>
              <a:gd name="connsiteX21" fmla="*/ 1503124 w 3469710"/>
              <a:gd name="connsiteY21" fmla="*/ 25052 h 413922"/>
              <a:gd name="connsiteX22" fmla="*/ 1553228 w 3469710"/>
              <a:gd name="connsiteY22" fmla="*/ 12526 h 413922"/>
              <a:gd name="connsiteX23" fmla="*/ 1753644 w 3469710"/>
              <a:gd name="connsiteY23" fmla="*/ 0 h 413922"/>
              <a:gd name="connsiteX24" fmla="*/ 2655518 w 3469710"/>
              <a:gd name="connsiteY24" fmla="*/ 12526 h 413922"/>
              <a:gd name="connsiteX25" fmla="*/ 2743200 w 3469710"/>
              <a:gd name="connsiteY25" fmla="*/ 37578 h 413922"/>
              <a:gd name="connsiteX26" fmla="*/ 2793305 w 3469710"/>
              <a:gd name="connsiteY26" fmla="*/ 50104 h 413922"/>
              <a:gd name="connsiteX27" fmla="*/ 2830883 w 3469710"/>
              <a:gd name="connsiteY27" fmla="*/ 62630 h 413922"/>
              <a:gd name="connsiteX28" fmla="*/ 2931091 w 3469710"/>
              <a:gd name="connsiteY28" fmla="*/ 87682 h 413922"/>
              <a:gd name="connsiteX29" fmla="*/ 2981195 w 3469710"/>
              <a:gd name="connsiteY29" fmla="*/ 100208 h 413922"/>
              <a:gd name="connsiteX30" fmla="*/ 3043825 w 3469710"/>
              <a:gd name="connsiteY30" fmla="*/ 112734 h 413922"/>
              <a:gd name="connsiteX31" fmla="*/ 3156559 w 3469710"/>
              <a:gd name="connsiteY31" fmla="*/ 137786 h 413922"/>
              <a:gd name="connsiteX32" fmla="*/ 3256768 w 3469710"/>
              <a:gd name="connsiteY32" fmla="*/ 150312 h 413922"/>
              <a:gd name="connsiteX33" fmla="*/ 3306872 w 3469710"/>
              <a:gd name="connsiteY33" fmla="*/ 162838 h 413922"/>
              <a:gd name="connsiteX34" fmla="*/ 3344450 w 3469710"/>
              <a:gd name="connsiteY34" fmla="*/ 175364 h 413922"/>
              <a:gd name="connsiteX35" fmla="*/ 3469710 w 3469710"/>
              <a:gd name="connsiteY35" fmla="*/ 200416 h 413922"/>
              <a:gd name="connsiteX36" fmla="*/ 3457184 w 3469710"/>
              <a:gd name="connsiteY36" fmla="*/ 150312 h 413922"/>
              <a:gd name="connsiteX37" fmla="*/ 3369502 w 3469710"/>
              <a:gd name="connsiteY37" fmla="*/ 50104 h 413922"/>
              <a:gd name="connsiteX38" fmla="*/ 3419606 w 3469710"/>
              <a:gd name="connsiteY38" fmla="*/ 125260 h 413922"/>
              <a:gd name="connsiteX39" fmla="*/ 3444658 w 3469710"/>
              <a:gd name="connsiteY39" fmla="*/ 162838 h 413922"/>
              <a:gd name="connsiteX40" fmla="*/ 3457184 w 3469710"/>
              <a:gd name="connsiteY40" fmla="*/ 200416 h 413922"/>
              <a:gd name="connsiteX41" fmla="*/ 3432132 w 3469710"/>
              <a:gd name="connsiteY41" fmla="*/ 237994 h 413922"/>
              <a:gd name="connsiteX42" fmla="*/ 3382028 w 3469710"/>
              <a:gd name="connsiteY42" fmla="*/ 250520 h 413922"/>
              <a:gd name="connsiteX43" fmla="*/ 3344450 w 3469710"/>
              <a:gd name="connsiteY43" fmla="*/ 263046 h 413922"/>
              <a:gd name="connsiteX44" fmla="*/ 3256768 w 3469710"/>
              <a:gd name="connsiteY44" fmla="*/ 313150 h 4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9710" h="413922">
                <a:moveTo>
                  <a:pt x="0" y="288098"/>
                </a:moveTo>
                <a:cubicBezTo>
                  <a:pt x="4175" y="321501"/>
                  <a:pt x="24" y="357051"/>
                  <a:pt x="12526" y="388306"/>
                </a:cubicBezTo>
                <a:cubicBezTo>
                  <a:pt x="18117" y="402284"/>
                  <a:pt x="35500" y="417009"/>
                  <a:pt x="50105" y="413358"/>
                </a:cubicBezTo>
                <a:cubicBezTo>
                  <a:pt x="62914" y="410156"/>
                  <a:pt x="58456" y="388306"/>
                  <a:pt x="62631" y="375780"/>
                </a:cubicBezTo>
                <a:cubicBezTo>
                  <a:pt x="58456" y="363254"/>
                  <a:pt x="62631" y="342377"/>
                  <a:pt x="50105" y="338202"/>
                </a:cubicBezTo>
                <a:cubicBezTo>
                  <a:pt x="38901" y="334467"/>
                  <a:pt x="25052" y="351444"/>
                  <a:pt x="25052" y="363254"/>
                </a:cubicBezTo>
                <a:lnTo>
                  <a:pt x="50105" y="388306"/>
                </a:lnTo>
                <a:cubicBezTo>
                  <a:pt x="144277" y="379745"/>
                  <a:pt x="165830" y="384903"/>
                  <a:pt x="237995" y="363254"/>
                </a:cubicBezTo>
                <a:cubicBezTo>
                  <a:pt x="263288" y="355666"/>
                  <a:pt x="291179" y="352850"/>
                  <a:pt x="313151" y="338202"/>
                </a:cubicBezTo>
                <a:cubicBezTo>
                  <a:pt x="338203" y="321501"/>
                  <a:pt x="364220" y="306163"/>
                  <a:pt x="388307" y="288098"/>
                </a:cubicBezTo>
                <a:cubicBezTo>
                  <a:pt x="405008" y="275572"/>
                  <a:pt x="420708" y="261585"/>
                  <a:pt x="438411" y="250520"/>
                </a:cubicBezTo>
                <a:cubicBezTo>
                  <a:pt x="491540" y="217315"/>
                  <a:pt x="491753" y="230112"/>
                  <a:pt x="551146" y="200416"/>
                </a:cubicBezTo>
                <a:cubicBezTo>
                  <a:pt x="564611" y="193684"/>
                  <a:pt x="574628" y="180650"/>
                  <a:pt x="588724" y="175364"/>
                </a:cubicBezTo>
                <a:cubicBezTo>
                  <a:pt x="608659" y="167889"/>
                  <a:pt x="630609" y="167625"/>
                  <a:pt x="651354" y="162838"/>
                </a:cubicBezTo>
                <a:cubicBezTo>
                  <a:pt x="684903" y="155096"/>
                  <a:pt x="718898" y="148674"/>
                  <a:pt x="751562" y="137786"/>
                </a:cubicBezTo>
                <a:cubicBezTo>
                  <a:pt x="764088" y="133611"/>
                  <a:pt x="777004" y="130461"/>
                  <a:pt x="789140" y="125260"/>
                </a:cubicBezTo>
                <a:cubicBezTo>
                  <a:pt x="806303" y="117904"/>
                  <a:pt x="821359" y="105574"/>
                  <a:pt x="839244" y="100208"/>
                </a:cubicBezTo>
                <a:cubicBezTo>
                  <a:pt x="863570" y="92910"/>
                  <a:pt x="889607" y="93192"/>
                  <a:pt x="914400" y="87682"/>
                </a:cubicBezTo>
                <a:cubicBezTo>
                  <a:pt x="999718" y="68722"/>
                  <a:pt x="893470" y="74253"/>
                  <a:pt x="1027135" y="62630"/>
                </a:cubicBezTo>
                <a:cubicBezTo>
                  <a:pt x="1097971" y="56470"/>
                  <a:pt x="1169112" y="54539"/>
                  <a:pt x="1240077" y="50104"/>
                </a:cubicBezTo>
                <a:lnTo>
                  <a:pt x="1427968" y="37578"/>
                </a:lnTo>
                <a:cubicBezTo>
                  <a:pt x="1453020" y="33403"/>
                  <a:pt x="1478220" y="30033"/>
                  <a:pt x="1503124" y="25052"/>
                </a:cubicBezTo>
                <a:cubicBezTo>
                  <a:pt x="1520005" y="21676"/>
                  <a:pt x="1536098" y="14239"/>
                  <a:pt x="1553228" y="12526"/>
                </a:cubicBezTo>
                <a:cubicBezTo>
                  <a:pt x="1619831" y="5866"/>
                  <a:pt x="1686839" y="4175"/>
                  <a:pt x="1753644" y="0"/>
                </a:cubicBezTo>
                <a:lnTo>
                  <a:pt x="2655518" y="12526"/>
                </a:lnTo>
                <a:cubicBezTo>
                  <a:pt x="2677084" y="13094"/>
                  <a:pt x="2721002" y="31236"/>
                  <a:pt x="2743200" y="37578"/>
                </a:cubicBezTo>
                <a:cubicBezTo>
                  <a:pt x="2759753" y="42307"/>
                  <a:pt x="2776752" y="45375"/>
                  <a:pt x="2793305" y="50104"/>
                </a:cubicBezTo>
                <a:cubicBezTo>
                  <a:pt x="2806001" y="53731"/>
                  <a:pt x="2818145" y="59156"/>
                  <a:pt x="2830883" y="62630"/>
                </a:cubicBezTo>
                <a:cubicBezTo>
                  <a:pt x="2864100" y="71689"/>
                  <a:pt x="2897688" y="79331"/>
                  <a:pt x="2931091" y="87682"/>
                </a:cubicBezTo>
                <a:cubicBezTo>
                  <a:pt x="2947792" y="91857"/>
                  <a:pt x="2964314" y="96832"/>
                  <a:pt x="2981195" y="100208"/>
                </a:cubicBezTo>
                <a:cubicBezTo>
                  <a:pt x="3002072" y="104383"/>
                  <a:pt x="3023042" y="108116"/>
                  <a:pt x="3043825" y="112734"/>
                </a:cubicBezTo>
                <a:cubicBezTo>
                  <a:pt x="3099930" y="125202"/>
                  <a:pt x="3095169" y="128341"/>
                  <a:pt x="3156559" y="137786"/>
                </a:cubicBezTo>
                <a:cubicBezTo>
                  <a:pt x="3189831" y="142905"/>
                  <a:pt x="3223365" y="146137"/>
                  <a:pt x="3256768" y="150312"/>
                </a:cubicBezTo>
                <a:cubicBezTo>
                  <a:pt x="3273469" y="154487"/>
                  <a:pt x="3290319" y="158109"/>
                  <a:pt x="3306872" y="162838"/>
                </a:cubicBezTo>
                <a:cubicBezTo>
                  <a:pt x="3319568" y="166465"/>
                  <a:pt x="3331585" y="172395"/>
                  <a:pt x="3344450" y="175364"/>
                </a:cubicBezTo>
                <a:cubicBezTo>
                  <a:pt x="3385940" y="184939"/>
                  <a:pt x="3469710" y="200416"/>
                  <a:pt x="3469710" y="200416"/>
                </a:cubicBezTo>
                <a:cubicBezTo>
                  <a:pt x="3465535" y="183715"/>
                  <a:pt x="3464883" y="165710"/>
                  <a:pt x="3457184" y="150312"/>
                </a:cubicBezTo>
                <a:cubicBezTo>
                  <a:pt x="3420650" y="77244"/>
                  <a:pt x="3421172" y="84551"/>
                  <a:pt x="3369502" y="50104"/>
                </a:cubicBezTo>
                <a:lnTo>
                  <a:pt x="3419606" y="125260"/>
                </a:lnTo>
                <a:cubicBezTo>
                  <a:pt x="3427957" y="137786"/>
                  <a:pt x="3439897" y="148556"/>
                  <a:pt x="3444658" y="162838"/>
                </a:cubicBezTo>
                <a:lnTo>
                  <a:pt x="3457184" y="200416"/>
                </a:lnTo>
                <a:cubicBezTo>
                  <a:pt x="3448833" y="212942"/>
                  <a:pt x="3444658" y="229643"/>
                  <a:pt x="3432132" y="237994"/>
                </a:cubicBezTo>
                <a:cubicBezTo>
                  <a:pt x="3417808" y="247543"/>
                  <a:pt x="3398581" y="245791"/>
                  <a:pt x="3382028" y="250520"/>
                </a:cubicBezTo>
                <a:cubicBezTo>
                  <a:pt x="3369332" y="254147"/>
                  <a:pt x="3355992" y="256634"/>
                  <a:pt x="3344450" y="263046"/>
                </a:cubicBezTo>
                <a:cubicBezTo>
                  <a:pt x="3250094" y="315466"/>
                  <a:pt x="3301584" y="313150"/>
                  <a:pt x="3256768" y="313150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Finish Up</a:t>
            </a:r>
            <a:endParaRPr lang="en-US" sz="46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7" t="17836" r="47534" b="26055"/>
          <a:stretch/>
        </p:blipFill>
        <p:spPr>
          <a:xfrm>
            <a:off x="2943615" y="1052186"/>
            <a:ext cx="3106456" cy="4878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3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9667"/>
            <a:ext cx="9144000" cy="6138333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Learning Goals</a:t>
            </a:r>
            <a:endParaRPr lang="en-US" sz="46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1102078"/>
            <a:ext cx="9144000" cy="60986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2238" y="988743"/>
            <a:ext cx="828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 smtClean="0">
                <a:latin typeface="Chalkboard"/>
                <a:cs typeface="Chalkboard"/>
              </a:rPr>
              <a:t>Be able to write a large program</a:t>
            </a:r>
          </a:p>
          <a:p>
            <a:pPr marL="457200" indent="-457200" algn="ctr">
              <a:buAutoNum type="arabicPeriod"/>
            </a:pPr>
            <a:r>
              <a:rPr lang="en-US" sz="2400" dirty="0" smtClean="0">
                <a:latin typeface="Chalkboard"/>
                <a:cs typeface="Chalkboard"/>
              </a:rPr>
              <a:t>Be able to trace memory with references</a:t>
            </a:r>
            <a:endParaRPr lang="en-US" sz="2400" dirty="0" smtClean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76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Today, we build!</a:t>
            </a:r>
            <a:endParaRPr lang="en-US" sz="46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7" t="17836" r="47534" b="26055"/>
          <a:stretch/>
        </p:blipFill>
        <p:spPr>
          <a:xfrm>
            <a:off x="2943615" y="1052186"/>
            <a:ext cx="3106456" cy="4878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36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Milestones</a:t>
            </a:r>
            <a:endParaRPr lang="en-US" sz="4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6" y="1409178"/>
            <a:ext cx="2625444" cy="4177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82" y="1434057"/>
            <a:ext cx="2565400" cy="412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94" y="1434231"/>
            <a:ext cx="259080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51770" y="851770"/>
            <a:ext cx="166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Milestone 1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3759896" y="853858"/>
            <a:ext cx="166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Milestone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30444" y="843420"/>
            <a:ext cx="166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Milestone 3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1145" y="5085568"/>
            <a:ext cx="776614" cy="4509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latin typeface="Courier"/>
                <a:cs typeface="Courier"/>
              </a:rPr>
              <a:t>Advanced memory model</a:t>
            </a:r>
            <a:endParaRPr lang="en-US" sz="3600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246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/>
          <p:cNvSpPr>
            <a:spLocks noGrp="1" noChangeArrowheads="1"/>
          </p:cNvSpPr>
          <p:nvPr>
            <p:ph idx="1"/>
          </p:nvPr>
        </p:nvSpPr>
        <p:spPr>
          <a:xfrm>
            <a:off x="182889" y="82313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money =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retireEarly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();</a:t>
            </a: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(money);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retireEarly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(){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money = 1200000;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(money);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5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Recall: Memory model</a:t>
            </a:r>
            <a:endParaRPr lang="en-US" sz="4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7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796532" y="193773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Key: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296" y="1627735"/>
            <a:ext cx="3719408" cy="3996976"/>
          </a:xfrm>
          <a:prstGeom prst="rect">
            <a:avLst/>
          </a:prstGeom>
        </p:spPr>
      </p:pic>
      <p:sp>
        <p:nvSpPr>
          <p:cNvPr id="16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How do you share </a:t>
            </a:r>
            <a:r>
              <a:rPr lang="en-US" sz="4600" dirty="0" err="1" smtClean="0">
                <a:latin typeface="Calibri"/>
                <a:cs typeface="Calibri"/>
              </a:rPr>
              <a:t>wikipedia</a:t>
            </a:r>
            <a:r>
              <a:rPr lang="en-US" sz="4600" dirty="0" smtClean="0">
                <a:latin typeface="Calibri"/>
                <a:cs typeface="Calibri"/>
              </a:rPr>
              <a:t> articles?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3891" y="1002082"/>
            <a:ext cx="32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Antelope Canyon Article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406047" y="6061977"/>
            <a:ext cx="633190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en.wikipedia.org/wiki/Antelope_Canyon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21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513566"/>
            <a:ext cx="7197527" cy="526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11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5" y="513566"/>
            <a:ext cx="7197527" cy="526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ounded Rectangle 1"/>
          <p:cNvSpPr/>
          <p:nvPr/>
        </p:nvSpPr>
        <p:spPr>
          <a:xfrm>
            <a:off x="1903956" y="1503123"/>
            <a:ext cx="2317315" cy="388307"/>
          </a:xfrm>
          <a:prstGeom prst="roundRect">
            <a:avLst/>
          </a:pr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E3E4484C-B620-AB4D-A257-40FA8917650D}" vid="{1881D74E-77CC-F642-A592-AAFA1B84A3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9364</TotalTime>
  <Words>159</Words>
  <Application>Microsoft Macintosh PowerPoint</Application>
  <PresentationFormat>On-screen Show (4:3)</PresentationFormat>
  <Paragraphs>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Century Gothic</vt:lpstr>
      <vt:lpstr>Chalkboard</vt:lpstr>
      <vt:lpstr>Courier</vt:lpstr>
      <vt:lpstr>Courier New</vt:lpstr>
      <vt:lpstr>ＭＳ Ｐゴシック</vt:lpstr>
      <vt:lpstr>Times New Roman</vt:lpstr>
      <vt:lpstr>Arial</vt:lpstr>
      <vt:lpstr>teaching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Chris James Piech</cp:lastModifiedBy>
  <cp:revision>54</cp:revision>
  <cp:lastPrinted>2017-01-30T18:02:10Z</cp:lastPrinted>
  <dcterms:created xsi:type="dcterms:W3CDTF">2016-06-22T10:46:22Z</dcterms:created>
  <dcterms:modified xsi:type="dcterms:W3CDTF">2017-02-01T18:06:47Z</dcterms:modified>
</cp:coreProperties>
</file>