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0" r:id="rId4"/>
    <p:sldId id="262" r:id="rId5"/>
    <p:sldId id="257" r:id="rId6"/>
    <p:sldId id="263" r:id="rId7"/>
    <p:sldId id="258" r:id="rId8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DA1E7"/>
    <a:srgbClr val="222EE2"/>
    <a:srgbClr val="F65F79"/>
    <a:srgbClr val="38F7F8"/>
    <a:srgbClr val="F65FE7"/>
    <a:srgbClr val="717BFF"/>
    <a:srgbClr val="4DA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-1040" y="9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encoding:results:newspaperCountsZipf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encoding:results:midpointCountsZipf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increaseConcep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khanROC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curriculu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policyLearner:results:annotationImpac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policyLearner:results:annotationImpa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hulls!$B$1</c:f>
              <c:strCache>
                <c:ptCount val="1"/>
                <c:pt idx="0">
                  <c:v>Prior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hulls!$B$2:$B$102</c:f>
              <c:numCache>
                <c:formatCode>General</c:formatCode>
                <c:ptCount val="101"/>
                <c:pt idx="0">
                  <c:v>0.615707361</c:v>
                </c:pt>
                <c:pt idx="1">
                  <c:v>0.615707361</c:v>
                </c:pt>
                <c:pt idx="2">
                  <c:v>0.615707361</c:v>
                </c:pt>
                <c:pt idx="3">
                  <c:v>0.615707361</c:v>
                </c:pt>
                <c:pt idx="4">
                  <c:v>0.615707361</c:v>
                </c:pt>
                <c:pt idx="5">
                  <c:v>0.55</c:v>
                </c:pt>
                <c:pt idx="6">
                  <c:v>0.456438959</c:v>
                </c:pt>
                <c:pt idx="7">
                  <c:v>0.3496562</c:v>
                </c:pt>
                <c:pt idx="8">
                  <c:v>0.3515226</c:v>
                </c:pt>
                <c:pt idx="9">
                  <c:v>0.3520094</c:v>
                </c:pt>
                <c:pt idx="10">
                  <c:v>0.351</c:v>
                </c:pt>
                <c:pt idx="11">
                  <c:v>0.349</c:v>
                </c:pt>
                <c:pt idx="12">
                  <c:v>0.344492599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0.320272213</c:v>
                </c:pt>
                <c:pt idx="19">
                  <c:v>0.31664981</c:v>
                </c:pt>
                <c:pt idx="20">
                  <c:v>0.312</c:v>
                </c:pt>
                <c:pt idx="21">
                  <c:v>0.306322781</c:v>
                </c:pt>
                <c:pt idx="22">
                  <c:v>0.299618154</c:v>
                </c:pt>
                <c:pt idx="23">
                  <c:v>0.291752526</c:v>
                </c:pt>
                <c:pt idx="24">
                  <c:v>0.281924339</c:v>
                </c:pt>
                <c:pt idx="25">
                  <c:v>0.27</c:v>
                </c:pt>
                <c:pt idx="26">
                  <c:v>0.255979509</c:v>
                </c:pt>
                <c:pt idx="27">
                  <c:v>0.239862866</c:v>
                </c:pt>
                <c:pt idx="28">
                  <c:v>0.22169263</c:v>
                </c:pt>
                <c:pt idx="29">
                  <c:v>0.201724155</c:v>
                </c:pt>
                <c:pt idx="30">
                  <c:v>0.18</c:v>
                </c:pt>
                <c:pt idx="31">
                  <c:v>0.156520165</c:v>
                </c:pt>
                <c:pt idx="32">
                  <c:v>0.131284651</c:v>
                </c:pt>
                <c:pt idx="33">
                  <c:v>0.104891695</c:v>
                </c:pt>
                <c:pt idx="34">
                  <c:v>0.080930732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0.07</c:v>
                </c:pt>
                <c:pt idx="49">
                  <c:v>0.07</c:v>
                </c:pt>
                <c:pt idx="50">
                  <c:v>0.07</c:v>
                </c:pt>
                <c:pt idx="51">
                  <c:v>0.07</c:v>
                </c:pt>
                <c:pt idx="52">
                  <c:v>0.07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0.07</c:v>
                </c:pt>
                <c:pt idx="70">
                  <c:v>0.07</c:v>
                </c:pt>
                <c:pt idx="71">
                  <c:v>0.07</c:v>
                </c:pt>
                <c:pt idx="72">
                  <c:v>0.07</c:v>
                </c:pt>
                <c:pt idx="73">
                  <c:v>0.07</c:v>
                </c:pt>
                <c:pt idx="74">
                  <c:v>0.07</c:v>
                </c:pt>
                <c:pt idx="75">
                  <c:v>0.07</c:v>
                </c:pt>
                <c:pt idx="76">
                  <c:v>0.07</c:v>
                </c:pt>
                <c:pt idx="77">
                  <c:v>0.07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533320"/>
        <c:axId val="-2124535832"/>
      </c:scatterChart>
      <c:valAx>
        <c:axId val="-2124533320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4535832"/>
        <c:crosses val="autoZero"/>
        <c:crossBetween val="midCat"/>
      </c:valAx>
      <c:valAx>
        <c:axId val="-212453583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45333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xVal>
            <c:numRef>
              <c:f>Sheet1!$E$1:$E$670</c:f>
              <c:numCache>
                <c:formatCode>General</c:formatCode>
                <c:ptCount val="67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</c:numCache>
            </c:numRef>
          </c:xVal>
          <c:yVal>
            <c:numRef>
              <c:f>Sheet1!$F$1:$F$670</c:f>
              <c:numCache>
                <c:formatCode>0.0000</c:formatCode>
                <c:ptCount val="670"/>
                <c:pt idx="0">
                  <c:v>10.88846880907372</c:v>
                </c:pt>
                <c:pt idx="1">
                  <c:v>1.309073724007561</c:v>
                </c:pt>
                <c:pt idx="2">
                  <c:v>1.257088846880907</c:v>
                </c:pt>
                <c:pt idx="3">
                  <c:v>1.120037807183365</c:v>
                </c:pt>
                <c:pt idx="4">
                  <c:v>0.982986767485822</c:v>
                </c:pt>
                <c:pt idx="5">
                  <c:v>0.916824196597353</c:v>
                </c:pt>
                <c:pt idx="6">
                  <c:v>0.893194706994329</c:v>
                </c:pt>
                <c:pt idx="7">
                  <c:v>0.84593572778828</c:v>
                </c:pt>
                <c:pt idx="8">
                  <c:v>0.831758034026465</c:v>
                </c:pt>
                <c:pt idx="9">
                  <c:v>0.803402646502836</c:v>
                </c:pt>
                <c:pt idx="10">
                  <c:v>0.779773156899811</c:v>
                </c:pt>
                <c:pt idx="11">
                  <c:v>0.746691871455577</c:v>
                </c:pt>
                <c:pt idx="12">
                  <c:v>0.727788279773157</c:v>
                </c:pt>
                <c:pt idx="13">
                  <c:v>0.54820415879017</c:v>
                </c:pt>
                <c:pt idx="14">
                  <c:v>0.500945179584121</c:v>
                </c:pt>
                <c:pt idx="15">
                  <c:v>0.444234404536862</c:v>
                </c:pt>
                <c:pt idx="16">
                  <c:v>0.439508506616257</c:v>
                </c:pt>
                <c:pt idx="17">
                  <c:v>0.430056710775047</c:v>
                </c:pt>
                <c:pt idx="18">
                  <c:v>0.425330812854442</c:v>
                </c:pt>
                <c:pt idx="19">
                  <c:v>0.373345935727788</c:v>
                </c:pt>
                <c:pt idx="20">
                  <c:v>0.359168241965973</c:v>
                </c:pt>
                <c:pt idx="21">
                  <c:v>0.349716446124764</c:v>
                </c:pt>
                <c:pt idx="22">
                  <c:v>0.340264650283554</c:v>
                </c:pt>
                <c:pt idx="23">
                  <c:v>0.307183364839319</c:v>
                </c:pt>
                <c:pt idx="24">
                  <c:v>0.302457466918715</c:v>
                </c:pt>
                <c:pt idx="25">
                  <c:v>0.29773156899811</c:v>
                </c:pt>
                <c:pt idx="26">
                  <c:v>0.293005671077505</c:v>
                </c:pt>
                <c:pt idx="27">
                  <c:v>0.274102079395085</c:v>
                </c:pt>
                <c:pt idx="28">
                  <c:v>0.274102079395085</c:v>
                </c:pt>
                <c:pt idx="29">
                  <c:v>0.25992438563327</c:v>
                </c:pt>
                <c:pt idx="30">
                  <c:v>0.25992438563327</c:v>
                </c:pt>
                <c:pt idx="31">
                  <c:v>0.255198487712665</c:v>
                </c:pt>
                <c:pt idx="32">
                  <c:v>0.255198487712665</c:v>
                </c:pt>
                <c:pt idx="33">
                  <c:v>0.25047258979206</c:v>
                </c:pt>
                <c:pt idx="34">
                  <c:v>0.25047258979206</c:v>
                </c:pt>
                <c:pt idx="35">
                  <c:v>0.245746691871456</c:v>
                </c:pt>
                <c:pt idx="36">
                  <c:v>0.241020793950851</c:v>
                </c:pt>
                <c:pt idx="37">
                  <c:v>0.226843100189036</c:v>
                </c:pt>
                <c:pt idx="38">
                  <c:v>0.226843100189036</c:v>
                </c:pt>
                <c:pt idx="39">
                  <c:v>0.222117202268431</c:v>
                </c:pt>
                <c:pt idx="40">
                  <c:v>0.212665406427221</c:v>
                </c:pt>
                <c:pt idx="41">
                  <c:v>0.207939508506616</c:v>
                </c:pt>
                <c:pt idx="42">
                  <c:v>0.207939508506616</c:v>
                </c:pt>
                <c:pt idx="43">
                  <c:v>0.203213610586011</c:v>
                </c:pt>
                <c:pt idx="44">
                  <c:v>0.203213610586011</c:v>
                </c:pt>
                <c:pt idx="45">
                  <c:v>0.203213610586011</c:v>
                </c:pt>
                <c:pt idx="46">
                  <c:v>0.198487712665406</c:v>
                </c:pt>
                <c:pt idx="47">
                  <c:v>0.193761814744801</c:v>
                </c:pt>
                <c:pt idx="48">
                  <c:v>0.193761814744801</c:v>
                </c:pt>
                <c:pt idx="49">
                  <c:v>0.189035916824197</c:v>
                </c:pt>
                <c:pt idx="50">
                  <c:v>0.189035916824197</c:v>
                </c:pt>
                <c:pt idx="51">
                  <c:v>0.189035916824197</c:v>
                </c:pt>
                <c:pt idx="52">
                  <c:v>0.189035916824197</c:v>
                </c:pt>
                <c:pt idx="53">
                  <c:v>0.184310018903592</c:v>
                </c:pt>
                <c:pt idx="54">
                  <c:v>0.184310018903592</c:v>
                </c:pt>
                <c:pt idx="55">
                  <c:v>0.179584120982987</c:v>
                </c:pt>
                <c:pt idx="56">
                  <c:v>0.179584120982987</c:v>
                </c:pt>
                <c:pt idx="57">
                  <c:v>0.179584120982987</c:v>
                </c:pt>
                <c:pt idx="58">
                  <c:v>0.179584120982987</c:v>
                </c:pt>
                <c:pt idx="59">
                  <c:v>0.174858223062382</c:v>
                </c:pt>
                <c:pt idx="60">
                  <c:v>0.165406427221172</c:v>
                </c:pt>
                <c:pt idx="61">
                  <c:v>0.160680529300567</c:v>
                </c:pt>
                <c:pt idx="62">
                  <c:v>0.155954631379962</c:v>
                </c:pt>
                <c:pt idx="63">
                  <c:v>0.151228733459357</c:v>
                </c:pt>
                <c:pt idx="64">
                  <c:v>0.151228733459357</c:v>
                </c:pt>
                <c:pt idx="65">
                  <c:v>0.151228733459357</c:v>
                </c:pt>
                <c:pt idx="66">
                  <c:v>0.146502835538752</c:v>
                </c:pt>
                <c:pt idx="67">
                  <c:v>0.141776937618147</c:v>
                </c:pt>
                <c:pt idx="68">
                  <c:v>0.141776937618147</c:v>
                </c:pt>
                <c:pt idx="69">
                  <c:v>0.137051039697543</c:v>
                </c:pt>
                <c:pt idx="70">
                  <c:v>0.137051039697543</c:v>
                </c:pt>
                <c:pt idx="71">
                  <c:v>0.137051039697543</c:v>
                </c:pt>
                <c:pt idx="72">
                  <c:v>0.137051039697543</c:v>
                </c:pt>
                <c:pt idx="73">
                  <c:v>0.137051039697543</c:v>
                </c:pt>
                <c:pt idx="74">
                  <c:v>0.132325141776938</c:v>
                </c:pt>
                <c:pt idx="75">
                  <c:v>0.132325141776938</c:v>
                </c:pt>
                <c:pt idx="76">
                  <c:v>0.127599243856333</c:v>
                </c:pt>
                <c:pt idx="77">
                  <c:v>0.127599243856333</c:v>
                </c:pt>
                <c:pt idx="78">
                  <c:v>0.127599243856333</c:v>
                </c:pt>
                <c:pt idx="79">
                  <c:v>0.122873345935728</c:v>
                </c:pt>
                <c:pt idx="80">
                  <c:v>0.122873345935728</c:v>
                </c:pt>
                <c:pt idx="81">
                  <c:v>0.122873345935728</c:v>
                </c:pt>
                <c:pt idx="82">
                  <c:v>0.122873345935728</c:v>
                </c:pt>
                <c:pt idx="83">
                  <c:v>0.118147448015123</c:v>
                </c:pt>
                <c:pt idx="84">
                  <c:v>0.118147448015123</c:v>
                </c:pt>
                <c:pt idx="85">
                  <c:v>0.118147448015123</c:v>
                </c:pt>
                <c:pt idx="86">
                  <c:v>0.118147448015123</c:v>
                </c:pt>
                <c:pt idx="87">
                  <c:v>0.113421550094518</c:v>
                </c:pt>
                <c:pt idx="88">
                  <c:v>0.113421550094518</c:v>
                </c:pt>
                <c:pt idx="89">
                  <c:v>0.113421550094518</c:v>
                </c:pt>
                <c:pt idx="90">
                  <c:v>0.113421550094518</c:v>
                </c:pt>
                <c:pt idx="91">
                  <c:v>0.108695652173913</c:v>
                </c:pt>
                <c:pt idx="92">
                  <c:v>0.108695652173913</c:v>
                </c:pt>
                <c:pt idx="93">
                  <c:v>0.108695652173913</c:v>
                </c:pt>
                <c:pt idx="94">
                  <c:v>0.108695652173913</c:v>
                </c:pt>
                <c:pt idx="95">
                  <c:v>0.108695652173913</c:v>
                </c:pt>
                <c:pt idx="96">
                  <c:v>0.108695652173913</c:v>
                </c:pt>
                <c:pt idx="97">
                  <c:v>0.108695652173913</c:v>
                </c:pt>
                <c:pt idx="98">
                  <c:v>0.108695652173913</c:v>
                </c:pt>
                <c:pt idx="99">
                  <c:v>0.108695652173913</c:v>
                </c:pt>
                <c:pt idx="100">
                  <c:v>0.103969754253308</c:v>
                </c:pt>
                <c:pt idx="101">
                  <c:v>0.103969754253308</c:v>
                </c:pt>
                <c:pt idx="102">
                  <c:v>0.103969754253308</c:v>
                </c:pt>
                <c:pt idx="103">
                  <c:v>0.103969754253308</c:v>
                </c:pt>
                <c:pt idx="104">
                  <c:v>0.103969754253308</c:v>
                </c:pt>
                <c:pt idx="105">
                  <c:v>0.103969754253308</c:v>
                </c:pt>
                <c:pt idx="106">
                  <c:v>0.103969754253308</c:v>
                </c:pt>
                <c:pt idx="107">
                  <c:v>0.0992438563327032</c:v>
                </c:pt>
                <c:pt idx="108">
                  <c:v>0.0992438563327032</c:v>
                </c:pt>
                <c:pt idx="109">
                  <c:v>0.0992438563327032</c:v>
                </c:pt>
                <c:pt idx="110">
                  <c:v>0.0992438563327032</c:v>
                </c:pt>
                <c:pt idx="111">
                  <c:v>0.0945179584120983</c:v>
                </c:pt>
                <c:pt idx="112">
                  <c:v>0.0945179584120983</c:v>
                </c:pt>
                <c:pt idx="113">
                  <c:v>0.0945179584120983</c:v>
                </c:pt>
                <c:pt idx="114">
                  <c:v>0.0945179584120983</c:v>
                </c:pt>
                <c:pt idx="115">
                  <c:v>0.0945179584120983</c:v>
                </c:pt>
                <c:pt idx="116">
                  <c:v>0.0897920604914934</c:v>
                </c:pt>
                <c:pt idx="117">
                  <c:v>0.0897920604914934</c:v>
                </c:pt>
                <c:pt idx="118">
                  <c:v>0.0897920604914934</c:v>
                </c:pt>
                <c:pt idx="119">
                  <c:v>0.0897920604914934</c:v>
                </c:pt>
                <c:pt idx="120">
                  <c:v>0.0897920604914934</c:v>
                </c:pt>
                <c:pt idx="121">
                  <c:v>0.0897920604914934</c:v>
                </c:pt>
                <c:pt idx="122">
                  <c:v>0.0897920604914934</c:v>
                </c:pt>
                <c:pt idx="123">
                  <c:v>0.0897920604914934</c:v>
                </c:pt>
                <c:pt idx="124">
                  <c:v>0.0897920604914934</c:v>
                </c:pt>
                <c:pt idx="125">
                  <c:v>0.0897920604914934</c:v>
                </c:pt>
                <c:pt idx="126">
                  <c:v>0.0850661625708884</c:v>
                </c:pt>
                <c:pt idx="127">
                  <c:v>0.0850661625708884</c:v>
                </c:pt>
                <c:pt idx="128">
                  <c:v>0.0850661625708884</c:v>
                </c:pt>
                <c:pt idx="129">
                  <c:v>0.0850661625708884</c:v>
                </c:pt>
                <c:pt idx="130">
                  <c:v>0.0850661625708884</c:v>
                </c:pt>
                <c:pt idx="131">
                  <c:v>0.0850661625708884</c:v>
                </c:pt>
                <c:pt idx="132">
                  <c:v>0.0850661625708884</c:v>
                </c:pt>
                <c:pt idx="133">
                  <c:v>0.0803402646502835</c:v>
                </c:pt>
                <c:pt idx="134">
                  <c:v>0.0803402646502835</c:v>
                </c:pt>
                <c:pt idx="135">
                  <c:v>0.0803402646502835</c:v>
                </c:pt>
                <c:pt idx="136">
                  <c:v>0.0803402646502835</c:v>
                </c:pt>
                <c:pt idx="137">
                  <c:v>0.0803402646502835</c:v>
                </c:pt>
                <c:pt idx="138">
                  <c:v>0.0803402646502835</c:v>
                </c:pt>
                <c:pt idx="139">
                  <c:v>0.0803402646502835</c:v>
                </c:pt>
                <c:pt idx="140">
                  <c:v>0.0803402646502835</c:v>
                </c:pt>
                <c:pt idx="141">
                  <c:v>0.0803402646502835</c:v>
                </c:pt>
                <c:pt idx="142">
                  <c:v>0.0803402646502835</c:v>
                </c:pt>
                <c:pt idx="143">
                  <c:v>0.0756143667296786</c:v>
                </c:pt>
                <c:pt idx="144">
                  <c:v>0.0756143667296786</c:v>
                </c:pt>
                <c:pt idx="145">
                  <c:v>0.0756143667296786</c:v>
                </c:pt>
                <c:pt idx="146">
                  <c:v>0.0756143667296786</c:v>
                </c:pt>
                <c:pt idx="147">
                  <c:v>0.0756143667296786</c:v>
                </c:pt>
                <c:pt idx="148">
                  <c:v>0.0756143667296786</c:v>
                </c:pt>
                <c:pt idx="149">
                  <c:v>0.0756143667296786</c:v>
                </c:pt>
                <c:pt idx="150">
                  <c:v>0.0756143667296786</c:v>
                </c:pt>
                <c:pt idx="151">
                  <c:v>0.0708884688090737</c:v>
                </c:pt>
                <c:pt idx="152">
                  <c:v>0.0708884688090737</c:v>
                </c:pt>
                <c:pt idx="153">
                  <c:v>0.0708884688090737</c:v>
                </c:pt>
                <c:pt idx="154">
                  <c:v>0.0708884688090737</c:v>
                </c:pt>
                <c:pt idx="155">
                  <c:v>0.0708884688090737</c:v>
                </c:pt>
                <c:pt idx="156">
                  <c:v>0.0708884688090737</c:v>
                </c:pt>
                <c:pt idx="157">
                  <c:v>0.0708884688090737</c:v>
                </c:pt>
                <c:pt idx="158">
                  <c:v>0.0708884688090737</c:v>
                </c:pt>
                <c:pt idx="159">
                  <c:v>0.0708884688090737</c:v>
                </c:pt>
                <c:pt idx="160">
                  <c:v>0.0708884688090737</c:v>
                </c:pt>
                <c:pt idx="161">
                  <c:v>0.0708884688090737</c:v>
                </c:pt>
                <c:pt idx="162">
                  <c:v>0.0708884688090737</c:v>
                </c:pt>
                <c:pt idx="163">
                  <c:v>0.0708884688090737</c:v>
                </c:pt>
                <c:pt idx="164">
                  <c:v>0.0708884688090737</c:v>
                </c:pt>
                <c:pt idx="165">
                  <c:v>0.0661625708884688</c:v>
                </c:pt>
                <c:pt idx="166">
                  <c:v>0.0661625708884688</c:v>
                </c:pt>
                <c:pt idx="167">
                  <c:v>0.0661625708884688</c:v>
                </c:pt>
                <c:pt idx="168">
                  <c:v>0.0661625708884688</c:v>
                </c:pt>
                <c:pt idx="169">
                  <c:v>0.0661625708884688</c:v>
                </c:pt>
                <c:pt idx="170">
                  <c:v>0.0661625708884688</c:v>
                </c:pt>
                <c:pt idx="171">
                  <c:v>0.0661625708884688</c:v>
                </c:pt>
                <c:pt idx="172">
                  <c:v>0.0661625708884688</c:v>
                </c:pt>
                <c:pt idx="173">
                  <c:v>0.0661625708884688</c:v>
                </c:pt>
                <c:pt idx="174">
                  <c:v>0.0661625708884688</c:v>
                </c:pt>
                <c:pt idx="175">
                  <c:v>0.0661625708884688</c:v>
                </c:pt>
                <c:pt idx="176">
                  <c:v>0.0614366729678639</c:v>
                </c:pt>
                <c:pt idx="177">
                  <c:v>0.0614366729678639</c:v>
                </c:pt>
                <c:pt idx="178">
                  <c:v>0.0614366729678639</c:v>
                </c:pt>
                <c:pt idx="179">
                  <c:v>0.0614366729678639</c:v>
                </c:pt>
                <c:pt idx="180">
                  <c:v>0.0614366729678639</c:v>
                </c:pt>
                <c:pt idx="181">
                  <c:v>0.0614366729678639</c:v>
                </c:pt>
                <c:pt idx="182">
                  <c:v>0.0614366729678639</c:v>
                </c:pt>
                <c:pt idx="183">
                  <c:v>0.0614366729678639</c:v>
                </c:pt>
                <c:pt idx="184">
                  <c:v>0.0614366729678639</c:v>
                </c:pt>
                <c:pt idx="185">
                  <c:v>0.0614366729678639</c:v>
                </c:pt>
                <c:pt idx="186">
                  <c:v>0.0614366729678639</c:v>
                </c:pt>
                <c:pt idx="187">
                  <c:v>0.0614366729678639</c:v>
                </c:pt>
                <c:pt idx="188">
                  <c:v>0.0614366729678639</c:v>
                </c:pt>
                <c:pt idx="189">
                  <c:v>0.0614366729678639</c:v>
                </c:pt>
                <c:pt idx="190">
                  <c:v>0.0614366729678639</c:v>
                </c:pt>
                <c:pt idx="191">
                  <c:v>0.0614366729678639</c:v>
                </c:pt>
                <c:pt idx="192">
                  <c:v>0.056710775047259</c:v>
                </c:pt>
                <c:pt idx="193">
                  <c:v>0.056710775047259</c:v>
                </c:pt>
                <c:pt idx="194">
                  <c:v>0.056710775047259</c:v>
                </c:pt>
                <c:pt idx="195">
                  <c:v>0.056710775047259</c:v>
                </c:pt>
                <c:pt idx="196">
                  <c:v>0.056710775047259</c:v>
                </c:pt>
                <c:pt idx="197">
                  <c:v>0.056710775047259</c:v>
                </c:pt>
                <c:pt idx="198">
                  <c:v>0.056710775047259</c:v>
                </c:pt>
                <c:pt idx="199">
                  <c:v>0.056710775047259</c:v>
                </c:pt>
                <c:pt idx="200">
                  <c:v>0.056710775047259</c:v>
                </c:pt>
                <c:pt idx="201">
                  <c:v>0.056710775047259</c:v>
                </c:pt>
                <c:pt idx="202">
                  <c:v>0.056710775047259</c:v>
                </c:pt>
                <c:pt idx="203">
                  <c:v>0.056710775047259</c:v>
                </c:pt>
                <c:pt idx="204">
                  <c:v>0.056710775047259</c:v>
                </c:pt>
                <c:pt idx="205">
                  <c:v>0.056710775047259</c:v>
                </c:pt>
                <c:pt idx="206">
                  <c:v>0.056710775047259</c:v>
                </c:pt>
                <c:pt idx="207">
                  <c:v>0.0519848771266541</c:v>
                </c:pt>
                <c:pt idx="208">
                  <c:v>0.0519848771266541</c:v>
                </c:pt>
                <c:pt idx="209">
                  <c:v>0.0519848771266541</c:v>
                </c:pt>
                <c:pt idx="210">
                  <c:v>0.0519848771266541</c:v>
                </c:pt>
                <c:pt idx="211">
                  <c:v>0.0519848771266541</c:v>
                </c:pt>
                <c:pt idx="212">
                  <c:v>0.0519848771266541</c:v>
                </c:pt>
                <c:pt idx="213">
                  <c:v>0.0519848771266541</c:v>
                </c:pt>
                <c:pt idx="214">
                  <c:v>0.0519848771266541</c:v>
                </c:pt>
                <c:pt idx="215">
                  <c:v>0.0519848771266541</c:v>
                </c:pt>
                <c:pt idx="216">
                  <c:v>0.0519848771266541</c:v>
                </c:pt>
                <c:pt idx="217">
                  <c:v>0.0519848771266541</c:v>
                </c:pt>
                <c:pt idx="218">
                  <c:v>0.0519848771266541</c:v>
                </c:pt>
                <c:pt idx="219">
                  <c:v>0.0519848771266541</c:v>
                </c:pt>
                <c:pt idx="220">
                  <c:v>0.0519848771266541</c:v>
                </c:pt>
                <c:pt idx="221">
                  <c:v>0.0519848771266541</c:v>
                </c:pt>
                <c:pt idx="222">
                  <c:v>0.0519848771266541</c:v>
                </c:pt>
                <c:pt idx="223">
                  <c:v>0.0519848771266541</c:v>
                </c:pt>
                <c:pt idx="224">
                  <c:v>0.0519848771266541</c:v>
                </c:pt>
                <c:pt idx="225">
                  <c:v>0.0519848771266541</c:v>
                </c:pt>
                <c:pt idx="226">
                  <c:v>0.0519848771266541</c:v>
                </c:pt>
                <c:pt idx="227">
                  <c:v>0.0519848771266541</c:v>
                </c:pt>
                <c:pt idx="228">
                  <c:v>0.0519848771266541</c:v>
                </c:pt>
                <c:pt idx="229">
                  <c:v>0.0519848771266541</c:v>
                </c:pt>
                <c:pt idx="230">
                  <c:v>0.0519848771266541</c:v>
                </c:pt>
                <c:pt idx="231">
                  <c:v>0.0472589792060491</c:v>
                </c:pt>
                <c:pt idx="232">
                  <c:v>0.0472589792060491</c:v>
                </c:pt>
                <c:pt idx="233">
                  <c:v>0.0472589792060491</c:v>
                </c:pt>
                <c:pt idx="234">
                  <c:v>0.0472589792060491</c:v>
                </c:pt>
                <c:pt idx="235">
                  <c:v>0.0472589792060491</c:v>
                </c:pt>
                <c:pt idx="236">
                  <c:v>0.0472589792060491</c:v>
                </c:pt>
                <c:pt idx="237">
                  <c:v>0.0472589792060491</c:v>
                </c:pt>
                <c:pt idx="238">
                  <c:v>0.0472589792060491</c:v>
                </c:pt>
                <c:pt idx="239">
                  <c:v>0.0472589792060491</c:v>
                </c:pt>
                <c:pt idx="240">
                  <c:v>0.0472589792060491</c:v>
                </c:pt>
                <c:pt idx="241">
                  <c:v>0.0472589792060491</c:v>
                </c:pt>
                <c:pt idx="242">
                  <c:v>0.0472589792060491</c:v>
                </c:pt>
                <c:pt idx="243">
                  <c:v>0.0472589792060491</c:v>
                </c:pt>
                <c:pt idx="244">
                  <c:v>0.0472589792060491</c:v>
                </c:pt>
                <c:pt idx="245">
                  <c:v>0.0472589792060491</c:v>
                </c:pt>
                <c:pt idx="246">
                  <c:v>0.0472589792060491</c:v>
                </c:pt>
                <c:pt idx="247">
                  <c:v>0.0472589792060491</c:v>
                </c:pt>
                <c:pt idx="248">
                  <c:v>0.0472589792060491</c:v>
                </c:pt>
                <c:pt idx="249">
                  <c:v>0.0472589792060491</c:v>
                </c:pt>
                <c:pt idx="250">
                  <c:v>0.0472589792060491</c:v>
                </c:pt>
                <c:pt idx="251">
                  <c:v>0.0472589792060491</c:v>
                </c:pt>
                <c:pt idx="252">
                  <c:v>0.0472589792060491</c:v>
                </c:pt>
                <c:pt idx="253">
                  <c:v>0.0425330812854442</c:v>
                </c:pt>
                <c:pt idx="254">
                  <c:v>0.0425330812854442</c:v>
                </c:pt>
                <c:pt idx="255">
                  <c:v>0.0425330812854442</c:v>
                </c:pt>
                <c:pt idx="256">
                  <c:v>0.0425330812854442</c:v>
                </c:pt>
                <c:pt idx="257">
                  <c:v>0.0425330812854442</c:v>
                </c:pt>
                <c:pt idx="258">
                  <c:v>0.0425330812854442</c:v>
                </c:pt>
                <c:pt idx="259">
                  <c:v>0.0425330812854442</c:v>
                </c:pt>
                <c:pt idx="260">
                  <c:v>0.0425330812854442</c:v>
                </c:pt>
                <c:pt idx="261">
                  <c:v>0.0425330812854442</c:v>
                </c:pt>
                <c:pt idx="262">
                  <c:v>0.0425330812854442</c:v>
                </c:pt>
                <c:pt idx="263">
                  <c:v>0.0425330812854442</c:v>
                </c:pt>
                <c:pt idx="264">
                  <c:v>0.0425330812854442</c:v>
                </c:pt>
                <c:pt idx="265">
                  <c:v>0.0425330812854442</c:v>
                </c:pt>
                <c:pt idx="266">
                  <c:v>0.0425330812854442</c:v>
                </c:pt>
                <c:pt idx="267">
                  <c:v>0.0425330812854442</c:v>
                </c:pt>
                <c:pt idx="268">
                  <c:v>0.0425330812854442</c:v>
                </c:pt>
                <c:pt idx="269">
                  <c:v>0.0425330812854442</c:v>
                </c:pt>
                <c:pt idx="270">
                  <c:v>0.0425330812854442</c:v>
                </c:pt>
                <c:pt idx="271">
                  <c:v>0.0425330812854442</c:v>
                </c:pt>
                <c:pt idx="272">
                  <c:v>0.0425330812854442</c:v>
                </c:pt>
                <c:pt idx="273">
                  <c:v>0.0425330812854442</c:v>
                </c:pt>
                <c:pt idx="274">
                  <c:v>0.0425330812854442</c:v>
                </c:pt>
                <c:pt idx="275">
                  <c:v>0.0425330812854442</c:v>
                </c:pt>
                <c:pt idx="276">
                  <c:v>0.0425330812854442</c:v>
                </c:pt>
                <c:pt idx="277">
                  <c:v>0.0425330812854442</c:v>
                </c:pt>
                <c:pt idx="278">
                  <c:v>0.0425330812854442</c:v>
                </c:pt>
                <c:pt idx="279">
                  <c:v>0.0425330812854442</c:v>
                </c:pt>
                <c:pt idx="280">
                  <c:v>0.0425330812854442</c:v>
                </c:pt>
                <c:pt idx="281">
                  <c:v>0.0425330812854442</c:v>
                </c:pt>
                <c:pt idx="282">
                  <c:v>0.0425330812854442</c:v>
                </c:pt>
                <c:pt idx="283">
                  <c:v>0.0425330812854442</c:v>
                </c:pt>
                <c:pt idx="284">
                  <c:v>0.0425330812854442</c:v>
                </c:pt>
                <c:pt idx="285">
                  <c:v>0.0378071833648393</c:v>
                </c:pt>
                <c:pt idx="286">
                  <c:v>0.0378071833648393</c:v>
                </c:pt>
                <c:pt idx="287">
                  <c:v>0.0378071833648393</c:v>
                </c:pt>
                <c:pt idx="288">
                  <c:v>0.0378071833648393</c:v>
                </c:pt>
                <c:pt idx="289">
                  <c:v>0.0378071833648393</c:v>
                </c:pt>
                <c:pt idx="290">
                  <c:v>0.0378071833648393</c:v>
                </c:pt>
                <c:pt idx="291">
                  <c:v>0.0378071833648393</c:v>
                </c:pt>
                <c:pt idx="292">
                  <c:v>0.0378071833648393</c:v>
                </c:pt>
                <c:pt idx="293">
                  <c:v>0.0378071833648393</c:v>
                </c:pt>
                <c:pt idx="294">
                  <c:v>0.0378071833648393</c:v>
                </c:pt>
                <c:pt idx="295">
                  <c:v>0.0378071833648393</c:v>
                </c:pt>
                <c:pt idx="296">
                  <c:v>0.0378071833648393</c:v>
                </c:pt>
                <c:pt idx="297">
                  <c:v>0.0378071833648393</c:v>
                </c:pt>
                <c:pt idx="298">
                  <c:v>0.0378071833648393</c:v>
                </c:pt>
                <c:pt idx="299">
                  <c:v>0.0378071833648393</c:v>
                </c:pt>
                <c:pt idx="300">
                  <c:v>0.0378071833648393</c:v>
                </c:pt>
                <c:pt idx="301">
                  <c:v>0.0378071833648393</c:v>
                </c:pt>
                <c:pt idx="302">
                  <c:v>0.0378071833648393</c:v>
                </c:pt>
                <c:pt idx="303">
                  <c:v>0.0378071833648393</c:v>
                </c:pt>
                <c:pt idx="304">
                  <c:v>0.0378071833648393</c:v>
                </c:pt>
                <c:pt idx="305">
                  <c:v>0.0378071833648393</c:v>
                </c:pt>
                <c:pt idx="306">
                  <c:v>0.0378071833648393</c:v>
                </c:pt>
                <c:pt idx="307">
                  <c:v>0.0378071833648393</c:v>
                </c:pt>
                <c:pt idx="308">
                  <c:v>0.0378071833648393</c:v>
                </c:pt>
                <c:pt idx="309">
                  <c:v>0.0378071833648393</c:v>
                </c:pt>
                <c:pt idx="310">
                  <c:v>0.0378071833648393</c:v>
                </c:pt>
                <c:pt idx="311">
                  <c:v>0.0378071833648393</c:v>
                </c:pt>
                <c:pt idx="312">
                  <c:v>0.0378071833648393</c:v>
                </c:pt>
                <c:pt idx="313">
                  <c:v>0.0378071833648393</c:v>
                </c:pt>
                <c:pt idx="314">
                  <c:v>0.0378071833648393</c:v>
                </c:pt>
                <c:pt idx="315">
                  <c:v>0.0378071833648393</c:v>
                </c:pt>
                <c:pt idx="316">
                  <c:v>0.0378071833648393</c:v>
                </c:pt>
                <c:pt idx="317">
                  <c:v>0.0378071833648393</c:v>
                </c:pt>
                <c:pt idx="318">
                  <c:v>0.0378071833648393</c:v>
                </c:pt>
                <c:pt idx="319">
                  <c:v>0.0378071833648393</c:v>
                </c:pt>
                <c:pt idx="320">
                  <c:v>0.0378071833648393</c:v>
                </c:pt>
                <c:pt idx="321">
                  <c:v>0.0378071833648393</c:v>
                </c:pt>
                <c:pt idx="322">
                  <c:v>0.0378071833648393</c:v>
                </c:pt>
                <c:pt idx="323">
                  <c:v>0.0378071833648393</c:v>
                </c:pt>
                <c:pt idx="324">
                  <c:v>0.0378071833648393</c:v>
                </c:pt>
                <c:pt idx="325">
                  <c:v>0.0378071833648393</c:v>
                </c:pt>
                <c:pt idx="326">
                  <c:v>0.0378071833648393</c:v>
                </c:pt>
                <c:pt idx="327">
                  <c:v>0.0378071833648393</c:v>
                </c:pt>
                <c:pt idx="328">
                  <c:v>0.0330812854442344</c:v>
                </c:pt>
                <c:pt idx="329">
                  <c:v>0.0330812854442344</c:v>
                </c:pt>
                <c:pt idx="330">
                  <c:v>0.0330812854442344</c:v>
                </c:pt>
                <c:pt idx="331">
                  <c:v>0.0330812854442344</c:v>
                </c:pt>
                <c:pt idx="332">
                  <c:v>0.0330812854442344</c:v>
                </c:pt>
                <c:pt idx="333">
                  <c:v>0.0330812854442344</c:v>
                </c:pt>
                <c:pt idx="334">
                  <c:v>0.0330812854442344</c:v>
                </c:pt>
                <c:pt idx="335">
                  <c:v>0.0330812854442344</c:v>
                </c:pt>
                <c:pt idx="336">
                  <c:v>0.0330812854442344</c:v>
                </c:pt>
                <c:pt idx="337">
                  <c:v>0.0330812854442344</c:v>
                </c:pt>
                <c:pt idx="338">
                  <c:v>0.0330812854442344</c:v>
                </c:pt>
                <c:pt idx="339">
                  <c:v>0.0330812854442344</c:v>
                </c:pt>
                <c:pt idx="340">
                  <c:v>0.0330812854442344</c:v>
                </c:pt>
                <c:pt idx="341">
                  <c:v>0.0330812854442344</c:v>
                </c:pt>
                <c:pt idx="342">
                  <c:v>0.0330812854442344</c:v>
                </c:pt>
                <c:pt idx="343">
                  <c:v>0.0330812854442344</c:v>
                </c:pt>
                <c:pt idx="344">
                  <c:v>0.0330812854442344</c:v>
                </c:pt>
                <c:pt idx="345">
                  <c:v>0.0330812854442344</c:v>
                </c:pt>
                <c:pt idx="346">
                  <c:v>0.0330812854442344</c:v>
                </c:pt>
                <c:pt idx="347">
                  <c:v>0.0330812854442344</c:v>
                </c:pt>
                <c:pt idx="348">
                  <c:v>0.0330812854442344</c:v>
                </c:pt>
                <c:pt idx="349">
                  <c:v>0.0330812854442344</c:v>
                </c:pt>
                <c:pt idx="350">
                  <c:v>0.0330812854442344</c:v>
                </c:pt>
                <c:pt idx="351">
                  <c:v>0.0330812854442344</c:v>
                </c:pt>
                <c:pt idx="352">
                  <c:v>0.0330812854442344</c:v>
                </c:pt>
                <c:pt idx="353">
                  <c:v>0.0330812854442344</c:v>
                </c:pt>
                <c:pt idx="354">
                  <c:v>0.0330812854442344</c:v>
                </c:pt>
                <c:pt idx="355">
                  <c:v>0.0330812854442344</c:v>
                </c:pt>
                <c:pt idx="356">
                  <c:v>0.0330812854442344</c:v>
                </c:pt>
                <c:pt idx="357">
                  <c:v>0.0330812854442344</c:v>
                </c:pt>
                <c:pt idx="358">
                  <c:v>0.0330812854442344</c:v>
                </c:pt>
                <c:pt idx="359">
                  <c:v>0.0330812854442344</c:v>
                </c:pt>
                <c:pt idx="360">
                  <c:v>0.0330812854442344</c:v>
                </c:pt>
                <c:pt idx="361">
                  <c:v>0.0330812854442344</c:v>
                </c:pt>
                <c:pt idx="362">
                  <c:v>0.0330812854442344</c:v>
                </c:pt>
                <c:pt idx="363">
                  <c:v>0.0330812854442344</c:v>
                </c:pt>
                <c:pt idx="364">
                  <c:v>0.0330812854442344</c:v>
                </c:pt>
                <c:pt idx="365">
                  <c:v>0.0330812854442344</c:v>
                </c:pt>
                <c:pt idx="366">
                  <c:v>0.0330812854442344</c:v>
                </c:pt>
                <c:pt idx="367">
                  <c:v>0.0330812854442344</c:v>
                </c:pt>
                <c:pt idx="368">
                  <c:v>0.0330812854442344</c:v>
                </c:pt>
                <c:pt idx="369">
                  <c:v>0.0330812854442344</c:v>
                </c:pt>
                <c:pt idx="370">
                  <c:v>0.0330812854442344</c:v>
                </c:pt>
                <c:pt idx="371">
                  <c:v>0.0330812854442344</c:v>
                </c:pt>
                <c:pt idx="372">
                  <c:v>0.0330812854442344</c:v>
                </c:pt>
                <c:pt idx="373">
                  <c:v>0.0330812854442344</c:v>
                </c:pt>
                <c:pt idx="374">
                  <c:v>0.0330812854442344</c:v>
                </c:pt>
                <c:pt idx="375">
                  <c:v>0.0330812854442344</c:v>
                </c:pt>
                <c:pt idx="376">
                  <c:v>0.0330812854442344</c:v>
                </c:pt>
                <c:pt idx="377">
                  <c:v>0.0330812854442344</c:v>
                </c:pt>
                <c:pt idx="378">
                  <c:v>0.0330812854442344</c:v>
                </c:pt>
                <c:pt idx="379">
                  <c:v>0.0330812854442344</c:v>
                </c:pt>
                <c:pt idx="380">
                  <c:v>0.0330812854442344</c:v>
                </c:pt>
                <c:pt idx="381">
                  <c:v>0.0330812854442344</c:v>
                </c:pt>
                <c:pt idx="382">
                  <c:v>0.0330812854442344</c:v>
                </c:pt>
                <c:pt idx="383">
                  <c:v>0.0330812854442344</c:v>
                </c:pt>
                <c:pt idx="384">
                  <c:v>0.0330812854442344</c:v>
                </c:pt>
                <c:pt idx="385">
                  <c:v>0.0283553875236295</c:v>
                </c:pt>
                <c:pt idx="386">
                  <c:v>0.0283553875236295</c:v>
                </c:pt>
                <c:pt idx="387">
                  <c:v>0.0283553875236295</c:v>
                </c:pt>
                <c:pt idx="388">
                  <c:v>0.0283553875236295</c:v>
                </c:pt>
                <c:pt idx="389">
                  <c:v>0.0283553875236295</c:v>
                </c:pt>
                <c:pt idx="390">
                  <c:v>0.0283553875236295</c:v>
                </c:pt>
                <c:pt idx="391">
                  <c:v>0.0283553875236295</c:v>
                </c:pt>
                <c:pt idx="392">
                  <c:v>0.0283553875236295</c:v>
                </c:pt>
                <c:pt idx="393">
                  <c:v>0.0283553875236295</c:v>
                </c:pt>
                <c:pt idx="394">
                  <c:v>0.0283553875236295</c:v>
                </c:pt>
                <c:pt idx="395">
                  <c:v>0.0283553875236295</c:v>
                </c:pt>
                <c:pt idx="396">
                  <c:v>0.0283553875236295</c:v>
                </c:pt>
                <c:pt idx="397">
                  <c:v>0.0283553875236295</c:v>
                </c:pt>
                <c:pt idx="398">
                  <c:v>0.0283553875236295</c:v>
                </c:pt>
                <c:pt idx="399">
                  <c:v>0.0283553875236295</c:v>
                </c:pt>
                <c:pt idx="400">
                  <c:v>0.0283553875236295</c:v>
                </c:pt>
                <c:pt idx="401">
                  <c:v>0.0283553875236295</c:v>
                </c:pt>
                <c:pt idx="402">
                  <c:v>0.0283553875236295</c:v>
                </c:pt>
                <c:pt idx="403">
                  <c:v>0.0283553875236295</c:v>
                </c:pt>
                <c:pt idx="404">
                  <c:v>0.0283553875236295</c:v>
                </c:pt>
                <c:pt idx="405">
                  <c:v>0.0283553875236295</c:v>
                </c:pt>
                <c:pt idx="406">
                  <c:v>0.0283553875236295</c:v>
                </c:pt>
                <c:pt idx="407">
                  <c:v>0.0283553875236295</c:v>
                </c:pt>
                <c:pt idx="408">
                  <c:v>0.0283553875236295</c:v>
                </c:pt>
                <c:pt idx="409">
                  <c:v>0.0283553875236295</c:v>
                </c:pt>
                <c:pt idx="410">
                  <c:v>0.0283553875236295</c:v>
                </c:pt>
                <c:pt idx="411">
                  <c:v>0.0283553875236295</c:v>
                </c:pt>
                <c:pt idx="412">
                  <c:v>0.0283553875236295</c:v>
                </c:pt>
                <c:pt idx="413">
                  <c:v>0.0283553875236295</c:v>
                </c:pt>
                <c:pt idx="414">
                  <c:v>0.0283553875236295</c:v>
                </c:pt>
                <c:pt idx="415">
                  <c:v>0.0283553875236295</c:v>
                </c:pt>
                <c:pt idx="416">
                  <c:v>0.0283553875236295</c:v>
                </c:pt>
                <c:pt idx="417">
                  <c:v>0.0283553875236295</c:v>
                </c:pt>
                <c:pt idx="418">
                  <c:v>0.0283553875236295</c:v>
                </c:pt>
                <c:pt idx="419">
                  <c:v>0.0283553875236295</c:v>
                </c:pt>
                <c:pt idx="420">
                  <c:v>0.0283553875236295</c:v>
                </c:pt>
                <c:pt idx="421">
                  <c:v>0.0283553875236295</c:v>
                </c:pt>
                <c:pt idx="422">
                  <c:v>0.0283553875236295</c:v>
                </c:pt>
                <c:pt idx="423">
                  <c:v>0.0283553875236295</c:v>
                </c:pt>
                <c:pt idx="424">
                  <c:v>0.0283553875236295</c:v>
                </c:pt>
                <c:pt idx="425">
                  <c:v>0.0283553875236295</c:v>
                </c:pt>
                <c:pt idx="426">
                  <c:v>0.0283553875236295</c:v>
                </c:pt>
                <c:pt idx="427">
                  <c:v>0.0283553875236295</c:v>
                </c:pt>
                <c:pt idx="428">
                  <c:v>0.0283553875236295</c:v>
                </c:pt>
                <c:pt idx="429">
                  <c:v>0.0283553875236295</c:v>
                </c:pt>
                <c:pt idx="430">
                  <c:v>0.0283553875236295</c:v>
                </c:pt>
                <c:pt idx="431">
                  <c:v>0.0283553875236295</c:v>
                </c:pt>
                <c:pt idx="432">
                  <c:v>0.0283553875236295</c:v>
                </c:pt>
                <c:pt idx="433">
                  <c:v>0.0283553875236295</c:v>
                </c:pt>
                <c:pt idx="434">
                  <c:v>0.0283553875236295</c:v>
                </c:pt>
                <c:pt idx="435">
                  <c:v>0.0283553875236295</c:v>
                </c:pt>
                <c:pt idx="436">
                  <c:v>0.0283553875236295</c:v>
                </c:pt>
                <c:pt idx="437">
                  <c:v>0.0283553875236295</c:v>
                </c:pt>
                <c:pt idx="438">
                  <c:v>0.0283553875236295</c:v>
                </c:pt>
                <c:pt idx="439">
                  <c:v>0.0283553875236295</c:v>
                </c:pt>
                <c:pt idx="440">
                  <c:v>0.0283553875236295</c:v>
                </c:pt>
                <c:pt idx="441">
                  <c:v>0.0283553875236295</c:v>
                </c:pt>
                <c:pt idx="442">
                  <c:v>0.0283553875236295</c:v>
                </c:pt>
                <c:pt idx="443">
                  <c:v>0.0283553875236295</c:v>
                </c:pt>
                <c:pt idx="444">
                  <c:v>0.0283553875236295</c:v>
                </c:pt>
                <c:pt idx="445">
                  <c:v>0.0283553875236295</c:v>
                </c:pt>
                <c:pt idx="446">
                  <c:v>0.0283553875236295</c:v>
                </c:pt>
                <c:pt idx="447">
                  <c:v>0.0283553875236295</c:v>
                </c:pt>
                <c:pt idx="448">
                  <c:v>0.0283553875236295</c:v>
                </c:pt>
                <c:pt idx="449">
                  <c:v>0.0283553875236295</c:v>
                </c:pt>
                <c:pt idx="450">
                  <c:v>0.0283553875236295</c:v>
                </c:pt>
                <c:pt idx="451">
                  <c:v>0.0283553875236295</c:v>
                </c:pt>
                <c:pt idx="452">
                  <c:v>0.0283553875236295</c:v>
                </c:pt>
                <c:pt idx="453">
                  <c:v>0.0283553875236295</c:v>
                </c:pt>
                <c:pt idx="454">
                  <c:v>0.0283553875236295</c:v>
                </c:pt>
                <c:pt idx="455">
                  <c:v>0.0283553875236295</c:v>
                </c:pt>
                <c:pt idx="456">
                  <c:v>0.0283553875236295</c:v>
                </c:pt>
                <c:pt idx="457">
                  <c:v>0.0283553875236295</c:v>
                </c:pt>
                <c:pt idx="458">
                  <c:v>0.0283553875236295</c:v>
                </c:pt>
                <c:pt idx="459">
                  <c:v>0.0283553875236295</c:v>
                </c:pt>
                <c:pt idx="460">
                  <c:v>0.0283553875236295</c:v>
                </c:pt>
                <c:pt idx="461">
                  <c:v>0.0283553875236295</c:v>
                </c:pt>
                <c:pt idx="462">
                  <c:v>0.0283553875236295</c:v>
                </c:pt>
                <c:pt idx="463">
                  <c:v>0.0283553875236295</c:v>
                </c:pt>
                <c:pt idx="464">
                  <c:v>0.0283553875236295</c:v>
                </c:pt>
                <c:pt idx="465">
                  <c:v>0.0283553875236295</c:v>
                </c:pt>
                <c:pt idx="466">
                  <c:v>0.0283553875236295</c:v>
                </c:pt>
                <c:pt idx="467">
                  <c:v>0.0283553875236295</c:v>
                </c:pt>
                <c:pt idx="468">
                  <c:v>0.0283553875236295</c:v>
                </c:pt>
                <c:pt idx="469">
                  <c:v>0.0283553875236295</c:v>
                </c:pt>
                <c:pt idx="470">
                  <c:v>0.0283553875236295</c:v>
                </c:pt>
                <c:pt idx="471">
                  <c:v>0.0283553875236295</c:v>
                </c:pt>
                <c:pt idx="472">
                  <c:v>0.0283553875236295</c:v>
                </c:pt>
                <c:pt idx="473">
                  <c:v>0.0283553875236295</c:v>
                </c:pt>
                <c:pt idx="474">
                  <c:v>0.0283553875236295</c:v>
                </c:pt>
                <c:pt idx="475">
                  <c:v>0.0283553875236295</c:v>
                </c:pt>
                <c:pt idx="476">
                  <c:v>0.0283553875236295</c:v>
                </c:pt>
                <c:pt idx="477">
                  <c:v>0.0283553875236295</c:v>
                </c:pt>
                <c:pt idx="478">
                  <c:v>0.0283553875236295</c:v>
                </c:pt>
                <c:pt idx="479">
                  <c:v>0.0283553875236295</c:v>
                </c:pt>
                <c:pt idx="480">
                  <c:v>0.0283553875236295</c:v>
                </c:pt>
                <c:pt idx="481">
                  <c:v>0.0283553875236295</c:v>
                </c:pt>
                <c:pt idx="482">
                  <c:v>0.0236294896030246</c:v>
                </c:pt>
                <c:pt idx="483">
                  <c:v>0.0236294896030246</c:v>
                </c:pt>
                <c:pt idx="484">
                  <c:v>0.0236294896030246</c:v>
                </c:pt>
                <c:pt idx="485">
                  <c:v>0.0236294896030246</c:v>
                </c:pt>
                <c:pt idx="486">
                  <c:v>0.0236294896030246</c:v>
                </c:pt>
                <c:pt idx="487">
                  <c:v>0.0236294896030246</c:v>
                </c:pt>
                <c:pt idx="488">
                  <c:v>0.0236294896030246</c:v>
                </c:pt>
                <c:pt idx="489">
                  <c:v>0.0236294896030246</c:v>
                </c:pt>
                <c:pt idx="490">
                  <c:v>0.0236294896030246</c:v>
                </c:pt>
                <c:pt idx="491">
                  <c:v>0.0236294896030246</c:v>
                </c:pt>
                <c:pt idx="492">
                  <c:v>0.0236294896030246</c:v>
                </c:pt>
                <c:pt idx="493">
                  <c:v>0.0236294896030246</c:v>
                </c:pt>
                <c:pt idx="494">
                  <c:v>0.0236294896030246</c:v>
                </c:pt>
                <c:pt idx="495">
                  <c:v>0.0236294896030246</c:v>
                </c:pt>
                <c:pt idx="496">
                  <c:v>0.0236294896030246</c:v>
                </c:pt>
                <c:pt idx="497">
                  <c:v>0.0236294896030246</c:v>
                </c:pt>
                <c:pt idx="498">
                  <c:v>0.0236294896030246</c:v>
                </c:pt>
                <c:pt idx="499">
                  <c:v>0.0236294896030246</c:v>
                </c:pt>
                <c:pt idx="500">
                  <c:v>0.0236294896030246</c:v>
                </c:pt>
                <c:pt idx="501">
                  <c:v>0.0236294896030246</c:v>
                </c:pt>
                <c:pt idx="502">
                  <c:v>0.0236294896030246</c:v>
                </c:pt>
                <c:pt idx="503">
                  <c:v>0.0236294896030246</c:v>
                </c:pt>
                <c:pt idx="504">
                  <c:v>0.0236294896030246</c:v>
                </c:pt>
                <c:pt idx="505">
                  <c:v>0.0236294896030246</c:v>
                </c:pt>
                <c:pt idx="506">
                  <c:v>0.0236294896030246</c:v>
                </c:pt>
                <c:pt idx="507">
                  <c:v>0.0236294896030246</c:v>
                </c:pt>
                <c:pt idx="508">
                  <c:v>0.0236294896030246</c:v>
                </c:pt>
                <c:pt idx="509">
                  <c:v>0.0236294896030246</c:v>
                </c:pt>
                <c:pt idx="510">
                  <c:v>0.0236294896030246</c:v>
                </c:pt>
                <c:pt idx="511">
                  <c:v>0.0236294896030246</c:v>
                </c:pt>
                <c:pt idx="512">
                  <c:v>0.0236294896030246</c:v>
                </c:pt>
                <c:pt idx="513">
                  <c:v>0.0236294896030246</c:v>
                </c:pt>
                <c:pt idx="514">
                  <c:v>0.0236294896030246</c:v>
                </c:pt>
                <c:pt idx="515">
                  <c:v>0.0236294896030246</c:v>
                </c:pt>
                <c:pt idx="516">
                  <c:v>0.0236294896030246</c:v>
                </c:pt>
                <c:pt idx="517">
                  <c:v>0.0236294896030246</c:v>
                </c:pt>
                <c:pt idx="518">
                  <c:v>0.0236294896030246</c:v>
                </c:pt>
                <c:pt idx="519">
                  <c:v>0.0236294896030246</c:v>
                </c:pt>
                <c:pt idx="520">
                  <c:v>0.0236294896030246</c:v>
                </c:pt>
                <c:pt idx="521">
                  <c:v>0.0236294896030246</c:v>
                </c:pt>
                <c:pt idx="522">
                  <c:v>0.0236294896030246</c:v>
                </c:pt>
                <c:pt idx="523">
                  <c:v>0.0236294896030246</c:v>
                </c:pt>
                <c:pt idx="524">
                  <c:v>0.0236294896030246</c:v>
                </c:pt>
                <c:pt idx="525">
                  <c:v>0.0236294896030246</c:v>
                </c:pt>
                <c:pt idx="526">
                  <c:v>0.0236294896030246</c:v>
                </c:pt>
                <c:pt idx="527">
                  <c:v>0.0236294896030246</c:v>
                </c:pt>
                <c:pt idx="528">
                  <c:v>0.0236294896030246</c:v>
                </c:pt>
                <c:pt idx="529">
                  <c:v>0.0236294896030246</c:v>
                </c:pt>
                <c:pt idx="530">
                  <c:v>0.0236294896030246</c:v>
                </c:pt>
                <c:pt idx="531">
                  <c:v>0.0236294896030246</c:v>
                </c:pt>
                <c:pt idx="532">
                  <c:v>0.0236294896030246</c:v>
                </c:pt>
                <c:pt idx="533">
                  <c:v>0.0236294896030246</c:v>
                </c:pt>
                <c:pt idx="534">
                  <c:v>0.0236294896030246</c:v>
                </c:pt>
                <c:pt idx="535">
                  <c:v>0.0236294896030246</c:v>
                </c:pt>
                <c:pt idx="536">
                  <c:v>0.0236294896030246</c:v>
                </c:pt>
                <c:pt idx="537">
                  <c:v>0.0236294896030246</c:v>
                </c:pt>
                <c:pt idx="538">
                  <c:v>0.0236294896030246</c:v>
                </c:pt>
                <c:pt idx="539">
                  <c:v>0.0236294896030246</c:v>
                </c:pt>
                <c:pt idx="540">
                  <c:v>0.0236294896030246</c:v>
                </c:pt>
                <c:pt idx="541">
                  <c:v>0.0236294896030246</c:v>
                </c:pt>
                <c:pt idx="542">
                  <c:v>0.0236294896030246</c:v>
                </c:pt>
                <c:pt idx="543">
                  <c:v>0.0236294896030246</c:v>
                </c:pt>
                <c:pt idx="544">
                  <c:v>0.0236294896030246</c:v>
                </c:pt>
                <c:pt idx="545">
                  <c:v>0.0236294896030246</c:v>
                </c:pt>
                <c:pt idx="546">
                  <c:v>0.0236294896030246</c:v>
                </c:pt>
                <c:pt idx="547">
                  <c:v>0.0236294896030246</c:v>
                </c:pt>
                <c:pt idx="548">
                  <c:v>0.0236294896030246</c:v>
                </c:pt>
                <c:pt idx="549">
                  <c:v>0.0236294896030246</c:v>
                </c:pt>
                <c:pt idx="550">
                  <c:v>0.0236294896030246</c:v>
                </c:pt>
                <c:pt idx="551">
                  <c:v>0.0236294896030246</c:v>
                </c:pt>
                <c:pt idx="552">
                  <c:v>0.0236294896030246</c:v>
                </c:pt>
                <c:pt idx="553">
                  <c:v>0.0236294896030246</c:v>
                </c:pt>
                <c:pt idx="554">
                  <c:v>0.0236294896030246</c:v>
                </c:pt>
                <c:pt idx="555">
                  <c:v>0.0236294896030246</c:v>
                </c:pt>
                <c:pt idx="556">
                  <c:v>0.0236294896030246</c:v>
                </c:pt>
                <c:pt idx="557">
                  <c:v>0.0236294896030246</c:v>
                </c:pt>
                <c:pt idx="558">
                  <c:v>0.0236294896030246</c:v>
                </c:pt>
                <c:pt idx="559">
                  <c:v>0.0236294896030246</c:v>
                </c:pt>
                <c:pt idx="560">
                  <c:v>0.0236294896030246</c:v>
                </c:pt>
                <c:pt idx="561">
                  <c:v>0.0236294896030246</c:v>
                </c:pt>
                <c:pt idx="562">
                  <c:v>0.0236294896030246</c:v>
                </c:pt>
                <c:pt idx="563">
                  <c:v>0.0236294896030246</c:v>
                </c:pt>
                <c:pt idx="564">
                  <c:v>0.0236294896030246</c:v>
                </c:pt>
                <c:pt idx="565">
                  <c:v>0.0236294896030246</c:v>
                </c:pt>
                <c:pt idx="566">
                  <c:v>0.0236294896030246</c:v>
                </c:pt>
                <c:pt idx="567">
                  <c:v>0.0236294896030246</c:v>
                </c:pt>
                <c:pt idx="568">
                  <c:v>0.0236294896030246</c:v>
                </c:pt>
                <c:pt idx="569">
                  <c:v>0.0236294896030246</c:v>
                </c:pt>
                <c:pt idx="570">
                  <c:v>0.0236294896030246</c:v>
                </c:pt>
                <c:pt idx="571">
                  <c:v>0.0236294896030246</c:v>
                </c:pt>
                <c:pt idx="572">
                  <c:v>0.0236294896030246</c:v>
                </c:pt>
                <c:pt idx="573">
                  <c:v>0.0236294896030246</c:v>
                </c:pt>
                <c:pt idx="574">
                  <c:v>0.0236294896030246</c:v>
                </c:pt>
                <c:pt idx="575">
                  <c:v>0.0236294896030246</c:v>
                </c:pt>
                <c:pt idx="576">
                  <c:v>0.0236294896030246</c:v>
                </c:pt>
                <c:pt idx="577">
                  <c:v>0.0236294896030246</c:v>
                </c:pt>
                <c:pt idx="578">
                  <c:v>0.0236294896030246</c:v>
                </c:pt>
                <c:pt idx="579">
                  <c:v>0.0236294896030246</c:v>
                </c:pt>
                <c:pt idx="580">
                  <c:v>0.0236294896030246</c:v>
                </c:pt>
                <c:pt idx="581">
                  <c:v>0.0236294896030246</c:v>
                </c:pt>
                <c:pt idx="582">
                  <c:v>0.0236294896030246</c:v>
                </c:pt>
                <c:pt idx="583">
                  <c:v>0.0236294896030246</c:v>
                </c:pt>
                <c:pt idx="584">
                  <c:v>0.0236294896030246</c:v>
                </c:pt>
                <c:pt idx="585">
                  <c:v>0.0236294896030246</c:v>
                </c:pt>
                <c:pt idx="586">
                  <c:v>0.0236294896030246</c:v>
                </c:pt>
                <c:pt idx="587">
                  <c:v>0.0236294896030246</c:v>
                </c:pt>
                <c:pt idx="588">
                  <c:v>0.0236294896030246</c:v>
                </c:pt>
                <c:pt idx="589">
                  <c:v>0.0236294896030246</c:v>
                </c:pt>
                <c:pt idx="590">
                  <c:v>0.0236294896030246</c:v>
                </c:pt>
                <c:pt idx="591">
                  <c:v>0.0236294896030246</c:v>
                </c:pt>
                <c:pt idx="592">
                  <c:v>0.0236294896030246</c:v>
                </c:pt>
                <c:pt idx="593">
                  <c:v>0.0236294896030246</c:v>
                </c:pt>
                <c:pt idx="594">
                  <c:v>0.0236294896030246</c:v>
                </c:pt>
                <c:pt idx="595">
                  <c:v>0.0236294896030246</c:v>
                </c:pt>
                <c:pt idx="596">
                  <c:v>0.0236294896030246</c:v>
                </c:pt>
                <c:pt idx="597">
                  <c:v>0.0236294896030246</c:v>
                </c:pt>
                <c:pt idx="598">
                  <c:v>0.0236294896030246</c:v>
                </c:pt>
                <c:pt idx="599">
                  <c:v>0.0236294896030246</c:v>
                </c:pt>
                <c:pt idx="600">
                  <c:v>0.0236294896030246</c:v>
                </c:pt>
                <c:pt idx="601">
                  <c:v>0.0236294896030246</c:v>
                </c:pt>
                <c:pt idx="602">
                  <c:v>0.0236294896030246</c:v>
                </c:pt>
                <c:pt idx="603">
                  <c:v>0.0236294896030246</c:v>
                </c:pt>
                <c:pt idx="604">
                  <c:v>0.0236294896030246</c:v>
                </c:pt>
                <c:pt idx="605">
                  <c:v>0.0236294896030246</c:v>
                </c:pt>
                <c:pt idx="606">
                  <c:v>0.0236294896030246</c:v>
                </c:pt>
                <c:pt idx="607">
                  <c:v>0.0236294896030246</c:v>
                </c:pt>
                <c:pt idx="608">
                  <c:v>0.0236294896030246</c:v>
                </c:pt>
                <c:pt idx="609">
                  <c:v>0.0236294896030246</c:v>
                </c:pt>
                <c:pt idx="610">
                  <c:v>0.0236294896030246</c:v>
                </c:pt>
                <c:pt idx="611">
                  <c:v>0.0236294896030246</c:v>
                </c:pt>
                <c:pt idx="612">
                  <c:v>0.0236294896030246</c:v>
                </c:pt>
                <c:pt idx="613">
                  <c:v>0.0236294896030246</c:v>
                </c:pt>
                <c:pt idx="614">
                  <c:v>0.0236294896030246</c:v>
                </c:pt>
                <c:pt idx="615">
                  <c:v>0.0236294896030246</c:v>
                </c:pt>
                <c:pt idx="616">
                  <c:v>0.0236294896030246</c:v>
                </c:pt>
                <c:pt idx="617">
                  <c:v>0.0236294896030246</c:v>
                </c:pt>
                <c:pt idx="618">
                  <c:v>0.0236294896030246</c:v>
                </c:pt>
                <c:pt idx="619">
                  <c:v>0.0236294896030246</c:v>
                </c:pt>
                <c:pt idx="620">
                  <c:v>0.0236294896030246</c:v>
                </c:pt>
                <c:pt idx="621">
                  <c:v>0.0189035916824197</c:v>
                </c:pt>
                <c:pt idx="622">
                  <c:v>0.0189035916824197</c:v>
                </c:pt>
                <c:pt idx="623">
                  <c:v>0.0189035916824197</c:v>
                </c:pt>
                <c:pt idx="624">
                  <c:v>0.0189035916824197</c:v>
                </c:pt>
                <c:pt idx="625">
                  <c:v>0.0189035916824197</c:v>
                </c:pt>
                <c:pt idx="626">
                  <c:v>0.0189035916824197</c:v>
                </c:pt>
                <c:pt idx="627">
                  <c:v>0.0189035916824197</c:v>
                </c:pt>
                <c:pt idx="628">
                  <c:v>0.0189035916824197</c:v>
                </c:pt>
                <c:pt idx="629">
                  <c:v>0.0189035916824197</c:v>
                </c:pt>
                <c:pt idx="630">
                  <c:v>0.0189035916824197</c:v>
                </c:pt>
                <c:pt idx="631">
                  <c:v>0.0189035916824197</c:v>
                </c:pt>
                <c:pt idx="632">
                  <c:v>0.0189035916824197</c:v>
                </c:pt>
                <c:pt idx="633">
                  <c:v>0.0189035916824197</c:v>
                </c:pt>
                <c:pt idx="634">
                  <c:v>0.0189035916824197</c:v>
                </c:pt>
                <c:pt idx="635">
                  <c:v>0.0189035916824197</c:v>
                </c:pt>
                <c:pt idx="636">
                  <c:v>0.0189035916824197</c:v>
                </c:pt>
                <c:pt idx="637">
                  <c:v>0.0189035916824197</c:v>
                </c:pt>
                <c:pt idx="638">
                  <c:v>0.0189035916824197</c:v>
                </c:pt>
                <c:pt idx="639">
                  <c:v>0.0189035916824197</c:v>
                </c:pt>
                <c:pt idx="640">
                  <c:v>0.0189035916824197</c:v>
                </c:pt>
                <c:pt idx="641">
                  <c:v>0.0189035916824197</c:v>
                </c:pt>
                <c:pt idx="642">
                  <c:v>0.0189035916824197</c:v>
                </c:pt>
                <c:pt idx="643">
                  <c:v>0.0189035916824197</c:v>
                </c:pt>
                <c:pt idx="644">
                  <c:v>0.0189035916824197</c:v>
                </c:pt>
                <c:pt idx="645">
                  <c:v>0.0189035916824197</c:v>
                </c:pt>
                <c:pt idx="646">
                  <c:v>0.0189035916824197</c:v>
                </c:pt>
                <c:pt idx="647">
                  <c:v>0.0189035916824197</c:v>
                </c:pt>
                <c:pt idx="648">
                  <c:v>0.0189035916824197</c:v>
                </c:pt>
                <c:pt idx="649">
                  <c:v>0.0189035916824197</c:v>
                </c:pt>
                <c:pt idx="650">
                  <c:v>0.0189035916824197</c:v>
                </c:pt>
                <c:pt idx="651">
                  <c:v>0.0189035916824197</c:v>
                </c:pt>
                <c:pt idx="652">
                  <c:v>0.0189035916824197</c:v>
                </c:pt>
                <c:pt idx="653">
                  <c:v>0.0189035916824197</c:v>
                </c:pt>
                <c:pt idx="654">
                  <c:v>0.0189035916824197</c:v>
                </c:pt>
                <c:pt idx="655">
                  <c:v>0.0189035916824197</c:v>
                </c:pt>
                <c:pt idx="656">
                  <c:v>0.0189035916824197</c:v>
                </c:pt>
                <c:pt idx="657">
                  <c:v>0.0189035916824197</c:v>
                </c:pt>
                <c:pt idx="658">
                  <c:v>0.0189035916824197</c:v>
                </c:pt>
                <c:pt idx="659">
                  <c:v>0.0189035916824197</c:v>
                </c:pt>
                <c:pt idx="660">
                  <c:v>0.0189035916824197</c:v>
                </c:pt>
                <c:pt idx="661">
                  <c:v>0.0189035916824197</c:v>
                </c:pt>
                <c:pt idx="662">
                  <c:v>0.0189035916824197</c:v>
                </c:pt>
                <c:pt idx="663">
                  <c:v>0.0189035916824197</c:v>
                </c:pt>
                <c:pt idx="664">
                  <c:v>0.0189035916824197</c:v>
                </c:pt>
                <c:pt idx="665">
                  <c:v>0.0189035916824197</c:v>
                </c:pt>
                <c:pt idx="666">
                  <c:v>0.0189035916824197</c:v>
                </c:pt>
                <c:pt idx="667">
                  <c:v>0.0189035916824197</c:v>
                </c:pt>
                <c:pt idx="668">
                  <c:v>0.0189035916824197</c:v>
                </c:pt>
                <c:pt idx="669">
                  <c:v>0.0189035916824197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1884648"/>
        <c:axId val="-1980092456"/>
      </c:scatterChart>
      <c:valAx>
        <c:axId val="-2051884648"/>
        <c:scaling>
          <c:logBase val="10.0"/>
          <c:orientation val="minMax"/>
          <c:max val="10000.0"/>
        </c:scaling>
        <c:delete val="0"/>
        <c:axPos val="b"/>
        <c:numFmt formatCode="General" sourceLinked="1"/>
        <c:majorTickMark val="out"/>
        <c:minorTickMark val="none"/>
        <c:tickLblPos val="nextTo"/>
        <c:crossAx val="-1980092456"/>
        <c:crossesAt val="0.001"/>
        <c:crossBetween val="midCat"/>
      </c:valAx>
      <c:valAx>
        <c:axId val="-1980092456"/>
        <c:scaling>
          <c:logBase val="10.0"/>
          <c:orientation val="minMax"/>
          <c:min val="0.001"/>
        </c:scaling>
        <c:delete val="0"/>
        <c:axPos val="l"/>
        <c:numFmt formatCode="General" sourceLinked="0"/>
        <c:majorTickMark val="out"/>
        <c:minorTickMark val="none"/>
        <c:tickLblPos val="nextTo"/>
        <c:crossAx val="-2051884648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Sheet1!$C$1:$C$7678</c:f>
              <c:numCache>
                <c:formatCode>General</c:formatCode>
                <c:ptCount val="767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5481.0</c:v>
                </c:pt>
                <c:pt idx="5481">
                  <c:v>5482.0</c:v>
                </c:pt>
                <c:pt idx="5482">
                  <c:v>5483.0</c:v>
                </c:pt>
                <c:pt idx="5483">
                  <c:v>5484.0</c:v>
                </c:pt>
                <c:pt idx="5484">
                  <c:v>5485.0</c:v>
                </c:pt>
                <c:pt idx="5485">
                  <c:v>5486.0</c:v>
                </c:pt>
                <c:pt idx="5486">
                  <c:v>5487.0</c:v>
                </c:pt>
                <c:pt idx="5487">
                  <c:v>5488.0</c:v>
                </c:pt>
                <c:pt idx="5488">
                  <c:v>5489.0</c:v>
                </c:pt>
                <c:pt idx="5489">
                  <c:v>5490.0</c:v>
                </c:pt>
                <c:pt idx="5490">
                  <c:v>5491.0</c:v>
                </c:pt>
                <c:pt idx="5491">
                  <c:v>5492.0</c:v>
                </c:pt>
                <c:pt idx="5492">
                  <c:v>5493.0</c:v>
                </c:pt>
                <c:pt idx="5493">
                  <c:v>5494.0</c:v>
                </c:pt>
                <c:pt idx="5494">
                  <c:v>5495.0</c:v>
                </c:pt>
                <c:pt idx="5495">
                  <c:v>5496.0</c:v>
                </c:pt>
                <c:pt idx="5496">
                  <c:v>5497.0</c:v>
                </c:pt>
                <c:pt idx="5497">
                  <c:v>5498.0</c:v>
                </c:pt>
                <c:pt idx="5498">
                  <c:v>5499.0</c:v>
                </c:pt>
                <c:pt idx="5499">
                  <c:v>5500.0</c:v>
                </c:pt>
                <c:pt idx="5500">
                  <c:v>5501.0</c:v>
                </c:pt>
                <c:pt idx="5501">
                  <c:v>5502.0</c:v>
                </c:pt>
                <c:pt idx="5502">
                  <c:v>5503.0</c:v>
                </c:pt>
                <c:pt idx="5503">
                  <c:v>5504.0</c:v>
                </c:pt>
                <c:pt idx="5504">
                  <c:v>5505.0</c:v>
                </c:pt>
                <c:pt idx="5505">
                  <c:v>5506.0</c:v>
                </c:pt>
                <c:pt idx="5506">
                  <c:v>5507.0</c:v>
                </c:pt>
                <c:pt idx="5507">
                  <c:v>5508.0</c:v>
                </c:pt>
                <c:pt idx="5508">
                  <c:v>5509.0</c:v>
                </c:pt>
                <c:pt idx="5509">
                  <c:v>5510.0</c:v>
                </c:pt>
                <c:pt idx="5510">
                  <c:v>5511.0</c:v>
                </c:pt>
                <c:pt idx="5511">
                  <c:v>5512.0</c:v>
                </c:pt>
                <c:pt idx="5512">
                  <c:v>5513.0</c:v>
                </c:pt>
                <c:pt idx="5513">
                  <c:v>5514.0</c:v>
                </c:pt>
                <c:pt idx="5514">
                  <c:v>5515.0</c:v>
                </c:pt>
                <c:pt idx="5515">
                  <c:v>5516.0</c:v>
                </c:pt>
                <c:pt idx="5516">
                  <c:v>5517.0</c:v>
                </c:pt>
                <c:pt idx="5517">
                  <c:v>5518.0</c:v>
                </c:pt>
                <c:pt idx="5518">
                  <c:v>5519.0</c:v>
                </c:pt>
                <c:pt idx="5519">
                  <c:v>5520.0</c:v>
                </c:pt>
                <c:pt idx="5520">
                  <c:v>5521.0</c:v>
                </c:pt>
                <c:pt idx="5521">
                  <c:v>5522.0</c:v>
                </c:pt>
                <c:pt idx="5522">
                  <c:v>5523.0</c:v>
                </c:pt>
                <c:pt idx="5523">
                  <c:v>5524.0</c:v>
                </c:pt>
                <c:pt idx="5524">
                  <c:v>5525.0</c:v>
                </c:pt>
                <c:pt idx="5525">
                  <c:v>5526.0</c:v>
                </c:pt>
                <c:pt idx="5526">
                  <c:v>5527.0</c:v>
                </c:pt>
                <c:pt idx="5527">
                  <c:v>5528.0</c:v>
                </c:pt>
                <c:pt idx="5528">
                  <c:v>5529.0</c:v>
                </c:pt>
                <c:pt idx="5529">
                  <c:v>5530.0</c:v>
                </c:pt>
                <c:pt idx="5530">
                  <c:v>5531.0</c:v>
                </c:pt>
                <c:pt idx="5531">
                  <c:v>5532.0</c:v>
                </c:pt>
                <c:pt idx="5532">
                  <c:v>5533.0</c:v>
                </c:pt>
                <c:pt idx="5533">
                  <c:v>5534.0</c:v>
                </c:pt>
                <c:pt idx="5534">
                  <c:v>5535.0</c:v>
                </c:pt>
                <c:pt idx="5535">
                  <c:v>5536.0</c:v>
                </c:pt>
                <c:pt idx="5536">
                  <c:v>5537.0</c:v>
                </c:pt>
                <c:pt idx="5537">
                  <c:v>5538.0</c:v>
                </c:pt>
                <c:pt idx="5538">
                  <c:v>5539.0</c:v>
                </c:pt>
                <c:pt idx="5539">
                  <c:v>5540.0</c:v>
                </c:pt>
                <c:pt idx="5540">
                  <c:v>5541.0</c:v>
                </c:pt>
                <c:pt idx="5541">
                  <c:v>5542.0</c:v>
                </c:pt>
                <c:pt idx="5542">
                  <c:v>5543.0</c:v>
                </c:pt>
                <c:pt idx="5543">
                  <c:v>5544.0</c:v>
                </c:pt>
                <c:pt idx="5544">
                  <c:v>5545.0</c:v>
                </c:pt>
                <c:pt idx="5545">
                  <c:v>5546.0</c:v>
                </c:pt>
                <c:pt idx="5546">
                  <c:v>5547.0</c:v>
                </c:pt>
                <c:pt idx="5547">
                  <c:v>5548.0</c:v>
                </c:pt>
                <c:pt idx="5548">
                  <c:v>5549.0</c:v>
                </c:pt>
                <c:pt idx="5549">
                  <c:v>5550.0</c:v>
                </c:pt>
                <c:pt idx="5550">
                  <c:v>5551.0</c:v>
                </c:pt>
                <c:pt idx="5551">
                  <c:v>5552.0</c:v>
                </c:pt>
                <c:pt idx="5552">
                  <c:v>5553.0</c:v>
                </c:pt>
                <c:pt idx="5553">
                  <c:v>5554.0</c:v>
                </c:pt>
                <c:pt idx="5554">
                  <c:v>5555.0</c:v>
                </c:pt>
                <c:pt idx="5555">
                  <c:v>5556.0</c:v>
                </c:pt>
                <c:pt idx="5556">
                  <c:v>5557.0</c:v>
                </c:pt>
                <c:pt idx="5557">
                  <c:v>5558.0</c:v>
                </c:pt>
                <c:pt idx="5558">
                  <c:v>5559.0</c:v>
                </c:pt>
                <c:pt idx="5559">
                  <c:v>5560.0</c:v>
                </c:pt>
                <c:pt idx="5560">
                  <c:v>5561.0</c:v>
                </c:pt>
                <c:pt idx="5561">
                  <c:v>5562.0</c:v>
                </c:pt>
                <c:pt idx="5562">
                  <c:v>5563.0</c:v>
                </c:pt>
                <c:pt idx="5563">
                  <c:v>5564.0</c:v>
                </c:pt>
                <c:pt idx="5564">
                  <c:v>5565.0</c:v>
                </c:pt>
                <c:pt idx="5565">
                  <c:v>5566.0</c:v>
                </c:pt>
                <c:pt idx="5566">
                  <c:v>5567.0</c:v>
                </c:pt>
                <c:pt idx="5567">
                  <c:v>5568.0</c:v>
                </c:pt>
                <c:pt idx="5568">
                  <c:v>5569.0</c:v>
                </c:pt>
                <c:pt idx="5569">
                  <c:v>5570.0</c:v>
                </c:pt>
                <c:pt idx="5570">
                  <c:v>5571.0</c:v>
                </c:pt>
                <c:pt idx="5571">
                  <c:v>5572.0</c:v>
                </c:pt>
                <c:pt idx="5572">
                  <c:v>5573.0</c:v>
                </c:pt>
                <c:pt idx="5573">
                  <c:v>5574.0</c:v>
                </c:pt>
                <c:pt idx="5574">
                  <c:v>5575.0</c:v>
                </c:pt>
                <c:pt idx="5575">
                  <c:v>5576.0</c:v>
                </c:pt>
                <c:pt idx="5576">
                  <c:v>5577.0</c:v>
                </c:pt>
                <c:pt idx="5577">
                  <c:v>5578.0</c:v>
                </c:pt>
                <c:pt idx="5578">
                  <c:v>5579.0</c:v>
                </c:pt>
                <c:pt idx="5579">
                  <c:v>5580.0</c:v>
                </c:pt>
                <c:pt idx="5580">
                  <c:v>5581.0</c:v>
                </c:pt>
                <c:pt idx="5581">
                  <c:v>5582.0</c:v>
                </c:pt>
                <c:pt idx="5582">
                  <c:v>5583.0</c:v>
                </c:pt>
                <c:pt idx="5583">
                  <c:v>5584.0</c:v>
                </c:pt>
                <c:pt idx="5584">
                  <c:v>5585.0</c:v>
                </c:pt>
                <c:pt idx="5585">
                  <c:v>5586.0</c:v>
                </c:pt>
                <c:pt idx="5586">
                  <c:v>5587.0</c:v>
                </c:pt>
                <c:pt idx="5587">
                  <c:v>5588.0</c:v>
                </c:pt>
                <c:pt idx="5588">
                  <c:v>5589.0</c:v>
                </c:pt>
                <c:pt idx="5589">
                  <c:v>5590.0</c:v>
                </c:pt>
                <c:pt idx="5590">
                  <c:v>5591.0</c:v>
                </c:pt>
                <c:pt idx="5591">
                  <c:v>5592.0</c:v>
                </c:pt>
                <c:pt idx="5592">
                  <c:v>5593.0</c:v>
                </c:pt>
                <c:pt idx="5593">
                  <c:v>5594.0</c:v>
                </c:pt>
                <c:pt idx="5594">
                  <c:v>5595.0</c:v>
                </c:pt>
                <c:pt idx="5595">
                  <c:v>5596.0</c:v>
                </c:pt>
                <c:pt idx="5596">
                  <c:v>5597.0</c:v>
                </c:pt>
                <c:pt idx="5597">
                  <c:v>5598.0</c:v>
                </c:pt>
                <c:pt idx="5598">
                  <c:v>5599.0</c:v>
                </c:pt>
                <c:pt idx="5599">
                  <c:v>5600.0</c:v>
                </c:pt>
                <c:pt idx="5600">
                  <c:v>5601.0</c:v>
                </c:pt>
                <c:pt idx="5601">
                  <c:v>5602.0</c:v>
                </c:pt>
                <c:pt idx="5602">
                  <c:v>5603.0</c:v>
                </c:pt>
                <c:pt idx="5603">
                  <c:v>5604.0</c:v>
                </c:pt>
                <c:pt idx="5604">
                  <c:v>5605.0</c:v>
                </c:pt>
                <c:pt idx="5605">
                  <c:v>5606.0</c:v>
                </c:pt>
                <c:pt idx="5606">
                  <c:v>5607.0</c:v>
                </c:pt>
                <c:pt idx="5607">
                  <c:v>5608.0</c:v>
                </c:pt>
                <c:pt idx="5608">
                  <c:v>5609.0</c:v>
                </c:pt>
                <c:pt idx="5609">
                  <c:v>5610.0</c:v>
                </c:pt>
                <c:pt idx="5610">
                  <c:v>5611.0</c:v>
                </c:pt>
                <c:pt idx="5611">
                  <c:v>5612.0</c:v>
                </c:pt>
                <c:pt idx="5612">
                  <c:v>5613.0</c:v>
                </c:pt>
                <c:pt idx="5613">
                  <c:v>5614.0</c:v>
                </c:pt>
                <c:pt idx="5614">
                  <c:v>5615.0</c:v>
                </c:pt>
                <c:pt idx="5615">
                  <c:v>5616.0</c:v>
                </c:pt>
                <c:pt idx="5616">
                  <c:v>5617.0</c:v>
                </c:pt>
                <c:pt idx="5617">
                  <c:v>5618.0</c:v>
                </c:pt>
                <c:pt idx="5618">
                  <c:v>5619.0</c:v>
                </c:pt>
                <c:pt idx="5619">
                  <c:v>5620.0</c:v>
                </c:pt>
                <c:pt idx="5620">
                  <c:v>5621.0</c:v>
                </c:pt>
                <c:pt idx="5621">
                  <c:v>5622.0</c:v>
                </c:pt>
                <c:pt idx="5622">
                  <c:v>5623.0</c:v>
                </c:pt>
                <c:pt idx="5623">
                  <c:v>5624.0</c:v>
                </c:pt>
                <c:pt idx="5624">
                  <c:v>5625.0</c:v>
                </c:pt>
                <c:pt idx="5625">
                  <c:v>5626.0</c:v>
                </c:pt>
                <c:pt idx="5626">
                  <c:v>5627.0</c:v>
                </c:pt>
                <c:pt idx="5627">
                  <c:v>5628.0</c:v>
                </c:pt>
                <c:pt idx="5628">
                  <c:v>5629.0</c:v>
                </c:pt>
                <c:pt idx="5629">
                  <c:v>5630.0</c:v>
                </c:pt>
                <c:pt idx="5630">
                  <c:v>5631.0</c:v>
                </c:pt>
                <c:pt idx="5631">
                  <c:v>5632.0</c:v>
                </c:pt>
                <c:pt idx="5632">
                  <c:v>5633.0</c:v>
                </c:pt>
                <c:pt idx="5633">
                  <c:v>5634.0</c:v>
                </c:pt>
                <c:pt idx="5634">
                  <c:v>5635.0</c:v>
                </c:pt>
                <c:pt idx="5635">
                  <c:v>5636.0</c:v>
                </c:pt>
                <c:pt idx="5636">
                  <c:v>5637.0</c:v>
                </c:pt>
                <c:pt idx="5637">
                  <c:v>5638.0</c:v>
                </c:pt>
                <c:pt idx="5638">
                  <c:v>5639.0</c:v>
                </c:pt>
                <c:pt idx="5639">
                  <c:v>5640.0</c:v>
                </c:pt>
                <c:pt idx="5640">
                  <c:v>5641.0</c:v>
                </c:pt>
                <c:pt idx="5641">
                  <c:v>5642.0</c:v>
                </c:pt>
                <c:pt idx="5642">
                  <c:v>5643.0</c:v>
                </c:pt>
                <c:pt idx="5643">
                  <c:v>5644.0</c:v>
                </c:pt>
                <c:pt idx="5644">
                  <c:v>5645.0</c:v>
                </c:pt>
                <c:pt idx="5645">
                  <c:v>5646.0</c:v>
                </c:pt>
                <c:pt idx="5646">
                  <c:v>5647.0</c:v>
                </c:pt>
                <c:pt idx="5647">
                  <c:v>5648.0</c:v>
                </c:pt>
                <c:pt idx="5648">
                  <c:v>5649.0</c:v>
                </c:pt>
                <c:pt idx="5649">
                  <c:v>5650.0</c:v>
                </c:pt>
                <c:pt idx="5650">
                  <c:v>5651.0</c:v>
                </c:pt>
                <c:pt idx="5651">
                  <c:v>5652.0</c:v>
                </c:pt>
                <c:pt idx="5652">
                  <c:v>5653.0</c:v>
                </c:pt>
                <c:pt idx="5653">
                  <c:v>5654.0</c:v>
                </c:pt>
                <c:pt idx="5654">
                  <c:v>5655.0</c:v>
                </c:pt>
                <c:pt idx="5655">
                  <c:v>5656.0</c:v>
                </c:pt>
                <c:pt idx="5656">
                  <c:v>5657.0</c:v>
                </c:pt>
                <c:pt idx="5657">
                  <c:v>5658.0</c:v>
                </c:pt>
                <c:pt idx="5658">
                  <c:v>5659.0</c:v>
                </c:pt>
                <c:pt idx="5659">
                  <c:v>5660.0</c:v>
                </c:pt>
                <c:pt idx="5660">
                  <c:v>5661.0</c:v>
                </c:pt>
                <c:pt idx="5661">
                  <c:v>5662.0</c:v>
                </c:pt>
                <c:pt idx="5662">
                  <c:v>5663.0</c:v>
                </c:pt>
                <c:pt idx="5663">
                  <c:v>5664.0</c:v>
                </c:pt>
                <c:pt idx="5664">
                  <c:v>5665.0</c:v>
                </c:pt>
                <c:pt idx="5665">
                  <c:v>5666.0</c:v>
                </c:pt>
                <c:pt idx="5666">
                  <c:v>5667.0</c:v>
                </c:pt>
                <c:pt idx="5667">
                  <c:v>5668.0</c:v>
                </c:pt>
                <c:pt idx="5668">
                  <c:v>5669.0</c:v>
                </c:pt>
                <c:pt idx="5669">
                  <c:v>5670.0</c:v>
                </c:pt>
                <c:pt idx="5670">
                  <c:v>5671.0</c:v>
                </c:pt>
                <c:pt idx="5671">
                  <c:v>5672.0</c:v>
                </c:pt>
                <c:pt idx="5672">
                  <c:v>5673.0</c:v>
                </c:pt>
                <c:pt idx="5673">
                  <c:v>5674.0</c:v>
                </c:pt>
                <c:pt idx="5674">
                  <c:v>5675.0</c:v>
                </c:pt>
                <c:pt idx="5675">
                  <c:v>5676.0</c:v>
                </c:pt>
                <c:pt idx="5676">
                  <c:v>5677.0</c:v>
                </c:pt>
                <c:pt idx="5677">
                  <c:v>5678.0</c:v>
                </c:pt>
                <c:pt idx="5678">
                  <c:v>5679.0</c:v>
                </c:pt>
                <c:pt idx="5679">
                  <c:v>5680.0</c:v>
                </c:pt>
                <c:pt idx="5680">
                  <c:v>5681.0</c:v>
                </c:pt>
                <c:pt idx="5681">
                  <c:v>5682.0</c:v>
                </c:pt>
                <c:pt idx="5682">
                  <c:v>5683.0</c:v>
                </c:pt>
                <c:pt idx="5683">
                  <c:v>5684.0</c:v>
                </c:pt>
                <c:pt idx="5684">
                  <c:v>5685.0</c:v>
                </c:pt>
                <c:pt idx="5685">
                  <c:v>5686.0</c:v>
                </c:pt>
                <c:pt idx="5686">
                  <c:v>5687.0</c:v>
                </c:pt>
                <c:pt idx="5687">
                  <c:v>5688.0</c:v>
                </c:pt>
                <c:pt idx="5688">
                  <c:v>5689.0</c:v>
                </c:pt>
                <c:pt idx="5689">
                  <c:v>5690.0</c:v>
                </c:pt>
                <c:pt idx="5690">
                  <c:v>5691.0</c:v>
                </c:pt>
                <c:pt idx="5691">
                  <c:v>5692.0</c:v>
                </c:pt>
                <c:pt idx="5692">
                  <c:v>5693.0</c:v>
                </c:pt>
                <c:pt idx="5693">
                  <c:v>5694.0</c:v>
                </c:pt>
                <c:pt idx="5694">
                  <c:v>5695.0</c:v>
                </c:pt>
                <c:pt idx="5695">
                  <c:v>5696.0</c:v>
                </c:pt>
                <c:pt idx="5696">
                  <c:v>5697.0</c:v>
                </c:pt>
                <c:pt idx="5697">
                  <c:v>5698.0</c:v>
                </c:pt>
                <c:pt idx="5698">
                  <c:v>5699.0</c:v>
                </c:pt>
                <c:pt idx="5699">
                  <c:v>5700.0</c:v>
                </c:pt>
                <c:pt idx="5700">
                  <c:v>5701.0</c:v>
                </c:pt>
                <c:pt idx="5701">
                  <c:v>5702.0</c:v>
                </c:pt>
                <c:pt idx="5702">
                  <c:v>5703.0</c:v>
                </c:pt>
                <c:pt idx="5703">
                  <c:v>5704.0</c:v>
                </c:pt>
                <c:pt idx="5704">
                  <c:v>5705.0</c:v>
                </c:pt>
                <c:pt idx="5705">
                  <c:v>5706.0</c:v>
                </c:pt>
                <c:pt idx="5706">
                  <c:v>5707.0</c:v>
                </c:pt>
                <c:pt idx="5707">
                  <c:v>5708.0</c:v>
                </c:pt>
                <c:pt idx="5708">
                  <c:v>5709.0</c:v>
                </c:pt>
                <c:pt idx="5709">
                  <c:v>5710.0</c:v>
                </c:pt>
                <c:pt idx="5710">
                  <c:v>5711.0</c:v>
                </c:pt>
                <c:pt idx="5711">
                  <c:v>5712.0</c:v>
                </c:pt>
                <c:pt idx="5712">
                  <c:v>5713.0</c:v>
                </c:pt>
                <c:pt idx="5713">
                  <c:v>5714.0</c:v>
                </c:pt>
                <c:pt idx="5714">
                  <c:v>5715.0</c:v>
                </c:pt>
                <c:pt idx="5715">
                  <c:v>5716.0</c:v>
                </c:pt>
                <c:pt idx="5716">
                  <c:v>5717.0</c:v>
                </c:pt>
                <c:pt idx="5717">
                  <c:v>5718.0</c:v>
                </c:pt>
                <c:pt idx="5718">
                  <c:v>5719.0</c:v>
                </c:pt>
                <c:pt idx="5719">
                  <c:v>5720.0</c:v>
                </c:pt>
                <c:pt idx="5720">
                  <c:v>5721.0</c:v>
                </c:pt>
                <c:pt idx="5721">
                  <c:v>5722.0</c:v>
                </c:pt>
                <c:pt idx="5722">
                  <c:v>5723.0</c:v>
                </c:pt>
                <c:pt idx="5723">
                  <c:v>5724.0</c:v>
                </c:pt>
                <c:pt idx="5724">
                  <c:v>5725.0</c:v>
                </c:pt>
                <c:pt idx="5725">
                  <c:v>5726.0</c:v>
                </c:pt>
                <c:pt idx="5726">
                  <c:v>5727.0</c:v>
                </c:pt>
                <c:pt idx="5727">
                  <c:v>5728.0</c:v>
                </c:pt>
                <c:pt idx="5728">
                  <c:v>5729.0</c:v>
                </c:pt>
                <c:pt idx="5729">
                  <c:v>5730.0</c:v>
                </c:pt>
                <c:pt idx="5730">
                  <c:v>5731.0</c:v>
                </c:pt>
                <c:pt idx="5731">
                  <c:v>5732.0</c:v>
                </c:pt>
                <c:pt idx="5732">
                  <c:v>5733.0</c:v>
                </c:pt>
                <c:pt idx="5733">
                  <c:v>5734.0</c:v>
                </c:pt>
                <c:pt idx="5734">
                  <c:v>5735.0</c:v>
                </c:pt>
                <c:pt idx="5735">
                  <c:v>5736.0</c:v>
                </c:pt>
                <c:pt idx="5736">
                  <c:v>5737.0</c:v>
                </c:pt>
                <c:pt idx="5737">
                  <c:v>5738.0</c:v>
                </c:pt>
                <c:pt idx="5738">
                  <c:v>5739.0</c:v>
                </c:pt>
                <c:pt idx="5739">
                  <c:v>5740.0</c:v>
                </c:pt>
                <c:pt idx="5740">
                  <c:v>5741.0</c:v>
                </c:pt>
                <c:pt idx="5741">
                  <c:v>5742.0</c:v>
                </c:pt>
                <c:pt idx="5742">
                  <c:v>5743.0</c:v>
                </c:pt>
                <c:pt idx="5743">
                  <c:v>5744.0</c:v>
                </c:pt>
                <c:pt idx="5744">
                  <c:v>5745.0</c:v>
                </c:pt>
                <c:pt idx="5745">
                  <c:v>5746.0</c:v>
                </c:pt>
                <c:pt idx="5746">
                  <c:v>5747.0</c:v>
                </c:pt>
                <c:pt idx="5747">
                  <c:v>5748.0</c:v>
                </c:pt>
                <c:pt idx="5748">
                  <c:v>5749.0</c:v>
                </c:pt>
                <c:pt idx="5749">
                  <c:v>5750.0</c:v>
                </c:pt>
                <c:pt idx="5750">
                  <c:v>5751.0</c:v>
                </c:pt>
                <c:pt idx="5751">
                  <c:v>5752.0</c:v>
                </c:pt>
                <c:pt idx="5752">
                  <c:v>5753.0</c:v>
                </c:pt>
                <c:pt idx="5753">
                  <c:v>5754.0</c:v>
                </c:pt>
                <c:pt idx="5754">
                  <c:v>5755.0</c:v>
                </c:pt>
                <c:pt idx="5755">
                  <c:v>5756.0</c:v>
                </c:pt>
                <c:pt idx="5756">
                  <c:v>5757.0</c:v>
                </c:pt>
                <c:pt idx="5757">
                  <c:v>5758.0</c:v>
                </c:pt>
                <c:pt idx="5758">
                  <c:v>5759.0</c:v>
                </c:pt>
                <c:pt idx="5759">
                  <c:v>5760.0</c:v>
                </c:pt>
                <c:pt idx="5760">
                  <c:v>5761.0</c:v>
                </c:pt>
                <c:pt idx="5761">
                  <c:v>5762.0</c:v>
                </c:pt>
                <c:pt idx="5762">
                  <c:v>5763.0</c:v>
                </c:pt>
                <c:pt idx="5763">
                  <c:v>5764.0</c:v>
                </c:pt>
                <c:pt idx="5764">
                  <c:v>5765.0</c:v>
                </c:pt>
                <c:pt idx="5765">
                  <c:v>5766.0</c:v>
                </c:pt>
                <c:pt idx="5766">
                  <c:v>5767.0</c:v>
                </c:pt>
                <c:pt idx="5767">
                  <c:v>5768.0</c:v>
                </c:pt>
                <c:pt idx="5768">
                  <c:v>5769.0</c:v>
                </c:pt>
                <c:pt idx="5769">
                  <c:v>5770.0</c:v>
                </c:pt>
                <c:pt idx="5770">
                  <c:v>5771.0</c:v>
                </c:pt>
                <c:pt idx="5771">
                  <c:v>5772.0</c:v>
                </c:pt>
                <c:pt idx="5772">
                  <c:v>5773.0</c:v>
                </c:pt>
                <c:pt idx="5773">
                  <c:v>5774.0</c:v>
                </c:pt>
                <c:pt idx="5774">
                  <c:v>5775.0</c:v>
                </c:pt>
                <c:pt idx="5775">
                  <c:v>5776.0</c:v>
                </c:pt>
                <c:pt idx="5776">
                  <c:v>5777.0</c:v>
                </c:pt>
                <c:pt idx="5777">
                  <c:v>5778.0</c:v>
                </c:pt>
                <c:pt idx="5778">
                  <c:v>5779.0</c:v>
                </c:pt>
                <c:pt idx="5779">
                  <c:v>5780.0</c:v>
                </c:pt>
                <c:pt idx="5780">
                  <c:v>5781.0</c:v>
                </c:pt>
                <c:pt idx="5781">
                  <c:v>5782.0</c:v>
                </c:pt>
                <c:pt idx="5782">
                  <c:v>5783.0</c:v>
                </c:pt>
                <c:pt idx="5783">
                  <c:v>5784.0</c:v>
                </c:pt>
                <c:pt idx="5784">
                  <c:v>5785.0</c:v>
                </c:pt>
                <c:pt idx="5785">
                  <c:v>5786.0</c:v>
                </c:pt>
                <c:pt idx="5786">
                  <c:v>5787.0</c:v>
                </c:pt>
                <c:pt idx="5787">
                  <c:v>5788.0</c:v>
                </c:pt>
                <c:pt idx="5788">
                  <c:v>5789.0</c:v>
                </c:pt>
                <c:pt idx="5789">
                  <c:v>5790.0</c:v>
                </c:pt>
                <c:pt idx="5790">
                  <c:v>5791.0</c:v>
                </c:pt>
                <c:pt idx="5791">
                  <c:v>5792.0</c:v>
                </c:pt>
                <c:pt idx="5792">
                  <c:v>5793.0</c:v>
                </c:pt>
                <c:pt idx="5793">
                  <c:v>5794.0</c:v>
                </c:pt>
                <c:pt idx="5794">
                  <c:v>5795.0</c:v>
                </c:pt>
                <c:pt idx="5795">
                  <c:v>5796.0</c:v>
                </c:pt>
                <c:pt idx="5796">
                  <c:v>5797.0</c:v>
                </c:pt>
                <c:pt idx="5797">
                  <c:v>5798.0</c:v>
                </c:pt>
                <c:pt idx="5798">
                  <c:v>5799.0</c:v>
                </c:pt>
                <c:pt idx="5799">
                  <c:v>5800.0</c:v>
                </c:pt>
                <c:pt idx="5800">
                  <c:v>5801.0</c:v>
                </c:pt>
                <c:pt idx="5801">
                  <c:v>5802.0</c:v>
                </c:pt>
                <c:pt idx="5802">
                  <c:v>5803.0</c:v>
                </c:pt>
                <c:pt idx="5803">
                  <c:v>5804.0</c:v>
                </c:pt>
                <c:pt idx="5804">
                  <c:v>5805.0</c:v>
                </c:pt>
                <c:pt idx="5805">
                  <c:v>5806.0</c:v>
                </c:pt>
                <c:pt idx="5806">
                  <c:v>5807.0</c:v>
                </c:pt>
                <c:pt idx="5807">
                  <c:v>5808.0</c:v>
                </c:pt>
                <c:pt idx="5808">
                  <c:v>5809.0</c:v>
                </c:pt>
                <c:pt idx="5809">
                  <c:v>5810.0</c:v>
                </c:pt>
                <c:pt idx="5810">
                  <c:v>5811.0</c:v>
                </c:pt>
                <c:pt idx="5811">
                  <c:v>5812.0</c:v>
                </c:pt>
                <c:pt idx="5812">
                  <c:v>5813.0</c:v>
                </c:pt>
                <c:pt idx="5813">
                  <c:v>5814.0</c:v>
                </c:pt>
                <c:pt idx="5814">
                  <c:v>5815.0</c:v>
                </c:pt>
                <c:pt idx="5815">
                  <c:v>5816.0</c:v>
                </c:pt>
                <c:pt idx="5816">
                  <c:v>5817.0</c:v>
                </c:pt>
                <c:pt idx="5817">
                  <c:v>5818.0</c:v>
                </c:pt>
                <c:pt idx="5818">
                  <c:v>5819.0</c:v>
                </c:pt>
                <c:pt idx="5819">
                  <c:v>5820.0</c:v>
                </c:pt>
                <c:pt idx="5820">
                  <c:v>5821.0</c:v>
                </c:pt>
                <c:pt idx="5821">
                  <c:v>5822.0</c:v>
                </c:pt>
                <c:pt idx="5822">
                  <c:v>5823.0</c:v>
                </c:pt>
                <c:pt idx="5823">
                  <c:v>5824.0</c:v>
                </c:pt>
                <c:pt idx="5824">
                  <c:v>5825.0</c:v>
                </c:pt>
                <c:pt idx="5825">
                  <c:v>5826.0</c:v>
                </c:pt>
                <c:pt idx="5826">
                  <c:v>5827.0</c:v>
                </c:pt>
                <c:pt idx="5827">
                  <c:v>5828.0</c:v>
                </c:pt>
                <c:pt idx="5828">
                  <c:v>5829.0</c:v>
                </c:pt>
                <c:pt idx="5829">
                  <c:v>5830.0</c:v>
                </c:pt>
                <c:pt idx="5830">
                  <c:v>5831.0</c:v>
                </c:pt>
                <c:pt idx="5831">
                  <c:v>5832.0</c:v>
                </c:pt>
                <c:pt idx="5832">
                  <c:v>5833.0</c:v>
                </c:pt>
                <c:pt idx="5833">
                  <c:v>5834.0</c:v>
                </c:pt>
                <c:pt idx="5834">
                  <c:v>5835.0</c:v>
                </c:pt>
                <c:pt idx="5835">
                  <c:v>5836.0</c:v>
                </c:pt>
                <c:pt idx="5836">
                  <c:v>5837.0</c:v>
                </c:pt>
                <c:pt idx="5837">
                  <c:v>5838.0</c:v>
                </c:pt>
                <c:pt idx="5838">
                  <c:v>5839.0</c:v>
                </c:pt>
                <c:pt idx="5839">
                  <c:v>5840.0</c:v>
                </c:pt>
                <c:pt idx="5840">
                  <c:v>5841.0</c:v>
                </c:pt>
                <c:pt idx="5841">
                  <c:v>5842.0</c:v>
                </c:pt>
                <c:pt idx="5842">
                  <c:v>5843.0</c:v>
                </c:pt>
                <c:pt idx="5843">
                  <c:v>5844.0</c:v>
                </c:pt>
                <c:pt idx="5844">
                  <c:v>5845.0</c:v>
                </c:pt>
                <c:pt idx="5845">
                  <c:v>5846.0</c:v>
                </c:pt>
                <c:pt idx="5846">
                  <c:v>5847.0</c:v>
                </c:pt>
                <c:pt idx="5847">
                  <c:v>5848.0</c:v>
                </c:pt>
                <c:pt idx="5848">
                  <c:v>5849.0</c:v>
                </c:pt>
                <c:pt idx="5849">
                  <c:v>5850.0</c:v>
                </c:pt>
                <c:pt idx="5850">
                  <c:v>5851.0</c:v>
                </c:pt>
                <c:pt idx="5851">
                  <c:v>5852.0</c:v>
                </c:pt>
                <c:pt idx="5852">
                  <c:v>5853.0</c:v>
                </c:pt>
                <c:pt idx="5853">
                  <c:v>5854.0</c:v>
                </c:pt>
                <c:pt idx="5854">
                  <c:v>5855.0</c:v>
                </c:pt>
                <c:pt idx="5855">
                  <c:v>5856.0</c:v>
                </c:pt>
                <c:pt idx="5856">
                  <c:v>5857.0</c:v>
                </c:pt>
                <c:pt idx="5857">
                  <c:v>5858.0</c:v>
                </c:pt>
                <c:pt idx="5858">
                  <c:v>5859.0</c:v>
                </c:pt>
                <c:pt idx="5859">
                  <c:v>5860.0</c:v>
                </c:pt>
                <c:pt idx="5860">
                  <c:v>5861.0</c:v>
                </c:pt>
                <c:pt idx="5861">
                  <c:v>5862.0</c:v>
                </c:pt>
                <c:pt idx="5862">
                  <c:v>5863.0</c:v>
                </c:pt>
                <c:pt idx="5863">
                  <c:v>5864.0</c:v>
                </c:pt>
                <c:pt idx="5864">
                  <c:v>5865.0</c:v>
                </c:pt>
                <c:pt idx="5865">
                  <c:v>5866.0</c:v>
                </c:pt>
                <c:pt idx="5866">
                  <c:v>5867.0</c:v>
                </c:pt>
                <c:pt idx="5867">
                  <c:v>5868.0</c:v>
                </c:pt>
                <c:pt idx="5868">
                  <c:v>5869.0</c:v>
                </c:pt>
                <c:pt idx="5869">
                  <c:v>5870.0</c:v>
                </c:pt>
                <c:pt idx="5870">
                  <c:v>5871.0</c:v>
                </c:pt>
                <c:pt idx="5871">
                  <c:v>5872.0</c:v>
                </c:pt>
                <c:pt idx="5872">
                  <c:v>5873.0</c:v>
                </c:pt>
                <c:pt idx="5873">
                  <c:v>5874.0</c:v>
                </c:pt>
                <c:pt idx="5874">
                  <c:v>5875.0</c:v>
                </c:pt>
                <c:pt idx="5875">
                  <c:v>5876.0</c:v>
                </c:pt>
                <c:pt idx="5876">
                  <c:v>5877.0</c:v>
                </c:pt>
                <c:pt idx="5877">
                  <c:v>5878.0</c:v>
                </c:pt>
                <c:pt idx="5878">
                  <c:v>5879.0</c:v>
                </c:pt>
                <c:pt idx="5879">
                  <c:v>5880.0</c:v>
                </c:pt>
                <c:pt idx="5880">
                  <c:v>5881.0</c:v>
                </c:pt>
                <c:pt idx="5881">
                  <c:v>5882.0</c:v>
                </c:pt>
                <c:pt idx="5882">
                  <c:v>5883.0</c:v>
                </c:pt>
                <c:pt idx="5883">
                  <c:v>5884.0</c:v>
                </c:pt>
                <c:pt idx="5884">
                  <c:v>5885.0</c:v>
                </c:pt>
                <c:pt idx="5885">
                  <c:v>5886.0</c:v>
                </c:pt>
                <c:pt idx="5886">
                  <c:v>5887.0</c:v>
                </c:pt>
                <c:pt idx="5887">
                  <c:v>5888.0</c:v>
                </c:pt>
                <c:pt idx="5888">
                  <c:v>5889.0</c:v>
                </c:pt>
                <c:pt idx="5889">
                  <c:v>5890.0</c:v>
                </c:pt>
                <c:pt idx="5890">
                  <c:v>5891.0</c:v>
                </c:pt>
                <c:pt idx="5891">
                  <c:v>5892.0</c:v>
                </c:pt>
                <c:pt idx="5892">
                  <c:v>5893.0</c:v>
                </c:pt>
                <c:pt idx="5893">
                  <c:v>5894.0</c:v>
                </c:pt>
                <c:pt idx="5894">
                  <c:v>5895.0</c:v>
                </c:pt>
                <c:pt idx="5895">
                  <c:v>5896.0</c:v>
                </c:pt>
                <c:pt idx="5896">
                  <c:v>5897.0</c:v>
                </c:pt>
                <c:pt idx="5897">
                  <c:v>5898.0</c:v>
                </c:pt>
                <c:pt idx="5898">
                  <c:v>5899.0</c:v>
                </c:pt>
                <c:pt idx="5899">
                  <c:v>5900.0</c:v>
                </c:pt>
                <c:pt idx="5900">
                  <c:v>5901.0</c:v>
                </c:pt>
                <c:pt idx="5901">
                  <c:v>5902.0</c:v>
                </c:pt>
                <c:pt idx="5902">
                  <c:v>5903.0</c:v>
                </c:pt>
                <c:pt idx="5903">
                  <c:v>5904.0</c:v>
                </c:pt>
                <c:pt idx="5904">
                  <c:v>5905.0</c:v>
                </c:pt>
                <c:pt idx="5905">
                  <c:v>5906.0</c:v>
                </c:pt>
                <c:pt idx="5906">
                  <c:v>5907.0</c:v>
                </c:pt>
                <c:pt idx="5907">
                  <c:v>5908.0</c:v>
                </c:pt>
                <c:pt idx="5908">
                  <c:v>5909.0</c:v>
                </c:pt>
                <c:pt idx="5909">
                  <c:v>5910.0</c:v>
                </c:pt>
                <c:pt idx="5910">
                  <c:v>5911.0</c:v>
                </c:pt>
                <c:pt idx="5911">
                  <c:v>5912.0</c:v>
                </c:pt>
                <c:pt idx="5912">
                  <c:v>5913.0</c:v>
                </c:pt>
                <c:pt idx="5913">
                  <c:v>5914.0</c:v>
                </c:pt>
                <c:pt idx="5914">
                  <c:v>5915.0</c:v>
                </c:pt>
                <c:pt idx="5915">
                  <c:v>5916.0</c:v>
                </c:pt>
                <c:pt idx="5916">
                  <c:v>5917.0</c:v>
                </c:pt>
                <c:pt idx="5917">
                  <c:v>5918.0</c:v>
                </c:pt>
                <c:pt idx="5918">
                  <c:v>5919.0</c:v>
                </c:pt>
                <c:pt idx="5919">
                  <c:v>5920.0</c:v>
                </c:pt>
                <c:pt idx="5920">
                  <c:v>5921.0</c:v>
                </c:pt>
                <c:pt idx="5921">
                  <c:v>5922.0</c:v>
                </c:pt>
                <c:pt idx="5922">
                  <c:v>5923.0</c:v>
                </c:pt>
                <c:pt idx="5923">
                  <c:v>5924.0</c:v>
                </c:pt>
                <c:pt idx="5924">
                  <c:v>5925.0</c:v>
                </c:pt>
                <c:pt idx="5925">
                  <c:v>5926.0</c:v>
                </c:pt>
                <c:pt idx="5926">
                  <c:v>5927.0</c:v>
                </c:pt>
                <c:pt idx="5927">
                  <c:v>5928.0</c:v>
                </c:pt>
                <c:pt idx="5928">
                  <c:v>5929.0</c:v>
                </c:pt>
                <c:pt idx="5929">
                  <c:v>5930.0</c:v>
                </c:pt>
                <c:pt idx="5930">
                  <c:v>5931.0</c:v>
                </c:pt>
                <c:pt idx="5931">
                  <c:v>5932.0</c:v>
                </c:pt>
                <c:pt idx="5932">
                  <c:v>5933.0</c:v>
                </c:pt>
                <c:pt idx="5933">
                  <c:v>5934.0</c:v>
                </c:pt>
                <c:pt idx="5934">
                  <c:v>5935.0</c:v>
                </c:pt>
                <c:pt idx="5935">
                  <c:v>5936.0</c:v>
                </c:pt>
                <c:pt idx="5936">
                  <c:v>5937.0</c:v>
                </c:pt>
                <c:pt idx="5937">
                  <c:v>5938.0</c:v>
                </c:pt>
                <c:pt idx="5938">
                  <c:v>5939.0</c:v>
                </c:pt>
                <c:pt idx="5939">
                  <c:v>5940.0</c:v>
                </c:pt>
                <c:pt idx="5940">
                  <c:v>5941.0</c:v>
                </c:pt>
                <c:pt idx="5941">
                  <c:v>5942.0</c:v>
                </c:pt>
                <c:pt idx="5942">
                  <c:v>5943.0</c:v>
                </c:pt>
                <c:pt idx="5943">
                  <c:v>5944.0</c:v>
                </c:pt>
                <c:pt idx="5944">
                  <c:v>5945.0</c:v>
                </c:pt>
                <c:pt idx="5945">
                  <c:v>5946.0</c:v>
                </c:pt>
                <c:pt idx="5946">
                  <c:v>5947.0</c:v>
                </c:pt>
                <c:pt idx="5947">
                  <c:v>5948.0</c:v>
                </c:pt>
                <c:pt idx="5948">
                  <c:v>5949.0</c:v>
                </c:pt>
                <c:pt idx="5949">
                  <c:v>5950.0</c:v>
                </c:pt>
                <c:pt idx="5950">
                  <c:v>5951.0</c:v>
                </c:pt>
                <c:pt idx="5951">
                  <c:v>5952.0</c:v>
                </c:pt>
                <c:pt idx="5952">
                  <c:v>5953.0</c:v>
                </c:pt>
                <c:pt idx="5953">
                  <c:v>5954.0</c:v>
                </c:pt>
                <c:pt idx="5954">
                  <c:v>5955.0</c:v>
                </c:pt>
                <c:pt idx="5955">
                  <c:v>5956.0</c:v>
                </c:pt>
                <c:pt idx="5956">
                  <c:v>5957.0</c:v>
                </c:pt>
                <c:pt idx="5957">
                  <c:v>5958.0</c:v>
                </c:pt>
                <c:pt idx="5958">
                  <c:v>5959.0</c:v>
                </c:pt>
                <c:pt idx="5959">
                  <c:v>5960.0</c:v>
                </c:pt>
                <c:pt idx="5960">
                  <c:v>5961.0</c:v>
                </c:pt>
                <c:pt idx="5961">
                  <c:v>5962.0</c:v>
                </c:pt>
                <c:pt idx="5962">
                  <c:v>5963.0</c:v>
                </c:pt>
                <c:pt idx="5963">
                  <c:v>5964.0</c:v>
                </c:pt>
                <c:pt idx="5964">
                  <c:v>5965.0</c:v>
                </c:pt>
                <c:pt idx="5965">
                  <c:v>5966.0</c:v>
                </c:pt>
                <c:pt idx="5966">
                  <c:v>5967.0</c:v>
                </c:pt>
                <c:pt idx="5967">
                  <c:v>5968.0</c:v>
                </c:pt>
                <c:pt idx="5968">
                  <c:v>5969.0</c:v>
                </c:pt>
                <c:pt idx="5969">
                  <c:v>5970.0</c:v>
                </c:pt>
                <c:pt idx="5970">
                  <c:v>5971.0</c:v>
                </c:pt>
                <c:pt idx="5971">
                  <c:v>5972.0</c:v>
                </c:pt>
                <c:pt idx="5972">
                  <c:v>5973.0</c:v>
                </c:pt>
                <c:pt idx="5973">
                  <c:v>5974.0</c:v>
                </c:pt>
                <c:pt idx="5974">
                  <c:v>5975.0</c:v>
                </c:pt>
                <c:pt idx="5975">
                  <c:v>5976.0</c:v>
                </c:pt>
                <c:pt idx="5976">
                  <c:v>5977.0</c:v>
                </c:pt>
                <c:pt idx="5977">
                  <c:v>5978.0</c:v>
                </c:pt>
                <c:pt idx="5978">
                  <c:v>5979.0</c:v>
                </c:pt>
                <c:pt idx="5979">
                  <c:v>5980.0</c:v>
                </c:pt>
                <c:pt idx="5980">
                  <c:v>5981.0</c:v>
                </c:pt>
                <c:pt idx="5981">
                  <c:v>5982.0</c:v>
                </c:pt>
                <c:pt idx="5982">
                  <c:v>5983.0</c:v>
                </c:pt>
                <c:pt idx="5983">
                  <c:v>5984.0</c:v>
                </c:pt>
                <c:pt idx="5984">
                  <c:v>5985.0</c:v>
                </c:pt>
                <c:pt idx="5985">
                  <c:v>5986.0</c:v>
                </c:pt>
                <c:pt idx="5986">
                  <c:v>5987.0</c:v>
                </c:pt>
                <c:pt idx="5987">
                  <c:v>5988.0</c:v>
                </c:pt>
                <c:pt idx="5988">
                  <c:v>5989.0</c:v>
                </c:pt>
                <c:pt idx="5989">
                  <c:v>5990.0</c:v>
                </c:pt>
                <c:pt idx="5990">
                  <c:v>5991.0</c:v>
                </c:pt>
                <c:pt idx="5991">
                  <c:v>5992.0</c:v>
                </c:pt>
                <c:pt idx="5992">
                  <c:v>5993.0</c:v>
                </c:pt>
                <c:pt idx="5993">
                  <c:v>5994.0</c:v>
                </c:pt>
                <c:pt idx="5994">
                  <c:v>5995.0</c:v>
                </c:pt>
                <c:pt idx="5995">
                  <c:v>5996.0</c:v>
                </c:pt>
                <c:pt idx="5996">
                  <c:v>5997.0</c:v>
                </c:pt>
                <c:pt idx="5997">
                  <c:v>5998.0</c:v>
                </c:pt>
                <c:pt idx="5998">
                  <c:v>5999.0</c:v>
                </c:pt>
                <c:pt idx="5999">
                  <c:v>6000.0</c:v>
                </c:pt>
                <c:pt idx="6000">
                  <c:v>6001.0</c:v>
                </c:pt>
                <c:pt idx="6001">
                  <c:v>6002.0</c:v>
                </c:pt>
                <c:pt idx="6002">
                  <c:v>6003.0</c:v>
                </c:pt>
                <c:pt idx="6003">
                  <c:v>6004.0</c:v>
                </c:pt>
                <c:pt idx="6004">
                  <c:v>6005.0</c:v>
                </c:pt>
                <c:pt idx="6005">
                  <c:v>6006.0</c:v>
                </c:pt>
                <c:pt idx="6006">
                  <c:v>6007.0</c:v>
                </c:pt>
                <c:pt idx="6007">
                  <c:v>6008.0</c:v>
                </c:pt>
                <c:pt idx="6008">
                  <c:v>6009.0</c:v>
                </c:pt>
                <c:pt idx="6009">
                  <c:v>6010.0</c:v>
                </c:pt>
                <c:pt idx="6010">
                  <c:v>6011.0</c:v>
                </c:pt>
                <c:pt idx="6011">
                  <c:v>6012.0</c:v>
                </c:pt>
                <c:pt idx="6012">
                  <c:v>6013.0</c:v>
                </c:pt>
                <c:pt idx="6013">
                  <c:v>6014.0</c:v>
                </c:pt>
                <c:pt idx="6014">
                  <c:v>6015.0</c:v>
                </c:pt>
                <c:pt idx="6015">
                  <c:v>6016.0</c:v>
                </c:pt>
                <c:pt idx="6016">
                  <c:v>6017.0</c:v>
                </c:pt>
                <c:pt idx="6017">
                  <c:v>6018.0</c:v>
                </c:pt>
                <c:pt idx="6018">
                  <c:v>6019.0</c:v>
                </c:pt>
                <c:pt idx="6019">
                  <c:v>6020.0</c:v>
                </c:pt>
                <c:pt idx="6020">
                  <c:v>6021.0</c:v>
                </c:pt>
                <c:pt idx="6021">
                  <c:v>6022.0</c:v>
                </c:pt>
                <c:pt idx="6022">
                  <c:v>6023.0</c:v>
                </c:pt>
                <c:pt idx="6023">
                  <c:v>6024.0</c:v>
                </c:pt>
                <c:pt idx="6024">
                  <c:v>6025.0</c:v>
                </c:pt>
                <c:pt idx="6025">
                  <c:v>6026.0</c:v>
                </c:pt>
                <c:pt idx="6026">
                  <c:v>6027.0</c:v>
                </c:pt>
                <c:pt idx="6027">
                  <c:v>6028.0</c:v>
                </c:pt>
                <c:pt idx="6028">
                  <c:v>6029.0</c:v>
                </c:pt>
                <c:pt idx="6029">
                  <c:v>6030.0</c:v>
                </c:pt>
                <c:pt idx="6030">
                  <c:v>6031.0</c:v>
                </c:pt>
                <c:pt idx="6031">
                  <c:v>6032.0</c:v>
                </c:pt>
                <c:pt idx="6032">
                  <c:v>6033.0</c:v>
                </c:pt>
                <c:pt idx="6033">
                  <c:v>6034.0</c:v>
                </c:pt>
                <c:pt idx="6034">
                  <c:v>6035.0</c:v>
                </c:pt>
                <c:pt idx="6035">
                  <c:v>6036.0</c:v>
                </c:pt>
                <c:pt idx="6036">
                  <c:v>6037.0</c:v>
                </c:pt>
                <c:pt idx="6037">
                  <c:v>6038.0</c:v>
                </c:pt>
                <c:pt idx="6038">
                  <c:v>6039.0</c:v>
                </c:pt>
                <c:pt idx="6039">
                  <c:v>6040.0</c:v>
                </c:pt>
                <c:pt idx="6040">
                  <c:v>6041.0</c:v>
                </c:pt>
                <c:pt idx="6041">
                  <c:v>6042.0</c:v>
                </c:pt>
                <c:pt idx="6042">
                  <c:v>6043.0</c:v>
                </c:pt>
                <c:pt idx="6043">
                  <c:v>6044.0</c:v>
                </c:pt>
                <c:pt idx="6044">
                  <c:v>6045.0</c:v>
                </c:pt>
                <c:pt idx="6045">
                  <c:v>6046.0</c:v>
                </c:pt>
                <c:pt idx="6046">
                  <c:v>6047.0</c:v>
                </c:pt>
                <c:pt idx="6047">
                  <c:v>6048.0</c:v>
                </c:pt>
                <c:pt idx="6048">
                  <c:v>6049.0</c:v>
                </c:pt>
                <c:pt idx="6049">
                  <c:v>6050.0</c:v>
                </c:pt>
                <c:pt idx="6050">
                  <c:v>6051.0</c:v>
                </c:pt>
                <c:pt idx="6051">
                  <c:v>6052.0</c:v>
                </c:pt>
                <c:pt idx="6052">
                  <c:v>6053.0</c:v>
                </c:pt>
                <c:pt idx="6053">
                  <c:v>6054.0</c:v>
                </c:pt>
                <c:pt idx="6054">
                  <c:v>6055.0</c:v>
                </c:pt>
                <c:pt idx="6055">
                  <c:v>6056.0</c:v>
                </c:pt>
                <c:pt idx="6056">
                  <c:v>6057.0</c:v>
                </c:pt>
                <c:pt idx="6057">
                  <c:v>6058.0</c:v>
                </c:pt>
                <c:pt idx="6058">
                  <c:v>6059.0</c:v>
                </c:pt>
                <c:pt idx="6059">
                  <c:v>6060.0</c:v>
                </c:pt>
                <c:pt idx="6060">
                  <c:v>6061.0</c:v>
                </c:pt>
                <c:pt idx="6061">
                  <c:v>6062.0</c:v>
                </c:pt>
                <c:pt idx="6062">
                  <c:v>6063.0</c:v>
                </c:pt>
                <c:pt idx="6063">
                  <c:v>6064.0</c:v>
                </c:pt>
                <c:pt idx="6064">
                  <c:v>6065.0</c:v>
                </c:pt>
                <c:pt idx="6065">
                  <c:v>6066.0</c:v>
                </c:pt>
                <c:pt idx="6066">
                  <c:v>6067.0</c:v>
                </c:pt>
                <c:pt idx="6067">
                  <c:v>6068.0</c:v>
                </c:pt>
                <c:pt idx="6068">
                  <c:v>6069.0</c:v>
                </c:pt>
                <c:pt idx="6069">
                  <c:v>6070.0</c:v>
                </c:pt>
                <c:pt idx="6070">
                  <c:v>6071.0</c:v>
                </c:pt>
                <c:pt idx="6071">
                  <c:v>6072.0</c:v>
                </c:pt>
                <c:pt idx="6072">
                  <c:v>6073.0</c:v>
                </c:pt>
                <c:pt idx="6073">
                  <c:v>6074.0</c:v>
                </c:pt>
                <c:pt idx="6074">
                  <c:v>6075.0</c:v>
                </c:pt>
                <c:pt idx="6075">
                  <c:v>6076.0</c:v>
                </c:pt>
                <c:pt idx="6076">
                  <c:v>6077.0</c:v>
                </c:pt>
                <c:pt idx="6077">
                  <c:v>6078.0</c:v>
                </c:pt>
                <c:pt idx="6078">
                  <c:v>6079.0</c:v>
                </c:pt>
                <c:pt idx="6079">
                  <c:v>6080.0</c:v>
                </c:pt>
                <c:pt idx="6080">
                  <c:v>6081.0</c:v>
                </c:pt>
                <c:pt idx="6081">
                  <c:v>6082.0</c:v>
                </c:pt>
                <c:pt idx="6082">
                  <c:v>6083.0</c:v>
                </c:pt>
                <c:pt idx="6083">
                  <c:v>6084.0</c:v>
                </c:pt>
                <c:pt idx="6084">
                  <c:v>6085.0</c:v>
                </c:pt>
                <c:pt idx="6085">
                  <c:v>6086.0</c:v>
                </c:pt>
                <c:pt idx="6086">
                  <c:v>6087.0</c:v>
                </c:pt>
                <c:pt idx="6087">
                  <c:v>6088.0</c:v>
                </c:pt>
                <c:pt idx="6088">
                  <c:v>6089.0</c:v>
                </c:pt>
                <c:pt idx="6089">
                  <c:v>6090.0</c:v>
                </c:pt>
                <c:pt idx="6090">
                  <c:v>6091.0</c:v>
                </c:pt>
                <c:pt idx="6091">
                  <c:v>6092.0</c:v>
                </c:pt>
                <c:pt idx="6092">
                  <c:v>6093.0</c:v>
                </c:pt>
                <c:pt idx="6093">
                  <c:v>6094.0</c:v>
                </c:pt>
                <c:pt idx="6094">
                  <c:v>6095.0</c:v>
                </c:pt>
                <c:pt idx="6095">
                  <c:v>6096.0</c:v>
                </c:pt>
                <c:pt idx="6096">
                  <c:v>6097.0</c:v>
                </c:pt>
                <c:pt idx="6097">
                  <c:v>6098.0</c:v>
                </c:pt>
                <c:pt idx="6098">
                  <c:v>6099.0</c:v>
                </c:pt>
                <c:pt idx="6099">
                  <c:v>6100.0</c:v>
                </c:pt>
                <c:pt idx="6100">
                  <c:v>6101.0</c:v>
                </c:pt>
                <c:pt idx="6101">
                  <c:v>6102.0</c:v>
                </c:pt>
                <c:pt idx="6102">
                  <c:v>6103.0</c:v>
                </c:pt>
                <c:pt idx="6103">
                  <c:v>6104.0</c:v>
                </c:pt>
                <c:pt idx="6104">
                  <c:v>6105.0</c:v>
                </c:pt>
                <c:pt idx="6105">
                  <c:v>6106.0</c:v>
                </c:pt>
                <c:pt idx="6106">
                  <c:v>6107.0</c:v>
                </c:pt>
                <c:pt idx="6107">
                  <c:v>6108.0</c:v>
                </c:pt>
                <c:pt idx="6108">
                  <c:v>6109.0</c:v>
                </c:pt>
                <c:pt idx="6109">
                  <c:v>6110.0</c:v>
                </c:pt>
                <c:pt idx="6110">
                  <c:v>6111.0</c:v>
                </c:pt>
                <c:pt idx="6111">
                  <c:v>6112.0</c:v>
                </c:pt>
                <c:pt idx="6112">
                  <c:v>6113.0</c:v>
                </c:pt>
                <c:pt idx="6113">
                  <c:v>6114.0</c:v>
                </c:pt>
                <c:pt idx="6114">
                  <c:v>6115.0</c:v>
                </c:pt>
                <c:pt idx="6115">
                  <c:v>6116.0</c:v>
                </c:pt>
                <c:pt idx="6116">
                  <c:v>6117.0</c:v>
                </c:pt>
                <c:pt idx="6117">
                  <c:v>6118.0</c:v>
                </c:pt>
                <c:pt idx="6118">
                  <c:v>6119.0</c:v>
                </c:pt>
                <c:pt idx="6119">
                  <c:v>6120.0</c:v>
                </c:pt>
                <c:pt idx="6120">
                  <c:v>6121.0</c:v>
                </c:pt>
                <c:pt idx="6121">
                  <c:v>6122.0</c:v>
                </c:pt>
                <c:pt idx="6122">
                  <c:v>6123.0</c:v>
                </c:pt>
                <c:pt idx="6123">
                  <c:v>6124.0</c:v>
                </c:pt>
                <c:pt idx="6124">
                  <c:v>6125.0</c:v>
                </c:pt>
                <c:pt idx="6125">
                  <c:v>6126.0</c:v>
                </c:pt>
                <c:pt idx="6126">
                  <c:v>6127.0</c:v>
                </c:pt>
                <c:pt idx="6127">
                  <c:v>6128.0</c:v>
                </c:pt>
                <c:pt idx="6128">
                  <c:v>6129.0</c:v>
                </c:pt>
                <c:pt idx="6129">
                  <c:v>6130.0</c:v>
                </c:pt>
                <c:pt idx="6130">
                  <c:v>6131.0</c:v>
                </c:pt>
                <c:pt idx="6131">
                  <c:v>6132.0</c:v>
                </c:pt>
                <c:pt idx="6132">
                  <c:v>6133.0</c:v>
                </c:pt>
                <c:pt idx="6133">
                  <c:v>6134.0</c:v>
                </c:pt>
                <c:pt idx="6134">
                  <c:v>6135.0</c:v>
                </c:pt>
                <c:pt idx="6135">
                  <c:v>6136.0</c:v>
                </c:pt>
                <c:pt idx="6136">
                  <c:v>6137.0</c:v>
                </c:pt>
                <c:pt idx="6137">
                  <c:v>6138.0</c:v>
                </c:pt>
                <c:pt idx="6138">
                  <c:v>6139.0</c:v>
                </c:pt>
                <c:pt idx="6139">
                  <c:v>6140.0</c:v>
                </c:pt>
                <c:pt idx="6140">
                  <c:v>6141.0</c:v>
                </c:pt>
                <c:pt idx="6141">
                  <c:v>6142.0</c:v>
                </c:pt>
                <c:pt idx="6142">
                  <c:v>6143.0</c:v>
                </c:pt>
                <c:pt idx="6143">
                  <c:v>6144.0</c:v>
                </c:pt>
                <c:pt idx="6144">
                  <c:v>6145.0</c:v>
                </c:pt>
                <c:pt idx="6145">
                  <c:v>6146.0</c:v>
                </c:pt>
                <c:pt idx="6146">
                  <c:v>6147.0</c:v>
                </c:pt>
                <c:pt idx="6147">
                  <c:v>6148.0</c:v>
                </c:pt>
                <c:pt idx="6148">
                  <c:v>6149.0</c:v>
                </c:pt>
                <c:pt idx="6149">
                  <c:v>6150.0</c:v>
                </c:pt>
                <c:pt idx="6150">
                  <c:v>6151.0</c:v>
                </c:pt>
                <c:pt idx="6151">
                  <c:v>6152.0</c:v>
                </c:pt>
                <c:pt idx="6152">
                  <c:v>6153.0</c:v>
                </c:pt>
                <c:pt idx="6153">
                  <c:v>6154.0</c:v>
                </c:pt>
                <c:pt idx="6154">
                  <c:v>6155.0</c:v>
                </c:pt>
                <c:pt idx="6155">
                  <c:v>6156.0</c:v>
                </c:pt>
                <c:pt idx="6156">
                  <c:v>6157.0</c:v>
                </c:pt>
                <c:pt idx="6157">
                  <c:v>6158.0</c:v>
                </c:pt>
                <c:pt idx="6158">
                  <c:v>6159.0</c:v>
                </c:pt>
                <c:pt idx="6159">
                  <c:v>6160.0</c:v>
                </c:pt>
                <c:pt idx="6160">
                  <c:v>6161.0</c:v>
                </c:pt>
                <c:pt idx="6161">
                  <c:v>6162.0</c:v>
                </c:pt>
                <c:pt idx="6162">
                  <c:v>6163.0</c:v>
                </c:pt>
                <c:pt idx="6163">
                  <c:v>6164.0</c:v>
                </c:pt>
                <c:pt idx="6164">
                  <c:v>6165.0</c:v>
                </c:pt>
                <c:pt idx="6165">
                  <c:v>6166.0</c:v>
                </c:pt>
                <c:pt idx="6166">
                  <c:v>6167.0</c:v>
                </c:pt>
                <c:pt idx="6167">
                  <c:v>6168.0</c:v>
                </c:pt>
                <c:pt idx="6168">
                  <c:v>6169.0</c:v>
                </c:pt>
                <c:pt idx="6169">
                  <c:v>6170.0</c:v>
                </c:pt>
                <c:pt idx="6170">
                  <c:v>6171.0</c:v>
                </c:pt>
                <c:pt idx="6171">
                  <c:v>6172.0</c:v>
                </c:pt>
                <c:pt idx="6172">
                  <c:v>6173.0</c:v>
                </c:pt>
                <c:pt idx="6173">
                  <c:v>6174.0</c:v>
                </c:pt>
                <c:pt idx="6174">
                  <c:v>6175.0</c:v>
                </c:pt>
                <c:pt idx="6175">
                  <c:v>6176.0</c:v>
                </c:pt>
                <c:pt idx="6176">
                  <c:v>6177.0</c:v>
                </c:pt>
                <c:pt idx="6177">
                  <c:v>6178.0</c:v>
                </c:pt>
                <c:pt idx="6178">
                  <c:v>6179.0</c:v>
                </c:pt>
                <c:pt idx="6179">
                  <c:v>6180.0</c:v>
                </c:pt>
                <c:pt idx="6180">
                  <c:v>6181.0</c:v>
                </c:pt>
                <c:pt idx="6181">
                  <c:v>6182.0</c:v>
                </c:pt>
                <c:pt idx="6182">
                  <c:v>6183.0</c:v>
                </c:pt>
                <c:pt idx="6183">
                  <c:v>6184.0</c:v>
                </c:pt>
                <c:pt idx="6184">
                  <c:v>6185.0</c:v>
                </c:pt>
                <c:pt idx="6185">
                  <c:v>6186.0</c:v>
                </c:pt>
                <c:pt idx="6186">
                  <c:v>6187.0</c:v>
                </c:pt>
                <c:pt idx="6187">
                  <c:v>6188.0</c:v>
                </c:pt>
                <c:pt idx="6188">
                  <c:v>6189.0</c:v>
                </c:pt>
                <c:pt idx="6189">
                  <c:v>6190.0</c:v>
                </c:pt>
                <c:pt idx="6190">
                  <c:v>6191.0</c:v>
                </c:pt>
                <c:pt idx="6191">
                  <c:v>6192.0</c:v>
                </c:pt>
                <c:pt idx="6192">
                  <c:v>6193.0</c:v>
                </c:pt>
                <c:pt idx="6193">
                  <c:v>6194.0</c:v>
                </c:pt>
                <c:pt idx="6194">
                  <c:v>6195.0</c:v>
                </c:pt>
                <c:pt idx="6195">
                  <c:v>6196.0</c:v>
                </c:pt>
                <c:pt idx="6196">
                  <c:v>6197.0</c:v>
                </c:pt>
                <c:pt idx="6197">
                  <c:v>6198.0</c:v>
                </c:pt>
                <c:pt idx="6198">
                  <c:v>6199.0</c:v>
                </c:pt>
                <c:pt idx="6199">
                  <c:v>6200.0</c:v>
                </c:pt>
                <c:pt idx="6200">
                  <c:v>6201.0</c:v>
                </c:pt>
                <c:pt idx="6201">
                  <c:v>6202.0</c:v>
                </c:pt>
                <c:pt idx="6202">
                  <c:v>6203.0</c:v>
                </c:pt>
                <c:pt idx="6203">
                  <c:v>6204.0</c:v>
                </c:pt>
                <c:pt idx="6204">
                  <c:v>6205.0</c:v>
                </c:pt>
                <c:pt idx="6205">
                  <c:v>6206.0</c:v>
                </c:pt>
                <c:pt idx="6206">
                  <c:v>6207.0</c:v>
                </c:pt>
                <c:pt idx="6207">
                  <c:v>6208.0</c:v>
                </c:pt>
                <c:pt idx="6208">
                  <c:v>6209.0</c:v>
                </c:pt>
                <c:pt idx="6209">
                  <c:v>6210.0</c:v>
                </c:pt>
                <c:pt idx="6210">
                  <c:v>6211.0</c:v>
                </c:pt>
                <c:pt idx="6211">
                  <c:v>6212.0</c:v>
                </c:pt>
                <c:pt idx="6212">
                  <c:v>6213.0</c:v>
                </c:pt>
                <c:pt idx="6213">
                  <c:v>6214.0</c:v>
                </c:pt>
                <c:pt idx="6214">
                  <c:v>6215.0</c:v>
                </c:pt>
                <c:pt idx="6215">
                  <c:v>6216.0</c:v>
                </c:pt>
                <c:pt idx="6216">
                  <c:v>6217.0</c:v>
                </c:pt>
                <c:pt idx="6217">
                  <c:v>6218.0</c:v>
                </c:pt>
                <c:pt idx="6218">
                  <c:v>6219.0</c:v>
                </c:pt>
                <c:pt idx="6219">
                  <c:v>6220.0</c:v>
                </c:pt>
                <c:pt idx="6220">
                  <c:v>6221.0</c:v>
                </c:pt>
                <c:pt idx="6221">
                  <c:v>6222.0</c:v>
                </c:pt>
                <c:pt idx="6222">
                  <c:v>6223.0</c:v>
                </c:pt>
                <c:pt idx="6223">
                  <c:v>6224.0</c:v>
                </c:pt>
                <c:pt idx="6224">
                  <c:v>6225.0</c:v>
                </c:pt>
                <c:pt idx="6225">
                  <c:v>6226.0</c:v>
                </c:pt>
                <c:pt idx="6226">
                  <c:v>6227.0</c:v>
                </c:pt>
                <c:pt idx="6227">
                  <c:v>6228.0</c:v>
                </c:pt>
                <c:pt idx="6228">
                  <c:v>6229.0</c:v>
                </c:pt>
                <c:pt idx="6229">
                  <c:v>6230.0</c:v>
                </c:pt>
                <c:pt idx="6230">
                  <c:v>6231.0</c:v>
                </c:pt>
                <c:pt idx="6231">
                  <c:v>6232.0</c:v>
                </c:pt>
                <c:pt idx="6232">
                  <c:v>6233.0</c:v>
                </c:pt>
                <c:pt idx="6233">
                  <c:v>6234.0</c:v>
                </c:pt>
                <c:pt idx="6234">
                  <c:v>6235.0</c:v>
                </c:pt>
                <c:pt idx="6235">
                  <c:v>6236.0</c:v>
                </c:pt>
                <c:pt idx="6236">
                  <c:v>6237.0</c:v>
                </c:pt>
                <c:pt idx="6237">
                  <c:v>6238.0</c:v>
                </c:pt>
                <c:pt idx="6238">
                  <c:v>6239.0</c:v>
                </c:pt>
                <c:pt idx="6239">
                  <c:v>6240.0</c:v>
                </c:pt>
                <c:pt idx="6240">
                  <c:v>6241.0</c:v>
                </c:pt>
                <c:pt idx="6241">
                  <c:v>6242.0</c:v>
                </c:pt>
                <c:pt idx="6242">
                  <c:v>6243.0</c:v>
                </c:pt>
                <c:pt idx="6243">
                  <c:v>6244.0</c:v>
                </c:pt>
                <c:pt idx="6244">
                  <c:v>6245.0</c:v>
                </c:pt>
                <c:pt idx="6245">
                  <c:v>6246.0</c:v>
                </c:pt>
                <c:pt idx="6246">
                  <c:v>6247.0</c:v>
                </c:pt>
                <c:pt idx="6247">
                  <c:v>6248.0</c:v>
                </c:pt>
                <c:pt idx="6248">
                  <c:v>6249.0</c:v>
                </c:pt>
                <c:pt idx="6249">
                  <c:v>6250.0</c:v>
                </c:pt>
                <c:pt idx="6250">
                  <c:v>6251.0</c:v>
                </c:pt>
                <c:pt idx="6251">
                  <c:v>6252.0</c:v>
                </c:pt>
                <c:pt idx="6252">
                  <c:v>6253.0</c:v>
                </c:pt>
                <c:pt idx="6253">
                  <c:v>6254.0</c:v>
                </c:pt>
                <c:pt idx="6254">
                  <c:v>6255.0</c:v>
                </c:pt>
                <c:pt idx="6255">
                  <c:v>6256.0</c:v>
                </c:pt>
                <c:pt idx="6256">
                  <c:v>6257.0</c:v>
                </c:pt>
                <c:pt idx="6257">
                  <c:v>6258.0</c:v>
                </c:pt>
                <c:pt idx="6258">
                  <c:v>6259.0</c:v>
                </c:pt>
                <c:pt idx="6259">
                  <c:v>6260.0</c:v>
                </c:pt>
                <c:pt idx="6260">
                  <c:v>6261.0</c:v>
                </c:pt>
                <c:pt idx="6261">
                  <c:v>6262.0</c:v>
                </c:pt>
                <c:pt idx="6262">
                  <c:v>6263.0</c:v>
                </c:pt>
                <c:pt idx="6263">
                  <c:v>6264.0</c:v>
                </c:pt>
                <c:pt idx="6264">
                  <c:v>6265.0</c:v>
                </c:pt>
                <c:pt idx="6265">
                  <c:v>6266.0</c:v>
                </c:pt>
                <c:pt idx="6266">
                  <c:v>6267.0</c:v>
                </c:pt>
                <c:pt idx="6267">
                  <c:v>6268.0</c:v>
                </c:pt>
                <c:pt idx="6268">
                  <c:v>6269.0</c:v>
                </c:pt>
                <c:pt idx="6269">
                  <c:v>6270.0</c:v>
                </c:pt>
                <c:pt idx="6270">
                  <c:v>6271.0</c:v>
                </c:pt>
                <c:pt idx="6271">
                  <c:v>6272.0</c:v>
                </c:pt>
                <c:pt idx="6272">
                  <c:v>6273.0</c:v>
                </c:pt>
                <c:pt idx="6273">
                  <c:v>6274.0</c:v>
                </c:pt>
                <c:pt idx="6274">
                  <c:v>6275.0</c:v>
                </c:pt>
                <c:pt idx="6275">
                  <c:v>6276.0</c:v>
                </c:pt>
                <c:pt idx="6276">
                  <c:v>6277.0</c:v>
                </c:pt>
                <c:pt idx="6277">
                  <c:v>6278.0</c:v>
                </c:pt>
                <c:pt idx="6278">
                  <c:v>6279.0</c:v>
                </c:pt>
                <c:pt idx="6279">
                  <c:v>6280.0</c:v>
                </c:pt>
                <c:pt idx="6280">
                  <c:v>6281.0</c:v>
                </c:pt>
                <c:pt idx="6281">
                  <c:v>6282.0</c:v>
                </c:pt>
                <c:pt idx="6282">
                  <c:v>6283.0</c:v>
                </c:pt>
                <c:pt idx="6283">
                  <c:v>6284.0</c:v>
                </c:pt>
                <c:pt idx="6284">
                  <c:v>6285.0</c:v>
                </c:pt>
                <c:pt idx="6285">
                  <c:v>6286.0</c:v>
                </c:pt>
                <c:pt idx="6286">
                  <c:v>6287.0</c:v>
                </c:pt>
                <c:pt idx="6287">
                  <c:v>6288.0</c:v>
                </c:pt>
                <c:pt idx="6288">
                  <c:v>6289.0</c:v>
                </c:pt>
                <c:pt idx="6289">
                  <c:v>6290.0</c:v>
                </c:pt>
                <c:pt idx="6290">
                  <c:v>6291.0</c:v>
                </c:pt>
                <c:pt idx="6291">
                  <c:v>6292.0</c:v>
                </c:pt>
                <c:pt idx="6292">
                  <c:v>6293.0</c:v>
                </c:pt>
                <c:pt idx="6293">
                  <c:v>6294.0</c:v>
                </c:pt>
                <c:pt idx="6294">
                  <c:v>6295.0</c:v>
                </c:pt>
                <c:pt idx="6295">
                  <c:v>6296.0</c:v>
                </c:pt>
                <c:pt idx="6296">
                  <c:v>6297.0</c:v>
                </c:pt>
                <c:pt idx="6297">
                  <c:v>6298.0</c:v>
                </c:pt>
                <c:pt idx="6298">
                  <c:v>6299.0</c:v>
                </c:pt>
                <c:pt idx="6299">
                  <c:v>6300.0</c:v>
                </c:pt>
                <c:pt idx="6300">
                  <c:v>6301.0</c:v>
                </c:pt>
                <c:pt idx="6301">
                  <c:v>6302.0</c:v>
                </c:pt>
                <c:pt idx="6302">
                  <c:v>6303.0</c:v>
                </c:pt>
                <c:pt idx="6303">
                  <c:v>6304.0</c:v>
                </c:pt>
                <c:pt idx="6304">
                  <c:v>6305.0</c:v>
                </c:pt>
                <c:pt idx="6305">
                  <c:v>6306.0</c:v>
                </c:pt>
                <c:pt idx="6306">
                  <c:v>6307.0</c:v>
                </c:pt>
                <c:pt idx="6307">
                  <c:v>6308.0</c:v>
                </c:pt>
                <c:pt idx="6308">
                  <c:v>6309.0</c:v>
                </c:pt>
                <c:pt idx="6309">
                  <c:v>6310.0</c:v>
                </c:pt>
                <c:pt idx="6310">
                  <c:v>6311.0</c:v>
                </c:pt>
                <c:pt idx="6311">
                  <c:v>6312.0</c:v>
                </c:pt>
                <c:pt idx="6312">
                  <c:v>6313.0</c:v>
                </c:pt>
                <c:pt idx="6313">
                  <c:v>6314.0</c:v>
                </c:pt>
                <c:pt idx="6314">
                  <c:v>6315.0</c:v>
                </c:pt>
                <c:pt idx="6315">
                  <c:v>6316.0</c:v>
                </c:pt>
                <c:pt idx="6316">
                  <c:v>6317.0</c:v>
                </c:pt>
                <c:pt idx="6317">
                  <c:v>6318.0</c:v>
                </c:pt>
                <c:pt idx="6318">
                  <c:v>6319.0</c:v>
                </c:pt>
                <c:pt idx="6319">
                  <c:v>6320.0</c:v>
                </c:pt>
                <c:pt idx="6320">
                  <c:v>6321.0</c:v>
                </c:pt>
                <c:pt idx="6321">
                  <c:v>6322.0</c:v>
                </c:pt>
                <c:pt idx="6322">
                  <c:v>6323.0</c:v>
                </c:pt>
                <c:pt idx="6323">
                  <c:v>6324.0</c:v>
                </c:pt>
                <c:pt idx="6324">
                  <c:v>6325.0</c:v>
                </c:pt>
                <c:pt idx="6325">
                  <c:v>6326.0</c:v>
                </c:pt>
                <c:pt idx="6326">
                  <c:v>6327.0</c:v>
                </c:pt>
                <c:pt idx="6327">
                  <c:v>6328.0</c:v>
                </c:pt>
                <c:pt idx="6328">
                  <c:v>6329.0</c:v>
                </c:pt>
                <c:pt idx="6329">
                  <c:v>6330.0</c:v>
                </c:pt>
                <c:pt idx="6330">
                  <c:v>6331.0</c:v>
                </c:pt>
                <c:pt idx="6331">
                  <c:v>6332.0</c:v>
                </c:pt>
                <c:pt idx="6332">
                  <c:v>6333.0</c:v>
                </c:pt>
                <c:pt idx="6333">
                  <c:v>6334.0</c:v>
                </c:pt>
                <c:pt idx="6334">
                  <c:v>6335.0</c:v>
                </c:pt>
                <c:pt idx="6335">
                  <c:v>6336.0</c:v>
                </c:pt>
                <c:pt idx="6336">
                  <c:v>6337.0</c:v>
                </c:pt>
                <c:pt idx="6337">
                  <c:v>6338.0</c:v>
                </c:pt>
                <c:pt idx="6338">
                  <c:v>6339.0</c:v>
                </c:pt>
                <c:pt idx="6339">
                  <c:v>6340.0</c:v>
                </c:pt>
                <c:pt idx="6340">
                  <c:v>6341.0</c:v>
                </c:pt>
                <c:pt idx="6341">
                  <c:v>6342.0</c:v>
                </c:pt>
                <c:pt idx="6342">
                  <c:v>6343.0</c:v>
                </c:pt>
                <c:pt idx="6343">
                  <c:v>6344.0</c:v>
                </c:pt>
                <c:pt idx="6344">
                  <c:v>6345.0</c:v>
                </c:pt>
                <c:pt idx="6345">
                  <c:v>6346.0</c:v>
                </c:pt>
                <c:pt idx="6346">
                  <c:v>6347.0</c:v>
                </c:pt>
                <c:pt idx="6347">
                  <c:v>6348.0</c:v>
                </c:pt>
                <c:pt idx="6348">
                  <c:v>6349.0</c:v>
                </c:pt>
                <c:pt idx="6349">
                  <c:v>6350.0</c:v>
                </c:pt>
                <c:pt idx="6350">
                  <c:v>6351.0</c:v>
                </c:pt>
                <c:pt idx="6351">
                  <c:v>6352.0</c:v>
                </c:pt>
                <c:pt idx="6352">
                  <c:v>6353.0</c:v>
                </c:pt>
                <c:pt idx="6353">
                  <c:v>6354.0</c:v>
                </c:pt>
                <c:pt idx="6354">
                  <c:v>6355.0</c:v>
                </c:pt>
                <c:pt idx="6355">
                  <c:v>6356.0</c:v>
                </c:pt>
                <c:pt idx="6356">
                  <c:v>6357.0</c:v>
                </c:pt>
                <c:pt idx="6357">
                  <c:v>6358.0</c:v>
                </c:pt>
                <c:pt idx="6358">
                  <c:v>6359.0</c:v>
                </c:pt>
                <c:pt idx="6359">
                  <c:v>6360.0</c:v>
                </c:pt>
                <c:pt idx="6360">
                  <c:v>6361.0</c:v>
                </c:pt>
                <c:pt idx="6361">
                  <c:v>6362.0</c:v>
                </c:pt>
                <c:pt idx="6362">
                  <c:v>6363.0</c:v>
                </c:pt>
                <c:pt idx="6363">
                  <c:v>6364.0</c:v>
                </c:pt>
                <c:pt idx="6364">
                  <c:v>6365.0</c:v>
                </c:pt>
                <c:pt idx="6365">
                  <c:v>6366.0</c:v>
                </c:pt>
                <c:pt idx="6366">
                  <c:v>6367.0</c:v>
                </c:pt>
                <c:pt idx="6367">
                  <c:v>6368.0</c:v>
                </c:pt>
                <c:pt idx="6368">
                  <c:v>6369.0</c:v>
                </c:pt>
                <c:pt idx="6369">
                  <c:v>6370.0</c:v>
                </c:pt>
                <c:pt idx="6370">
                  <c:v>6371.0</c:v>
                </c:pt>
                <c:pt idx="6371">
                  <c:v>6372.0</c:v>
                </c:pt>
                <c:pt idx="6372">
                  <c:v>6373.0</c:v>
                </c:pt>
                <c:pt idx="6373">
                  <c:v>6374.0</c:v>
                </c:pt>
                <c:pt idx="6374">
                  <c:v>6375.0</c:v>
                </c:pt>
                <c:pt idx="6375">
                  <c:v>6376.0</c:v>
                </c:pt>
                <c:pt idx="6376">
                  <c:v>6377.0</c:v>
                </c:pt>
                <c:pt idx="6377">
                  <c:v>6378.0</c:v>
                </c:pt>
                <c:pt idx="6378">
                  <c:v>6379.0</c:v>
                </c:pt>
                <c:pt idx="6379">
                  <c:v>6380.0</c:v>
                </c:pt>
                <c:pt idx="6380">
                  <c:v>6381.0</c:v>
                </c:pt>
                <c:pt idx="6381">
                  <c:v>6382.0</c:v>
                </c:pt>
                <c:pt idx="6382">
                  <c:v>6383.0</c:v>
                </c:pt>
                <c:pt idx="6383">
                  <c:v>6384.0</c:v>
                </c:pt>
                <c:pt idx="6384">
                  <c:v>6385.0</c:v>
                </c:pt>
                <c:pt idx="6385">
                  <c:v>6386.0</c:v>
                </c:pt>
                <c:pt idx="6386">
                  <c:v>6387.0</c:v>
                </c:pt>
                <c:pt idx="6387">
                  <c:v>6388.0</c:v>
                </c:pt>
                <c:pt idx="6388">
                  <c:v>6389.0</c:v>
                </c:pt>
                <c:pt idx="6389">
                  <c:v>6390.0</c:v>
                </c:pt>
                <c:pt idx="6390">
                  <c:v>6391.0</c:v>
                </c:pt>
                <c:pt idx="6391">
                  <c:v>6392.0</c:v>
                </c:pt>
                <c:pt idx="6392">
                  <c:v>6393.0</c:v>
                </c:pt>
                <c:pt idx="6393">
                  <c:v>6394.0</c:v>
                </c:pt>
                <c:pt idx="6394">
                  <c:v>6395.0</c:v>
                </c:pt>
                <c:pt idx="6395">
                  <c:v>6396.0</c:v>
                </c:pt>
                <c:pt idx="6396">
                  <c:v>6397.0</c:v>
                </c:pt>
                <c:pt idx="6397">
                  <c:v>6398.0</c:v>
                </c:pt>
                <c:pt idx="6398">
                  <c:v>6399.0</c:v>
                </c:pt>
                <c:pt idx="6399">
                  <c:v>6400.0</c:v>
                </c:pt>
                <c:pt idx="6400">
                  <c:v>6401.0</c:v>
                </c:pt>
                <c:pt idx="6401">
                  <c:v>6402.0</c:v>
                </c:pt>
                <c:pt idx="6402">
                  <c:v>6403.0</c:v>
                </c:pt>
                <c:pt idx="6403">
                  <c:v>6404.0</c:v>
                </c:pt>
                <c:pt idx="6404">
                  <c:v>6405.0</c:v>
                </c:pt>
                <c:pt idx="6405">
                  <c:v>6406.0</c:v>
                </c:pt>
                <c:pt idx="6406">
                  <c:v>6407.0</c:v>
                </c:pt>
                <c:pt idx="6407">
                  <c:v>6408.0</c:v>
                </c:pt>
                <c:pt idx="6408">
                  <c:v>6409.0</c:v>
                </c:pt>
                <c:pt idx="6409">
                  <c:v>6410.0</c:v>
                </c:pt>
                <c:pt idx="6410">
                  <c:v>6411.0</c:v>
                </c:pt>
                <c:pt idx="6411">
                  <c:v>6412.0</c:v>
                </c:pt>
                <c:pt idx="6412">
                  <c:v>6413.0</c:v>
                </c:pt>
                <c:pt idx="6413">
                  <c:v>6414.0</c:v>
                </c:pt>
                <c:pt idx="6414">
                  <c:v>6415.0</c:v>
                </c:pt>
                <c:pt idx="6415">
                  <c:v>6416.0</c:v>
                </c:pt>
                <c:pt idx="6416">
                  <c:v>6417.0</c:v>
                </c:pt>
                <c:pt idx="6417">
                  <c:v>6418.0</c:v>
                </c:pt>
                <c:pt idx="6418">
                  <c:v>6419.0</c:v>
                </c:pt>
                <c:pt idx="6419">
                  <c:v>6420.0</c:v>
                </c:pt>
                <c:pt idx="6420">
                  <c:v>6421.0</c:v>
                </c:pt>
                <c:pt idx="6421">
                  <c:v>6422.0</c:v>
                </c:pt>
                <c:pt idx="6422">
                  <c:v>6423.0</c:v>
                </c:pt>
                <c:pt idx="6423">
                  <c:v>6424.0</c:v>
                </c:pt>
                <c:pt idx="6424">
                  <c:v>6425.0</c:v>
                </c:pt>
                <c:pt idx="6425">
                  <c:v>6426.0</c:v>
                </c:pt>
                <c:pt idx="6426">
                  <c:v>6427.0</c:v>
                </c:pt>
                <c:pt idx="6427">
                  <c:v>6428.0</c:v>
                </c:pt>
                <c:pt idx="6428">
                  <c:v>6429.0</c:v>
                </c:pt>
                <c:pt idx="6429">
                  <c:v>6430.0</c:v>
                </c:pt>
                <c:pt idx="6430">
                  <c:v>6431.0</c:v>
                </c:pt>
                <c:pt idx="6431">
                  <c:v>6432.0</c:v>
                </c:pt>
                <c:pt idx="6432">
                  <c:v>6433.0</c:v>
                </c:pt>
                <c:pt idx="6433">
                  <c:v>6434.0</c:v>
                </c:pt>
                <c:pt idx="6434">
                  <c:v>6435.0</c:v>
                </c:pt>
                <c:pt idx="6435">
                  <c:v>6436.0</c:v>
                </c:pt>
                <c:pt idx="6436">
                  <c:v>6437.0</c:v>
                </c:pt>
                <c:pt idx="6437">
                  <c:v>6438.0</c:v>
                </c:pt>
                <c:pt idx="6438">
                  <c:v>6439.0</c:v>
                </c:pt>
                <c:pt idx="6439">
                  <c:v>6440.0</c:v>
                </c:pt>
                <c:pt idx="6440">
                  <c:v>6441.0</c:v>
                </c:pt>
                <c:pt idx="6441">
                  <c:v>6442.0</c:v>
                </c:pt>
                <c:pt idx="6442">
                  <c:v>6443.0</c:v>
                </c:pt>
                <c:pt idx="6443">
                  <c:v>6444.0</c:v>
                </c:pt>
                <c:pt idx="6444">
                  <c:v>6445.0</c:v>
                </c:pt>
                <c:pt idx="6445">
                  <c:v>6446.0</c:v>
                </c:pt>
                <c:pt idx="6446">
                  <c:v>6447.0</c:v>
                </c:pt>
                <c:pt idx="6447">
                  <c:v>6448.0</c:v>
                </c:pt>
                <c:pt idx="6448">
                  <c:v>6449.0</c:v>
                </c:pt>
                <c:pt idx="6449">
                  <c:v>6450.0</c:v>
                </c:pt>
                <c:pt idx="6450">
                  <c:v>6451.0</c:v>
                </c:pt>
                <c:pt idx="6451">
                  <c:v>6452.0</c:v>
                </c:pt>
                <c:pt idx="6452">
                  <c:v>6453.0</c:v>
                </c:pt>
                <c:pt idx="6453">
                  <c:v>6454.0</c:v>
                </c:pt>
                <c:pt idx="6454">
                  <c:v>6455.0</c:v>
                </c:pt>
                <c:pt idx="6455">
                  <c:v>6456.0</c:v>
                </c:pt>
                <c:pt idx="6456">
                  <c:v>6457.0</c:v>
                </c:pt>
                <c:pt idx="6457">
                  <c:v>6458.0</c:v>
                </c:pt>
                <c:pt idx="6458">
                  <c:v>6459.0</c:v>
                </c:pt>
                <c:pt idx="6459">
                  <c:v>6460.0</c:v>
                </c:pt>
                <c:pt idx="6460">
                  <c:v>6461.0</c:v>
                </c:pt>
                <c:pt idx="6461">
                  <c:v>6462.0</c:v>
                </c:pt>
                <c:pt idx="6462">
                  <c:v>6463.0</c:v>
                </c:pt>
                <c:pt idx="6463">
                  <c:v>6464.0</c:v>
                </c:pt>
                <c:pt idx="6464">
                  <c:v>6465.0</c:v>
                </c:pt>
                <c:pt idx="6465">
                  <c:v>6466.0</c:v>
                </c:pt>
                <c:pt idx="6466">
                  <c:v>6467.0</c:v>
                </c:pt>
                <c:pt idx="6467">
                  <c:v>6468.0</c:v>
                </c:pt>
                <c:pt idx="6468">
                  <c:v>6469.0</c:v>
                </c:pt>
                <c:pt idx="6469">
                  <c:v>6470.0</c:v>
                </c:pt>
                <c:pt idx="6470">
                  <c:v>6471.0</c:v>
                </c:pt>
                <c:pt idx="6471">
                  <c:v>6472.0</c:v>
                </c:pt>
                <c:pt idx="6472">
                  <c:v>6473.0</c:v>
                </c:pt>
                <c:pt idx="6473">
                  <c:v>6474.0</c:v>
                </c:pt>
                <c:pt idx="6474">
                  <c:v>6475.0</c:v>
                </c:pt>
                <c:pt idx="6475">
                  <c:v>6476.0</c:v>
                </c:pt>
                <c:pt idx="6476">
                  <c:v>6477.0</c:v>
                </c:pt>
                <c:pt idx="6477">
                  <c:v>6478.0</c:v>
                </c:pt>
                <c:pt idx="6478">
                  <c:v>6479.0</c:v>
                </c:pt>
                <c:pt idx="6479">
                  <c:v>6480.0</c:v>
                </c:pt>
                <c:pt idx="6480">
                  <c:v>6481.0</c:v>
                </c:pt>
                <c:pt idx="6481">
                  <c:v>6482.0</c:v>
                </c:pt>
                <c:pt idx="6482">
                  <c:v>6483.0</c:v>
                </c:pt>
                <c:pt idx="6483">
                  <c:v>6484.0</c:v>
                </c:pt>
                <c:pt idx="6484">
                  <c:v>6485.0</c:v>
                </c:pt>
                <c:pt idx="6485">
                  <c:v>6486.0</c:v>
                </c:pt>
                <c:pt idx="6486">
                  <c:v>6487.0</c:v>
                </c:pt>
                <c:pt idx="6487">
                  <c:v>6488.0</c:v>
                </c:pt>
                <c:pt idx="6488">
                  <c:v>6489.0</c:v>
                </c:pt>
                <c:pt idx="6489">
                  <c:v>6490.0</c:v>
                </c:pt>
                <c:pt idx="6490">
                  <c:v>6491.0</c:v>
                </c:pt>
                <c:pt idx="6491">
                  <c:v>6492.0</c:v>
                </c:pt>
                <c:pt idx="6492">
                  <c:v>6493.0</c:v>
                </c:pt>
                <c:pt idx="6493">
                  <c:v>6494.0</c:v>
                </c:pt>
                <c:pt idx="6494">
                  <c:v>6495.0</c:v>
                </c:pt>
                <c:pt idx="6495">
                  <c:v>6496.0</c:v>
                </c:pt>
                <c:pt idx="6496">
                  <c:v>6497.0</c:v>
                </c:pt>
                <c:pt idx="6497">
                  <c:v>6498.0</c:v>
                </c:pt>
                <c:pt idx="6498">
                  <c:v>6499.0</c:v>
                </c:pt>
                <c:pt idx="6499">
                  <c:v>6500.0</c:v>
                </c:pt>
                <c:pt idx="6500">
                  <c:v>6501.0</c:v>
                </c:pt>
                <c:pt idx="6501">
                  <c:v>6502.0</c:v>
                </c:pt>
                <c:pt idx="6502">
                  <c:v>6503.0</c:v>
                </c:pt>
                <c:pt idx="6503">
                  <c:v>6504.0</c:v>
                </c:pt>
                <c:pt idx="6504">
                  <c:v>6505.0</c:v>
                </c:pt>
                <c:pt idx="6505">
                  <c:v>6506.0</c:v>
                </c:pt>
                <c:pt idx="6506">
                  <c:v>6507.0</c:v>
                </c:pt>
                <c:pt idx="6507">
                  <c:v>6508.0</c:v>
                </c:pt>
                <c:pt idx="6508">
                  <c:v>6509.0</c:v>
                </c:pt>
                <c:pt idx="6509">
                  <c:v>6510.0</c:v>
                </c:pt>
                <c:pt idx="6510">
                  <c:v>6511.0</c:v>
                </c:pt>
                <c:pt idx="6511">
                  <c:v>6512.0</c:v>
                </c:pt>
                <c:pt idx="6512">
                  <c:v>6513.0</c:v>
                </c:pt>
                <c:pt idx="6513">
                  <c:v>6514.0</c:v>
                </c:pt>
                <c:pt idx="6514">
                  <c:v>6515.0</c:v>
                </c:pt>
                <c:pt idx="6515">
                  <c:v>6516.0</c:v>
                </c:pt>
                <c:pt idx="6516">
                  <c:v>6517.0</c:v>
                </c:pt>
                <c:pt idx="6517">
                  <c:v>6518.0</c:v>
                </c:pt>
                <c:pt idx="6518">
                  <c:v>6519.0</c:v>
                </c:pt>
                <c:pt idx="6519">
                  <c:v>6520.0</c:v>
                </c:pt>
                <c:pt idx="6520">
                  <c:v>6521.0</c:v>
                </c:pt>
                <c:pt idx="6521">
                  <c:v>6522.0</c:v>
                </c:pt>
                <c:pt idx="6522">
                  <c:v>6523.0</c:v>
                </c:pt>
                <c:pt idx="6523">
                  <c:v>6524.0</c:v>
                </c:pt>
                <c:pt idx="6524">
                  <c:v>6525.0</c:v>
                </c:pt>
                <c:pt idx="6525">
                  <c:v>6526.0</c:v>
                </c:pt>
                <c:pt idx="6526">
                  <c:v>6527.0</c:v>
                </c:pt>
                <c:pt idx="6527">
                  <c:v>6528.0</c:v>
                </c:pt>
                <c:pt idx="6528">
                  <c:v>6529.0</c:v>
                </c:pt>
                <c:pt idx="6529">
                  <c:v>6530.0</c:v>
                </c:pt>
                <c:pt idx="6530">
                  <c:v>6531.0</c:v>
                </c:pt>
                <c:pt idx="6531">
                  <c:v>6532.0</c:v>
                </c:pt>
                <c:pt idx="6532">
                  <c:v>6533.0</c:v>
                </c:pt>
                <c:pt idx="6533">
                  <c:v>6534.0</c:v>
                </c:pt>
                <c:pt idx="6534">
                  <c:v>6535.0</c:v>
                </c:pt>
                <c:pt idx="6535">
                  <c:v>6536.0</c:v>
                </c:pt>
                <c:pt idx="6536">
                  <c:v>6537.0</c:v>
                </c:pt>
                <c:pt idx="6537">
                  <c:v>6538.0</c:v>
                </c:pt>
                <c:pt idx="6538">
                  <c:v>6539.0</c:v>
                </c:pt>
                <c:pt idx="6539">
                  <c:v>6540.0</c:v>
                </c:pt>
                <c:pt idx="6540">
                  <c:v>6541.0</c:v>
                </c:pt>
                <c:pt idx="6541">
                  <c:v>6542.0</c:v>
                </c:pt>
                <c:pt idx="6542">
                  <c:v>6543.0</c:v>
                </c:pt>
                <c:pt idx="6543">
                  <c:v>6544.0</c:v>
                </c:pt>
                <c:pt idx="6544">
                  <c:v>6545.0</c:v>
                </c:pt>
                <c:pt idx="6545">
                  <c:v>6546.0</c:v>
                </c:pt>
                <c:pt idx="6546">
                  <c:v>6547.0</c:v>
                </c:pt>
                <c:pt idx="6547">
                  <c:v>6548.0</c:v>
                </c:pt>
                <c:pt idx="6548">
                  <c:v>6549.0</c:v>
                </c:pt>
                <c:pt idx="6549">
                  <c:v>6550.0</c:v>
                </c:pt>
                <c:pt idx="6550">
                  <c:v>6551.0</c:v>
                </c:pt>
                <c:pt idx="6551">
                  <c:v>6552.0</c:v>
                </c:pt>
                <c:pt idx="6552">
                  <c:v>6553.0</c:v>
                </c:pt>
                <c:pt idx="6553">
                  <c:v>6554.0</c:v>
                </c:pt>
                <c:pt idx="6554">
                  <c:v>6555.0</c:v>
                </c:pt>
                <c:pt idx="6555">
                  <c:v>6556.0</c:v>
                </c:pt>
                <c:pt idx="6556">
                  <c:v>6557.0</c:v>
                </c:pt>
                <c:pt idx="6557">
                  <c:v>6558.0</c:v>
                </c:pt>
                <c:pt idx="6558">
                  <c:v>6559.0</c:v>
                </c:pt>
                <c:pt idx="6559">
                  <c:v>6560.0</c:v>
                </c:pt>
                <c:pt idx="6560">
                  <c:v>6561.0</c:v>
                </c:pt>
                <c:pt idx="6561">
                  <c:v>6562.0</c:v>
                </c:pt>
                <c:pt idx="6562">
                  <c:v>6563.0</c:v>
                </c:pt>
                <c:pt idx="6563">
                  <c:v>6564.0</c:v>
                </c:pt>
                <c:pt idx="6564">
                  <c:v>6565.0</c:v>
                </c:pt>
                <c:pt idx="6565">
                  <c:v>6566.0</c:v>
                </c:pt>
                <c:pt idx="6566">
                  <c:v>6567.0</c:v>
                </c:pt>
                <c:pt idx="6567">
                  <c:v>6568.0</c:v>
                </c:pt>
                <c:pt idx="6568">
                  <c:v>6569.0</c:v>
                </c:pt>
                <c:pt idx="6569">
                  <c:v>6570.0</c:v>
                </c:pt>
                <c:pt idx="6570">
                  <c:v>6571.0</c:v>
                </c:pt>
                <c:pt idx="6571">
                  <c:v>6572.0</c:v>
                </c:pt>
                <c:pt idx="6572">
                  <c:v>6573.0</c:v>
                </c:pt>
                <c:pt idx="6573">
                  <c:v>6574.0</c:v>
                </c:pt>
                <c:pt idx="6574">
                  <c:v>6575.0</c:v>
                </c:pt>
                <c:pt idx="6575">
                  <c:v>6576.0</c:v>
                </c:pt>
                <c:pt idx="6576">
                  <c:v>6577.0</c:v>
                </c:pt>
                <c:pt idx="6577">
                  <c:v>6578.0</c:v>
                </c:pt>
                <c:pt idx="6578">
                  <c:v>6579.0</c:v>
                </c:pt>
                <c:pt idx="6579">
                  <c:v>6580.0</c:v>
                </c:pt>
                <c:pt idx="6580">
                  <c:v>6581.0</c:v>
                </c:pt>
                <c:pt idx="6581">
                  <c:v>6582.0</c:v>
                </c:pt>
                <c:pt idx="6582">
                  <c:v>6583.0</c:v>
                </c:pt>
                <c:pt idx="6583">
                  <c:v>6584.0</c:v>
                </c:pt>
                <c:pt idx="6584">
                  <c:v>6585.0</c:v>
                </c:pt>
                <c:pt idx="6585">
                  <c:v>6586.0</c:v>
                </c:pt>
                <c:pt idx="6586">
                  <c:v>6587.0</c:v>
                </c:pt>
                <c:pt idx="6587">
                  <c:v>6588.0</c:v>
                </c:pt>
                <c:pt idx="6588">
                  <c:v>6589.0</c:v>
                </c:pt>
                <c:pt idx="6589">
                  <c:v>6590.0</c:v>
                </c:pt>
                <c:pt idx="6590">
                  <c:v>6591.0</c:v>
                </c:pt>
                <c:pt idx="6591">
                  <c:v>6592.0</c:v>
                </c:pt>
                <c:pt idx="6592">
                  <c:v>6593.0</c:v>
                </c:pt>
                <c:pt idx="6593">
                  <c:v>6594.0</c:v>
                </c:pt>
                <c:pt idx="6594">
                  <c:v>6595.0</c:v>
                </c:pt>
                <c:pt idx="6595">
                  <c:v>6596.0</c:v>
                </c:pt>
                <c:pt idx="6596">
                  <c:v>6597.0</c:v>
                </c:pt>
                <c:pt idx="6597">
                  <c:v>6598.0</c:v>
                </c:pt>
                <c:pt idx="6598">
                  <c:v>6599.0</c:v>
                </c:pt>
                <c:pt idx="6599">
                  <c:v>6600.0</c:v>
                </c:pt>
                <c:pt idx="6600">
                  <c:v>6601.0</c:v>
                </c:pt>
                <c:pt idx="6601">
                  <c:v>6602.0</c:v>
                </c:pt>
                <c:pt idx="6602">
                  <c:v>6603.0</c:v>
                </c:pt>
                <c:pt idx="6603">
                  <c:v>6604.0</c:v>
                </c:pt>
                <c:pt idx="6604">
                  <c:v>6605.0</c:v>
                </c:pt>
                <c:pt idx="6605">
                  <c:v>6606.0</c:v>
                </c:pt>
                <c:pt idx="6606">
                  <c:v>6607.0</c:v>
                </c:pt>
                <c:pt idx="6607">
                  <c:v>6608.0</c:v>
                </c:pt>
                <c:pt idx="6608">
                  <c:v>6609.0</c:v>
                </c:pt>
                <c:pt idx="6609">
                  <c:v>6610.0</c:v>
                </c:pt>
                <c:pt idx="6610">
                  <c:v>6611.0</c:v>
                </c:pt>
                <c:pt idx="6611">
                  <c:v>6612.0</c:v>
                </c:pt>
                <c:pt idx="6612">
                  <c:v>6613.0</c:v>
                </c:pt>
                <c:pt idx="6613">
                  <c:v>6614.0</c:v>
                </c:pt>
                <c:pt idx="6614">
                  <c:v>6615.0</c:v>
                </c:pt>
                <c:pt idx="6615">
                  <c:v>6616.0</c:v>
                </c:pt>
                <c:pt idx="6616">
                  <c:v>6617.0</c:v>
                </c:pt>
                <c:pt idx="6617">
                  <c:v>6618.0</c:v>
                </c:pt>
                <c:pt idx="6618">
                  <c:v>6619.0</c:v>
                </c:pt>
                <c:pt idx="6619">
                  <c:v>6620.0</c:v>
                </c:pt>
                <c:pt idx="6620">
                  <c:v>6621.0</c:v>
                </c:pt>
                <c:pt idx="6621">
                  <c:v>6622.0</c:v>
                </c:pt>
                <c:pt idx="6622">
                  <c:v>6623.0</c:v>
                </c:pt>
                <c:pt idx="6623">
                  <c:v>6624.0</c:v>
                </c:pt>
                <c:pt idx="6624">
                  <c:v>6625.0</c:v>
                </c:pt>
                <c:pt idx="6625">
                  <c:v>6626.0</c:v>
                </c:pt>
                <c:pt idx="6626">
                  <c:v>6627.0</c:v>
                </c:pt>
                <c:pt idx="6627">
                  <c:v>6628.0</c:v>
                </c:pt>
                <c:pt idx="6628">
                  <c:v>6629.0</c:v>
                </c:pt>
                <c:pt idx="6629">
                  <c:v>6630.0</c:v>
                </c:pt>
                <c:pt idx="6630">
                  <c:v>6631.0</c:v>
                </c:pt>
                <c:pt idx="6631">
                  <c:v>6632.0</c:v>
                </c:pt>
                <c:pt idx="6632">
                  <c:v>6633.0</c:v>
                </c:pt>
                <c:pt idx="6633">
                  <c:v>6634.0</c:v>
                </c:pt>
                <c:pt idx="6634">
                  <c:v>6635.0</c:v>
                </c:pt>
                <c:pt idx="6635">
                  <c:v>6636.0</c:v>
                </c:pt>
                <c:pt idx="6636">
                  <c:v>6637.0</c:v>
                </c:pt>
                <c:pt idx="6637">
                  <c:v>6638.0</c:v>
                </c:pt>
                <c:pt idx="6638">
                  <c:v>6639.0</c:v>
                </c:pt>
                <c:pt idx="6639">
                  <c:v>6640.0</c:v>
                </c:pt>
                <c:pt idx="6640">
                  <c:v>6641.0</c:v>
                </c:pt>
                <c:pt idx="6641">
                  <c:v>6642.0</c:v>
                </c:pt>
                <c:pt idx="6642">
                  <c:v>6643.0</c:v>
                </c:pt>
                <c:pt idx="6643">
                  <c:v>6644.0</c:v>
                </c:pt>
                <c:pt idx="6644">
                  <c:v>6645.0</c:v>
                </c:pt>
                <c:pt idx="6645">
                  <c:v>6646.0</c:v>
                </c:pt>
                <c:pt idx="6646">
                  <c:v>6647.0</c:v>
                </c:pt>
                <c:pt idx="6647">
                  <c:v>6648.0</c:v>
                </c:pt>
                <c:pt idx="6648">
                  <c:v>6649.0</c:v>
                </c:pt>
                <c:pt idx="6649">
                  <c:v>6650.0</c:v>
                </c:pt>
                <c:pt idx="6650">
                  <c:v>6651.0</c:v>
                </c:pt>
                <c:pt idx="6651">
                  <c:v>6652.0</c:v>
                </c:pt>
                <c:pt idx="6652">
                  <c:v>6653.0</c:v>
                </c:pt>
                <c:pt idx="6653">
                  <c:v>6654.0</c:v>
                </c:pt>
                <c:pt idx="6654">
                  <c:v>6655.0</c:v>
                </c:pt>
                <c:pt idx="6655">
                  <c:v>6656.0</c:v>
                </c:pt>
                <c:pt idx="6656">
                  <c:v>6657.0</c:v>
                </c:pt>
                <c:pt idx="6657">
                  <c:v>6658.0</c:v>
                </c:pt>
                <c:pt idx="6658">
                  <c:v>6659.0</c:v>
                </c:pt>
                <c:pt idx="6659">
                  <c:v>6660.0</c:v>
                </c:pt>
                <c:pt idx="6660">
                  <c:v>6661.0</c:v>
                </c:pt>
                <c:pt idx="6661">
                  <c:v>6662.0</c:v>
                </c:pt>
                <c:pt idx="6662">
                  <c:v>6663.0</c:v>
                </c:pt>
                <c:pt idx="6663">
                  <c:v>6664.0</c:v>
                </c:pt>
                <c:pt idx="6664">
                  <c:v>6665.0</c:v>
                </c:pt>
                <c:pt idx="6665">
                  <c:v>6666.0</c:v>
                </c:pt>
                <c:pt idx="6666">
                  <c:v>6667.0</c:v>
                </c:pt>
                <c:pt idx="6667">
                  <c:v>6668.0</c:v>
                </c:pt>
                <c:pt idx="6668">
                  <c:v>6669.0</c:v>
                </c:pt>
                <c:pt idx="6669">
                  <c:v>6670.0</c:v>
                </c:pt>
                <c:pt idx="6670">
                  <c:v>6671.0</c:v>
                </c:pt>
                <c:pt idx="6671">
                  <c:v>6672.0</c:v>
                </c:pt>
                <c:pt idx="6672">
                  <c:v>6673.0</c:v>
                </c:pt>
                <c:pt idx="6673">
                  <c:v>6674.0</c:v>
                </c:pt>
                <c:pt idx="6674">
                  <c:v>6675.0</c:v>
                </c:pt>
                <c:pt idx="6675">
                  <c:v>6676.0</c:v>
                </c:pt>
                <c:pt idx="6676">
                  <c:v>6677.0</c:v>
                </c:pt>
                <c:pt idx="6677">
                  <c:v>6678.0</c:v>
                </c:pt>
                <c:pt idx="6678">
                  <c:v>6679.0</c:v>
                </c:pt>
                <c:pt idx="6679">
                  <c:v>6680.0</c:v>
                </c:pt>
                <c:pt idx="6680">
                  <c:v>6681.0</c:v>
                </c:pt>
                <c:pt idx="6681">
                  <c:v>6682.0</c:v>
                </c:pt>
                <c:pt idx="6682">
                  <c:v>6683.0</c:v>
                </c:pt>
                <c:pt idx="6683">
                  <c:v>6684.0</c:v>
                </c:pt>
                <c:pt idx="6684">
                  <c:v>6685.0</c:v>
                </c:pt>
                <c:pt idx="6685">
                  <c:v>6686.0</c:v>
                </c:pt>
                <c:pt idx="6686">
                  <c:v>6687.0</c:v>
                </c:pt>
                <c:pt idx="6687">
                  <c:v>6688.0</c:v>
                </c:pt>
                <c:pt idx="6688">
                  <c:v>6689.0</c:v>
                </c:pt>
                <c:pt idx="6689">
                  <c:v>6690.0</c:v>
                </c:pt>
                <c:pt idx="6690">
                  <c:v>6691.0</c:v>
                </c:pt>
                <c:pt idx="6691">
                  <c:v>6692.0</c:v>
                </c:pt>
                <c:pt idx="6692">
                  <c:v>6693.0</c:v>
                </c:pt>
                <c:pt idx="6693">
                  <c:v>6694.0</c:v>
                </c:pt>
                <c:pt idx="6694">
                  <c:v>6695.0</c:v>
                </c:pt>
                <c:pt idx="6695">
                  <c:v>6696.0</c:v>
                </c:pt>
                <c:pt idx="6696">
                  <c:v>6697.0</c:v>
                </c:pt>
                <c:pt idx="6697">
                  <c:v>6698.0</c:v>
                </c:pt>
                <c:pt idx="6698">
                  <c:v>6699.0</c:v>
                </c:pt>
                <c:pt idx="6699">
                  <c:v>6700.0</c:v>
                </c:pt>
                <c:pt idx="6700">
                  <c:v>6701.0</c:v>
                </c:pt>
                <c:pt idx="6701">
                  <c:v>6702.0</c:v>
                </c:pt>
                <c:pt idx="6702">
                  <c:v>6703.0</c:v>
                </c:pt>
                <c:pt idx="6703">
                  <c:v>6704.0</c:v>
                </c:pt>
                <c:pt idx="6704">
                  <c:v>6705.0</c:v>
                </c:pt>
                <c:pt idx="6705">
                  <c:v>6706.0</c:v>
                </c:pt>
                <c:pt idx="6706">
                  <c:v>6707.0</c:v>
                </c:pt>
                <c:pt idx="6707">
                  <c:v>6708.0</c:v>
                </c:pt>
                <c:pt idx="6708">
                  <c:v>6709.0</c:v>
                </c:pt>
                <c:pt idx="6709">
                  <c:v>6710.0</c:v>
                </c:pt>
                <c:pt idx="6710">
                  <c:v>6711.0</c:v>
                </c:pt>
                <c:pt idx="6711">
                  <c:v>6712.0</c:v>
                </c:pt>
                <c:pt idx="6712">
                  <c:v>6713.0</c:v>
                </c:pt>
                <c:pt idx="6713">
                  <c:v>6714.0</c:v>
                </c:pt>
                <c:pt idx="6714">
                  <c:v>6715.0</c:v>
                </c:pt>
                <c:pt idx="6715">
                  <c:v>6716.0</c:v>
                </c:pt>
                <c:pt idx="6716">
                  <c:v>6717.0</c:v>
                </c:pt>
                <c:pt idx="6717">
                  <c:v>6718.0</c:v>
                </c:pt>
                <c:pt idx="6718">
                  <c:v>6719.0</c:v>
                </c:pt>
                <c:pt idx="6719">
                  <c:v>6720.0</c:v>
                </c:pt>
                <c:pt idx="6720">
                  <c:v>6721.0</c:v>
                </c:pt>
                <c:pt idx="6721">
                  <c:v>6722.0</c:v>
                </c:pt>
                <c:pt idx="6722">
                  <c:v>6723.0</c:v>
                </c:pt>
                <c:pt idx="6723">
                  <c:v>6724.0</c:v>
                </c:pt>
                <c:pt idx="6724">
                  <c:v>6725.0</c:v>
                </c:pt>
                <c:pt idx="6725">
                  <c:v>6726.0</c:v>
                </c:pt>
                <c:pt idx="6726">
                  <c:v>6727.0</c:v>
                </c:pt>
                <c:pt idx="6727">
                  <c:v>6728.0</c:v>
                </c:pt>
                <c:pt idx="6728">
                  <c:v>6729.0</c:v>
                </c:pt>
                <c:pt idx="6729">
                  <c:v>6730.0</c:v>
                </c:pt>
                <c:pt idx="6730">
                  <c:v>6731.0</c:v>
                </c:pt>
                <c:pt idx="6731">
                  <c:v>6732.0</c:v>
                </c:pt>
                <c:pt idx="6732">
                  <c:v>6733.0</c:v>
                </c:pt>
                <c:pt idx="6733">
                  <c:v>6734.0</c:v>
                </c:pt>
                <c:pt idx="6734">
                  <c:v>6735.0</c:v>
                </c:pt>
                <c:pt idx="6735">
                  <c:v>6736.0</c:v>
                </c:pt>
                <c:pt idx="6736">
                  <c:v>6737.0</c:v>
                </c:pt>
                <c:pt idx="6737">
                  <c:v>6738.0</c:v>
                </c:pt>
                <c:pt idx="6738">
                  <c:v>6739.0</c:v>
                </c:pt>
                <c:pt idx="6739">
                  <c:v>6740.0</c:v>
                </c:pt>
                <c:pt idx="6740">
                  <c:v>6741.0</c:v>
                </c:pt>
                <c:pt idx="6741">
                  <c:v>6742.0</c:v>
                </c:pt>
                <c:pt idx="6742">
                  <c:v>6743.0</c:v>
                </c:pt>
                <c:pt idx="6743">
                  <c:v>6744.0</c:v>
                </c:pt>
                <c:pt idx="6744">
                  <c:v>6745.0</c:v>
                </c:pt>
                <c:pt idx="6745">
                  <c:v>6746.0</c:v>
                </c:pt>
                <c:pt idx="6746">
                  <c:v>6747.0</c:v>
                </c:pt>
                <c:pt idx="6747">
                  <c:v>6748.0</c:v>
                </c:pt>
                <c:pt idx="6748">
                  <c:v>6749.0</c:v>
                </c:pt>
                <c:pt idx="6749">
                  <c:v>6750.0</c:v>
                </c:pt>
                <c:pt idx="6750">
                  <c:v>6751.0</c:v>
                </c:pt>
                <c:pt idx="6751">
                  <c:v>6752.0</c:v>
                </c:pt>
                <c:pt idx="6752">
                  <c:v>6753.0</c:v>
                </c:pt>
                <c:pt idx="6753">
                  <c:v>6754.0</c:v>
                </c:pt>
                <c:pt idx="6754">
                  <c:v>6755.0</c:v>
                </c:pt>
                <c:pt idx="6755">
                  <c:v>6756.0</c:v>
                </c:pt>
                <c:pt idx="6756">
                  <c:v>6757.0</c:v>
                </c:pt>
                <c:pt idx="6757">
                  <c:v>6758.0</c:v>
                </c:pt>
                <c:pt idx="6758">
                  <c:v>6759.0</c:v>
                </c:pt>
                <c:pt idx="6759">
                  <c:v>6760.0</c:v>
                </c:pt>
                <c:pt idx="6760">
                  <c:v>6761.0</c:v>
                </c:pt>
                <c:pt idx="6761">
                  <c:v>6762.0</c:v>
                </c:pt>
                <c:pt idx="6762">
                  <c:v>6763.0</c:v>
                </c:pt>
                <c:pt idx="6763">
                  <c:v>6764.0</c:v>
                </c:pt>
                <c:pt idx="6764">
                  <c:v>6765.0</c:v>
                </c:pt>
                <c:pt idx="6765">
                  <c:v>6766.0</c:v>
                </c:pt>
                <c:pt idx="6766">
                  <c:v>6767.0</c:v>
                </c:pt>
                <c:pt idx="6767">
                  <c:v>6768.0</c:v>
                </c:pt>
                <c:pt idx="6768">
                  <c:v>6769.0</c:v>
                </c:pt>
                <c:pt idx="6769">
                  <c:v>6770.0</c:v>
                </c:pt>
                <c:pt idx="6770">
                  <c:v>6771.0</c:v>
                </c:pt>
                <c:pt idx="6771">
                  <c:v>6772.0</c:v>
                </c:pt>
                <c:pt idx="6772">
                  <c:v>6773.0</c:v>
                </c:pt>
                <c:pt idx="6773">
                  <c:v>6774.0</c:v>
                </c:pt>
                <c:pt idx="6774">
                  <c:v>6775.0</c:v>
                </c:pt>
                <c:pt idx="6775">
                  <c:v>6776.0</c:v>
                </c:pt>
                <c:pt idx="6776">
                  <c:v>6777.0</c:v>
                </c:pt>
                <c:pt idx="6777">
                  <c:v>6778.0</c:v>
                </c:pt>
                <c:pt idx="6778">
                  <c:v>6779.0</c:v>
                </c:pt>
                <c:pt idx="6779">
                  <c:v>6780.0</c:v>
                </c:pt>
                <c:pt idx="6780">
                  <c:v>6781.0</c:v>
                </c:pt>
                <c:pt idx="6781">
                  <c:v>6782.0</c:v>
                </c:pt>
                <c:pt idx="6782">
                  <c:v>6783.0</c:v>
                </c:pt>
                <c:pt idx="6783">
                  <c:v>6784.0</c:v>
                </c:pt>
                <c:pt idx="6784">
                  <c:v>6785.0</c:v>
                </c:pt>
                <c:pt idx="6785">
                  <c:v>6786.0</c:v>
                </c:pt>
                <c:pt idx="6786">
                  <c:v>6787.0</c:v>
                </c:pt>
                <c:pt idx="6787">
                  <c:v>6788.0</c:v>
                </c:pt>
                <c:pt idx="6788">
                  <c:v>6789.0</c:v>
                </c:pt>
                <c:pt idx="6789">
                  <c:v>6790.0</c:v>
                </c:pt>
                <c:pt idx="6790">
                  <c:v>6791.0</c:v>
                </c:pt>
                <c:pt idx="6791">
                  <c:v>6792.0</c:v>
                </c:pt>
                <c:pt idx="6792">
                  <c:v>6793.0</c:v>
                </c:pt>
                <c:pt idx="6793">
                  <c:v>6794.0</c:v>
                </c:pt>
                <c:pt idx="6794">
                  <c:v>6795.0</c:v>
                </c:pt>
                <c:pt idx="6795">
                  <c:v>6796.0</c:v>
                </c:pt>
                <c:pt idx="6796">
                  <c:v>6797.0</c:v>
                </c:pt>
                <c:pt idx="6797">
                  <c:v>6798.0</c:v>
                </c:pt>
                <c:pt idx="6798">
                  <c:v>6799.0</c:v>
                </c:pt>
                <c:pt idx="6799">
                  <c:v>6800.0</c:v>
                </c:pt>
                <c:pt idx="6800">
                  <c:v>6801.0</c:v>
                </c:pt>
                <c:pt idx="6801">
                  <c:v>6802.0</c:v>
                </c:pt>
                <c:pt idx="6802">
                  <c:v>6803.0</c:v>
                </c:pt>
                <c:pt idx="6803">
                  <c:v>6804.0</c:v>
                </c:pt>
                <c:pt idx="6804">
                  <c:v>6805.0</c:v>
                </c:pt>
                <c:pt idx="6805">
                  <c:v>6806.0</c:v>
                </c:pt>
                <c:pt idx="6806">
                  <c:v>6807.0</c:v>
                </c:pt>
                <c:pt idx="6807">
                  <c:v>6808.0</c:v>
                </c:pt>
                <c:pt idx="6808">
                  <c:v>6809.0</c:v>
                </c:pt>
                <c:pt idx="6809">
                  <c:v>6810.0</c:v>
                </c:pt>
                <c:pt idx="6810">
                  <c:v>6811.0</c:v>
                </c:pt>
                <c:pt idx="6811">
                  <c:v>6812.0</c:v>
                </c:pt>
                <c:pt idx="6812">
                  <c:v>6813.0</c:v>
                </c:pt>
                <c:pt idx="6813">
                  <c:v>6814.0</c:v>
                </c:pt>
                <c:pt idx="6814">
                  <c:v>6815.0</c:v>
                </c:pt>
                <c:pt idx="6815">
                  <c:v>6816.0</c:v>
                </c:pt>
                <c:pt idx="6816">
                  <c:v>6817.0</c:v>
                </c:pt>
                <c:pt idx="6817">
                  <c:v>6818.0</c:v>
                </c:pt>
                <c:pt idx="6818">
                  <c:v>6819.0</c:v>
                </c:pt>
                <c:pt idx="6819">
                  <c:v>6820.0</c:v>
                </c:pt>
                <c:pt idx="6820">
                  <c:v>6821.0</c:v>
                </c:pt>
                <c:pt idx="6821">
                  <c:v>6822.0</c:v>
                </c:pt>
                <c:pt idx="6822">
                  <c:v>6823.0</c:v>
                </c:pt>
                <c:pt idx="6823">
                  <c:v>6824.0</c:v>
                </c:pt>
                <c:pt idx="6824">
                  <c:v>6825.0</c:v>
                </c:pt>
                <c:pt idx="6825">
                  <c:v>6826.0</c:v>
                </c:pt>
                <c:pt idx="6826">
                  <c:v>6827.0</c:v>
                </c:pt>
                <c:pt idx="6827">
                  <c:v>6828.0</c:v>
                </c:pt>
                <c:pt idx="6828">
                  <c:v>6829.0</c:v>
                </c:pt>
                <c:pt idx="6829">
                  <c:v>6830.0</c:v>
                </c:pt>
                <c:pt idx="6830">
                  <c:v>6831.0</c:v>
                </c:pt>
                <c:pt idx="6831">
                  <c:v>6832.0</c:v>
                </c:pt>
                <c:pt idx="6832">
                  <c:v>6833.0</c:v>
                </c:pt>
                <c:pt idx="6833">
                  <c:v>6834.0</c:v>
                </c:pt>
                <c:pt idx="6834">
                  <c:v>6835.0</c:v>
                </c:pt>
                <c:pt idx="6835">
                  <c:v>6836.0</c:v>
                </c:pt>
                <c:pt idx="6836">
                  <c:v>6837.0</c:v>
                </c:pt>
                <c:pt idx="6837">
                  <c:v>6838.0</c:v>
                </c:pt>
                <c:pt idx="6838">
                  <c:v>6839.0</c:v>
                </c:pt>
                <c:pt idx="6839">
                  <c:v>6840.0</c:v>
                </c:pt>
                <c:pt idx="6840">
                  <c:v>6841.0</c:v>
                </c:pt>
                <c:pt idx="6841">
                  <c:v>6842.0</c:v>
                </c:pt>
                <c:pt idx="6842">
                  <c:v>6843.0</c:v>
                </c:pt>
                <c:pt idx="6843">
                  <c:v>6844.0</c:v>
                </c:pt>
                <c:pt idx="6844">
                  <c:v>6845.0</c:v>
                </c:pt>
                <c:pt idx="6845">
                  <c:v>6846.0</c:v>
                </c:pt>
                <c:pt idx="6846">
                  <c:v>6847.0</c:v>
                </c:pt>
                <c:pt idx="6847">
                  <c:v>6848.0</c:v>
                </c:pt>
                <c:pt idx="6848">
                  <c:v>6849.0</c:v>
                </c:pt>
                <c:pt idx="6849">
                  <c:v>6850.0</c:v>
                </c:pt>
                <c:pt idx="6850">
                  <c:v>6851.0</c:v>
                </c:pt>
                <c:pt idx="6851">
                  <c:v>6852.0</c:v>
                </c:pt>
                <c:pt idx="6852">
                  <c:v>6853.0</c:v>
                </c:pt>
                <c:pt idx="6853">
                  <c:v>6854.0</c:v>
                </c:pt>
                <c:pt idx="6854">
                  <c:v>6855.0</c:v>
                </c:pt>
                <c:pt idx="6855">
                  <c:v>6856.0</c:v>
                </c:pt>
                <c:pt idx="6856">
                  <c:v>6857.0</c:v>
                </c:pt>
                <c:pt idx="6857">
                  <c:v>6858.0</c:v>
                </c:pt>
                <c:pt idx="6858">
                  <c:v>6859.0</c:v>
                </c:pt>
                <c:pt idx="6859">
                  <c:v>6860.0</c:v>
                </c:pt>
                <c:pt idx="6860">
                  <c:v>6861.0</c:v>
                </c:pt>
                <c:pt idx="6861">
                  <c:v>6862.0</c:v>
                </c:pt>
                <c:pt idx="6862">
                  <c:v>6863.0</c:v>
                </c:pt>
                <c:pt idx="6863">
                  <c:v>6864.0</c:v>
                </c:pt>
                <c:pt idx="6864">
                  <c:v>6865.0</c:v>
                </c:pt>
                <c:pt idx="6865">
                  <c:v>6866.0</c:v>
                </c:pt>
                <c:pt idx="6866">
                  <c:v>6867.0</c:v>
                </c:pt>
                <c:pt idx="6867">
                  <c:v>6868.0</c:v>
                </c:pt>
                <c:pt idx="6868">
                  <c:v>6869.0</c:v>
                </c:pt>
                <c:pt idx="6869">
                  <c:v>6870.0</c:v>
                </c:pt>
                <c:pt idx="6870">
                  <c:v>6871.0</c:v>
                </c:pt>
                <c:pt idx="6871">
                  <c:v>6872.0</c:v>
                </c:pt>
                <c:pt idx="6872">
                  <c:v>6873.0</c:v>
                </c:pt>
                <c:pt idx="6873">
                  <c:v>6874.0</c:v>
                </c:pt>
                <c:pt idx="6874">
                  <c:v>6875.0</c:v>
                </c:pt>
                <c:pt idx="6875">
                  <c:v>6876.0</c:v>
                </c:pt>
                <c:pt idx="6876">
                  <c:v>6877.0</c:v>
                </c:pt>
                <c:pt idx="6877">
                  <c:v>6878.0</c:v>
                </c:pt>
                <c:pt idx="6878">
                  <c:v>6879.0</c:v>
                </c:pt>
                <c:pt idx="6879">
                  <c:v>6880.0</c:v>
                </c:pt>
                <c:pt idx="6880">
                  <c:v>6881.0</c:v>
                </c:pt>
                <c:pt idx="6881">
                  <c:v>6882.0</c:v>
                </c:pt>
                <c:pt idx="6882">
                  <c:v>6883.0</c:v>
                </c:pt>
                <c:pt idx="6883">
                  <c:v>6884.0</c:v>
                </c:pt>
                <c:pt idx="6884">
                  <c:v>6885.0</c:v>
                </c:pt>
                <c:pt idx="6885">
                  <c:v>6886.0</c:v>
                </c:pt>
                <c:pt idx="6886">
                  <c:v>6887.0</c:v>
                </c:pt>
                <c:pt idx="6887">
                  <c:v>6888.0</c:v>
                </c:pt>
                <c:pt idx="6888">
                  <c:v>6889.0</c:v>
                </c:pt>
                <c:pt idx="6889">
                  <c:v>6890.0</c:v>
                </c:pt>
                <c:pt idx="6890">
                  <c:v>6891.0</c:v>
                </c:pt>
                <c:pt idx="6891">
                  <c:v>6892.0</c:v>
                </c:pt>
                <c:pt idx="6892">
                  <c:v>6893.0</c:v>
                </c:pt>
                <c:pt idx="6893">
                  <c:v>6894.0</c:v>
                </c:pt>
                <c:pt idx="6894">
                  <c:v>6895.0</c:v>
                </c:pt>
                <c:pt idx="6895">
                  <c:v>6896.0</c:v>
                </c:pt>
                <c:pt idx="6896">
                  <c:v>6897.0</c:v>
                </c:pt>
                <c:pt idx="6897">
                  <c:v>6898.0</c:v>
                </c:pt>
                <c:pt idx="6898">
                  <c:v>6899.0</c:v>
                </c:pt>
                <c:pt idx="6899">
                  <c:v>6900.0</c:v>
                </c:pt>
                <c:pt idx="6900">
                  <c:v>6901.0</c:v>
                </c:pt>
                <c:pt idx="6901">
                  <c:v>6902.0</c:v>
                </c:pt>
                <c:pt idx="6902">
                  <c:v>6903.0</c:v>
                </c:pt>
                <c:pt idx="6903">
                  <c:v>6904.0</c:v>
                </c:pt>
                <c:pt idx="6904">
                  <c:v>6905.0</c:v>
                </c:pt>
                <c:pt idx="6905">
                  <c:v>6906.0</c:v>
                </c:pt>
                <c:pt idx="6906">
                  <c:v>6907.0</c:v>
                </c:pt>
                <c:pt idx="6907">
                  <c:v>6908.0</c:v>
                </c:pt>
                <c:pt idx="6908">
                  <c:v>6909.0</c:v>
                </c:pt>
                <c:pt idx="6909">
                  <c:v>6910.0</c:v>
                </c:pt>
                <c:pt idx="6910">
                  <c:v>6911.0</c:v>
                </c:pt>
                <c:pt idx="6911">
                  <c:v>6912.0</c:v>
                </c:pt>
                <c:pt idx="6912">
                  <c:v>6913.0</c:v>
                </c:pt>
                <c:pt idx="6913">
                  <c:v>6914.0</c:v>
                </c:pt>
                <c:pt idx="6914">
                  <c:v>6915.0</c:v>
                </c:pt>
                <c:pt idx="6915">
                  <c:v>6916.0</c:v>
                </c:pt>
                <c:pt idx="6916">
                  <c:v>6917.0</c:v>
                </c:pt>
                <c:pt idx="6917">
                  <c:v>6918.0</c:v>
                </c:pt>
                <c:pt idx="6918">
                  <c:v>6919.0</c:v>
                </c:pt>
                <c:pt idx="6919">
                  <c:v>6920.0</c:v>
                </c:pt>
                <c:pt idx="6920">
                  <c:v>6921.0</c:v>
                </c:pt>
                <c:pt idx="6921">
                  <c:v>6922.0</c:v>
                </c:pt>
                <c:pt idx="6922">
                  <c:v>6923.0</c:v>
                </c:pt>
                <c:pt idx="6923">
                  <c:v>6924.0</c:v>
                </c:pt>
                <c:pt idx="6924">
                  <c:v>6925.0</c:v>
                </c:pt>
                <c:pt idx="6925">
                  <c:v>6926.0</c:v>
                </c:pt>
                <c:pt idx="6926">
                  <c:v>6927.0</c:v>
                </c:pt>
                <c:pt idx="6927">
                  <c:v>6928.0</c:v>
                </c:pt>
                <c:pt idx="6928">
                  <c:v>6929.0</c:v>
                </c:pt>
                <c:pt idx="6929">
                  <c:v>6930.0</c:v>
                </c:pt>
                <c:pt idx="6930">
                  <c:v>6931.0</c:v>
                </c:pt>
                <c:pt idx="6931">
                  <c:v>6932.0</c:v>
                </c:pt>
                <c:pt idx="6932">
                  <c:v>6933.0</c:v>
                </c:pt>
                <c:pt idx="6933">
                  <c:v>6934.0</c:v>
                </c:pt>
                <c:pt idx="6934">
                  <c:v>6935.0</c:v>
                </c:pt>
                <c:pt idx="6935">
                  <c:v>6936.0</c:v>
                </c:pt>
                <c:pt idx="6936">
                  <c:v>6937.0</c:v>
                </c:pt>
                <c:pt idx="6937">
                  <c:v>6938.0</c:v>
                </c:pt>
                <c:pt idx="6938">
                  <c:v>6939.0</c:v>
                </c:pt>
                <c:pt idx="6939">
                  <c:v>6940.0</c:v>
                </c:pt>
                <c:pt idx="6940">
                  <c:v>6941.0</c:v>
                </c:pt>
                <c:pt idx="6941">
                  <c:v>6942.0</c:v>
                </c:pt>
                <c:pt idx="6942">
                  <c:v>6943.0</c:v>
                </c:pt>
                <c:pt idx="6943">
                  <c:v>6944.0</c:v>
                </c:pt>
                <c:pt idx="6944">
                  <c:v>6945.0</c:v>
                </c:pt>
                <c:pt idx="6945">
                  <c:v>6946.0</c:v>
                </c:pt>
                <c:pt idx="6946">
                  <c:v>6947.0</c:v>
                </c:pt>
                <c:pt idx="6947">
                  <c:v>6948.0</c:v>
                </c:pt>
                <c:pt idx="6948">
                  <c:v>6949.0</c:v>
                </c:pt>
                <c:pt idx="6949">
                  <c:v>6950.0</c:v>
                </c:pt>
                <c:pt idx="6950">
                  <c:v>6951.0</c:v>
                </c:pt>
                <c:pt idx="6951">
                  <c:v>6952.0</c:v>
                </c:pt>
                <c:pt idx="6952">
                  <c:v>6953.0</c:v>
                </c:pt>
                <c:pt idx="6953">
                  <c:v>6954.0</c:v>
                </c:pt>
                <c:pt idx="6954">
                  <c:v>6955.0</c:v>
                </c:pt>
                <c:pt idx="6955">
                  <c:v>6956.0</c:v>
                </c:pt>
                <c:pt idx="6956">
                  <c:v>6957.0</c:v>
                </c:pt>
                <c:pt idx="6957">
                  <c:v>6958.0</c:v>
                </c:pt>
                <c:pt idx="6958">
                  <c:v>6959.0</c:v>
                </c:pt>
                <c:pt idx="6959">
                  <c:v>6960.0</c:v>
                </c:pt>
                <c:pt idx="6960">
                  <c:v>6961.0</c:v>
                </c:pt>
                <c:pt idx="6961">
                  <c:v>6962.0</c:v>
                </c:pt>
                <c:pt idx="6962">
                  <c:v>6963.0</c:v>
                </c:pt>
                <c:pt idx="6963">
                  <c:v>6964.0</c:v>
                </c:pt>
                <c:pt idx="6964">
                  <c:v>6965.0</c:v>
                </c:pt>
                <c:pt idx="6965">
                  <c:v>6966.0</c:v>
                </c:pt>
                <c:pt idx="6966">
                  <c:v>6967.0</c:v>
                </c:pt>
                <c:pt idx="6967">
                  <c:v>6968.0</c:v>
                </c:pt>
                <c:pt idx="6968">
                  <c:v>6969.0</c:v>
                </c:pt>
                <c:pt idx="6969">
                  <c:v>6970.0</c:v>
                </c:pt>
                <c:pt idx="6970">
                  <c:v>6971.0</c:v>
                </c:pt>
                <c:pt idx="6971">
                  <c:v>6972.0</c:v>
                </c:pt>
                <c:pt idx="6972">
                  <c:v>6973.0</c:v>
                </c:pt>
                <c:pt idx="6973">
                  <c:v>6974.0</c:v>
                </c:pt>
                <c:pt idx="6974">
                  <c:v>6975.0</c:v>
                </c:pt>
                <c:pt idx="6975">
                  <c:v>6976.0</c:v>
                </c:pt>
                <c:pt idx="6976">
                  <c:v>6977.0</c:v>
                </c:pt>
                <c:pt idx="6977">
                  <c:v>6978.0</c:v>
                </c:pt>
                <c:pt idx="6978">
                  <c:v>6979.0</c:v>
                </c:pt>
                <c:pt idx="6979">
                  <c:v>6980.0</c:v>
                </c:pt>
                <c:pt idx="6980">
                  <c:v>6981.0</c:v>
                </c:pt>
                <c:pt idx="6981">
                  <c:v>6982.0</c:v>
                </c:pt>
                <c:pt idx="6982">
                  <c:v>6983.0</c:v>
                </c:pt>
                <c:pt idx="6983">
                  <c:v>6984.0</c:v>
                </c:pt>
                <c:pt idx="6984">
                  <c:v>6985.0</c:v>
                </c:pt>
                <c:pt idx="6985">
                  <c:v>6986.0</c:v>
                </c:pt>
                <c:pt idx="6986">
                  <c:v>6987.0</c:v>
                </c:pt>
                <c:pt idx="6987">
                  <c:v>6988.0</c:v>
                </c:pt>
                <c:pt idx="6988">
                  <c:v>6989.0</c:v>
                </c:pt>
                <c:pt idx="6989">
                  <c:v>6990.0</c:v>
                </c:pt>
                <c:pt idx="6990">
                  <c:v>6991.0</c:v>
                </c:pt>
                <c:pt idx="6991">
                  <c:v>6992.0</c:v>
                </c:pt>
                <c:pt idx="6992">
                  <c:v>6993.0</c:v>
                </c:pt>
                <c:pt idx="6993">
                  <c:v>6994.0</c:v>
                </c:pt>
                <c:pt idx="6994">
                  <c:v>6995.0</c:v>
                </c:pt>
                <c:pt idx="6995">
                  <c:v>6996.0</c:v>
                </c:pt>
                <c:pt idx="6996">
                  <c:v>6997.0</c:v>
                </c:pt>
                <c:pt idx="6997">
                  <c:v>6998.0</c:v>
                </c:pt>
                <c:pt idx="6998">
                  <c:v>6999.0</c:v>
                </c:pt>
                <c:pt idx="6999">
                  <c:v>7000.0</c:v>
                </c:pt>
                <c:pt idx="7000">
                  <c:v>7001.0</c:v>
                </c:pt>
                <c:pt idx="7001">
                  <c:v>7002.0</c:v>
                </c:pt>
                <c:pt idx="7002">
                  <c:v>7003.0</c:v>
                </c:pt>
                <c:pt idx="7003">
                  <c:v>7004.0</c:v>
                </c:pt>
                <c:pt idx="7004">
                  <c:v>7005.0</c:v>
                </c:pt>
                <c:pt idx="7005">
                  <c:v>7006.0</c:v>
                </c:pt>
                <c:pt idx="7006">
                  <c:v>7007.0</c:v>
                </c:pt>
                <c:pt idx="7007">
                  <c:v>7008.0</c:v>
                </c:pt>
                <c:pt idx="7008">
                  <c:v>7009.0</c:v>
                </c:pt>
                <c:pt idx="7009">
                  <c:v>7010.0</c:v>
                </c:pt>
                <c:pt idx="7010">
                  <c:v>7011.0</c:v>
                </c:pt>
                <c:pt idx="7011">
                  <c:v>7012.0</c:v>
                </c:pt>
                <c:pt idx="7012">
                  <c:v>7013.0</c:v>
                </c:pt>
                <c:pt idx="7013">
                  <c:v>7014.0</c:v>
                </c:pt>
                <c:pt idx="7014">
                  <c:v>7015.0</c:v>
                </c:pt>
                <c:pt idx="7015">
                  <c:v>7016.0</c:v>
                </c:pt>
                <c:pt idx="7016">
                  <c:v>7017.0</c:v>
                </c:pt>
                <c:pt idx="7017">
                  <c:v>7018.0</c:v>
                </c:pt>
                <c:pt idx="7018">
                  <c:v>7019.0</c:v>
                </c:pt>
                <c:pt idx="7019">
                  <c:v>7020.0</c:v>
                </c:pt>
                <c:pt idx="7020">
                  <c:v>7021.0</c:v>
                </c:pt>
                <c:pt idx="7021">
                  <c:v>7022.0</c:v>
                </c:pt>
                <c:pt idx="7022">
                  <c:v>7023.0</c:v>
                </c:pt>
                <c:pt idx="7023">
                  <c:v>7024.0</c:v>
                </c:pt>
                <c:pt idx="7024">
                  <c:v>7025.0</c:v>
                </c:pt>
                <c:pt idx="7025">
                  <c:v>7026.0</c:v>
                </c:pt>
                <c:pt idx="7026">
                  <c:v>7027.0</c:v>
                </c:pt>
                <c:pt idx="7027">
                  <c:v>7028.0</c:v>
                </c:pt>
                <c:pt idx="7028">
                  <c:v>7029.0</c:v>
                </c:pt>
                <c:pt idx="7029">
                  <c:v>7030.0</c:v>
                </c:pt>
                <c:pt idx="7030">
                  <c:v>7031.0</c:v>
                </c:pt>
                <c:pt idx="7031">
                  <c:v>7032.0</c:v>
                </c:pt>
                <c:pt idx="7032">
                  <c:v>7033.0</c:v>
                </c:pt>
                <c:pt idx="7033">
                  <c:v>7034.0</c:v>
                </c:pt>
                <c:pt idx="7034">
                  <c:v>7035.0</c:v>
                </c:pt>
                <c:pt idx="7035">
                  <c:v>7036.0</c:v>
                </c:pt>
                <c:pt idx="7036">
                  <c:v>7037.0</c:v>
                </c:pt>
                <c:pt idx="7037">
                  <c:v>7038.0</c:v>
                </c:pt>
                <c:pt idx="7038">
                  <c:v>7039.0</c:v>
                </c:pt>
                <c:pt idx="7039">
                  <c:v>7040.0</c:v>
                </c:pt>
                <c:pt idx="7040">
                  <c:v>7041.0</c:v>
                </c:pt>
                <c:pt idx="7041">
                  <c:v>7042.0</c:v>
                </c:pt>
                <c:pt idx="7042">
                  <c:v>7043.0</c:v>
                </c:pt>
                <c:pt idx="7043">
                  <c:v>7044.0</c:v>
                </c:pt>
                <c:pt idx="7044">
                  <c:v>7045.0</c:v>
                </c:pt>
                <c:pt idx="7045">
                  <c:v>7046.0</c:v>
                </c:pt>
                <c:pt idx="7046">
                  <c:v>7047.0</c:v>
                </c:pt>
                <c:pt idx="7047">
                  <c:v>7048.0</c:v>
                </c:pt>
                <c:pt idx="7048">
                  <c:v>7049.0</c:v>
                </c:pt>
                <c:pt idx="7049">
                  <c:v>7050.0</c:v>
                </c:pt>
                <c:pt idx="7050">
                  <c:v>7051.0</c:v>
                </c:pt>
                <c:pt idx="7051">
                  <c:v>7052.0</c:v>
                </c:pt>
                <c:pt idx="7052">
                  <c:v>7053.0</c:v>
                </c:pt>
                <c:pt idx="7053">
                  <c:v>7054.0</c:v>
                </c:pt>
                <c:pt idx="7054">
                  <c:v>7055.0</c:v>
                </c:pt>
                <c:pt idx="7055">
                  <c:v>7056.0</c:v>
                </c:pt>
                <c:pt idx="7056">
                  <c:v>7057.0</c:v>
                </c:pt>
                <c:pt idx="7057">
                  <c:v>7058.0</c:v>
                </c:pt>
                <c:pt idx="7058">
                  <c:v>7059.0</c:v>
                </c:pt>
                <c:pt idx="7059">
                  <c:v>7060.0</c:v>
                </c:pt>
                <c:pt idx="7060">
                  <c:v>7061.0</c:v>
                </c:pt>
                <c:pt idx="7061">
                  <c:v>7062.0</c:v>
                </c:pt>
                <c:pt idx="7062">
                  <c:v>7063.0</c:v>
                </c:pt>
                <c:pt idx="7063">
                  <c:v>7064.0</c:v>
                </c:pt>
                <c:pt idx="7064">
                  <c:v>7065.0</c:v>
                </c:pt>
                <c:pt idx="7065">
                  <c:v>7066.0</c:v>
                </c:pt>
                <c:pt idx="7066">
                  <c:v>7067.0</c:v>
                </c:pt>
                <c:pt idx="7067">
                  <c:v>7068.0</c:v>
                </c:pt>
                <c:pt idx="7068">
                  <c:v>7069.0</c:v>
                </c:pt>
                <c:pt idx="7069">
                  <c:v>7070.0</c:v>
                </c:pt>
                <c:pt idx="7070">
                  <c:v>7071.0</c:v>
                </c:pt>
                <c:pt idx="7071">
                  <c:v>7072.0</c:v>
                </c:pt>
                <c:pt idx="7072">
                  <c:v>7073.0</c:v>
                </c:pt>
                <c:pt idx="7073">
                  <c:v>7074.0</c:v>
                </c:pt>
                <c:pt idx="7074">
                  <c:v>7075.0</c:v>
                </c:pt>
                <c:pt idx="7075">
                  <c:v>7076.0</c:v>
                </c:pt>
                <c:pt idx="7076">
                  <c:v>7077.0</c:v>
                </c:pt>
                <c:pt idx="7077">
                  <c:v>7078.0</c:v>
                </c:pt>
                <c:pt idx="7078">
                  <c:v>7079.0</c:v>
                </c:pt>
                <c:pt idx="7079">
                  <c:v>7080.0</c:v>
                </c:pt>
                <c:pt idx="7080">
                  <c:v>7081.0</c:v>
                </c:pt>
                <c:pt idx="7081">
                  <c:v>7082.0</c:v>
                </c:pt>
                <c:pt idx="7082">
                  <c:v>7083.0</c:v>
                </c:pt>
                <c:pt idx="7083">
                  <c:v>7084.0</c:v>
                </c:pt>
                <c:pt idx="7084">
                  <c:v>7085.0</c:v>
                </c:pt>
                <c:pt idx="7085">
                  <c:v>7086.0</c:v>
                </c:pt>
                <c:pt idx="7086">
                  <c:v>7087.0</c:v>
                </c:pt>
                <c:pt idx="7087">
                  <c:v>7088.0</c:v>
                </c:pt>
                <c:pt idx="7088">
                  <c:v>7089.0</c:v>
                </c:pt>
                <c:pt idx="7089">
                  <c:v>7090.0</c:v>
                </c:pt>
                <c:pt idx="7090">
                  <c:v>7091.0</c:v>
                </c:pt>
                <c:pt idx="7091">
                  <c:v>7092.0</c:v>
                </c:pt>
                <c:pt idx="7092">
                  <c:v>7093.0</c:v>
                </c:pt>
                <c:pt idx="7093">
                  <c:v>7094.0</c:v>
                </c:pt>
                <c:pt idx="7094">
                  <c:v>7095.0</c:v>
                </c:pt>
                <c:pt idx="7095">
                  <c:v>7096.0</c:v>
                </c:pt>
                <c:pt idx="7096">
                  <c:v>7097.0</c:v>
                </c:pt>
                <c:pt idx="7097">
                  <c:v>7098.0</c:v>
                </c:pt>
                <c:pt idx="7098">
                  <c:v>7099.0</c:v>
                </c:pt>
                <c:pt idx="7099">
                  <c:v>7100.0</c:v>
                </c:pt>
                <c:pt idx="7100">
                  <c:v>7101.0</c:v>
                </c:pt>
                <c:pt idx="7101">
                  <c:v>7102.0</c:v>
                </c:pt>
                <c:pt idx="7102">
                  <c:v>7103.0</c:v>
                </c:pt>
                <c:pt idx="7103">
                  <c:v>7104.0</c:v>
                </c:pt>
                <c:pt idx="7104">
                  <c:v>7105.0</c:v>
                </c:pt>
                <c:pt idx="7105">
                  <c:v>7106.0</c:v>
                </c:pt>
                <c:pt idx="7106">
                  <c:v>7107.0</c:v>
                </c:pt>
                <c:pt idx="7107">
                  <c:v>7108.0</c:v>
                </c:pt>
                <c:pt idx="7108">
                  <c:v>7109.0</c:v>
                </c:pt>
                <c:pt idx="7109">
                  <c:v>7110.0</c:v>
                </c:pt>
                <c:pt idx="7110">
                  <c:v>7111.0</c:v>
                </c:pt>
                <c:pt idx="7111">
                  <c:v>7112.0</c:v>
                </c:pt>
                <c:pt idx="7112">
                  <c:v>7113.0</c:v>
                </c:pt>
                <c:pt idx="7113">
                  <c:v>7114.0</c:v>
                </c:pt>
                <c:pt idx="7114">
                  <c:v>7115.0</c:v>
                </c:pt>
                <c:pt idx="7115">
                  <c:v>7116.0</c:v>
                </c:pt>
                <c:pt idx="7116">
                  <c:v>7117.0</c:v>
                </c:pt>
                <c:pt idx="7117">
                  <c:v>7118.0</c:v>
                </c:pt>
                <c:pt idx="7118">
                  <c:v>7119.0</c:v>
                </c:pt>
                <c:pt idx="7119">
                  <c:v>7120.0</c:v>
                </c:pt>
                <c:pt idx="7120">
                  <c:v>7121.0</c:v>
                </c:pt>
                <c:pt idx="7121">
                  <c:v>7122.0</c:v>
                </c:pt>
                <c:pt idx="7122">
                  <c:v>7123.0</c:v>
                </c:pt>
                <c:pt idx="7123">
                  <c:v>7124.0</c:v>
                </c:pt>
                <c:pt idx="7124">
                  <c:v>7125.0</c:v>
                </c:pt>
                <c:pt idx="7125">
                  <c:v>7126.0</c:v>
                </c:pt>
                <c:pt idx="7126">
                  <c:v>7127.0</c:v>
                </c:pt>
                <c:pt idx="7127">
                  <c:v>7128.0</c:v>
                </c:pt>
                <c:pt idx="7128">
                  <c:v>7129.0</c:v>
                </c:pt>
                <c:pt idx="7129">
                  <c:v>7130.0</c:v>
                </c:pt>
                <c:pt idx="7130">
                  <c:v>7131.0</c:v>
                </c:pt>
                <c:pt idx="7131">
                  <c:v>7132.0</c:v>
                </c:pt>
                <c:pt idx="7132">
                  <c:v>7133.0</c:v>
                </c:pt>
                <c:pt idx="7133">
                  <c:v>7134.0</c:v>
                </c:pt>
                <c:pt idx="7134">
                  <c:v>7135.0</c:v>
                </c:pt>
                <c:pt idx="7135">
                  <c:v>7136.0</c:v>
                </c:pt>
                <c:pt idx="7136">
                  <c:v>7137.0</c:v>
                </c:pt>
                <c:pt idx="7137">
                  <c:v>7138.0</c:v>
                </c:pt>
                <c:pt idx="7138">
                  <c:v>7139.0</c:v>
                </c:pt>
                <c:pt idx="7139">
                  <c:v>7140.0</c:v>
                </c:pt>
                <c:pt idx="7140">
                  <c:v>7141.0</c:v>
                </c:pt>
                <c:pt idx="7141">
                  <c:v>7142.0</c:v>
                </c:pt>
                <c:pt idx="7142">
                  <c:v>7143.0</c:v>
                </c:pt>
                <c:pt idx="7143">
                  <c:v>7144.0</c:v>
                </c:pt>
                <c:pt idx="7144">
                  <c:v>7145.0</c:v>
                </c:pt>
                <c:pt idx="7145">
                  <c:v>7146.0</c:v>
                </c:pt>
                <c:pt idx="7146">
                  <c:v>7147.0</c:v>
                </c:pt>
                <c:pt idx="7147">
                  <c:v>7148.0</c:v>
                </c:pt>
                <c:pt idx="7148">
                  <c:v>7149.0</c:v>
                </c:pt>
                <c:pt idx="7149">
                  <c:v>7150.0</c:v>
                </c:pt>
                <c:pt idx="7150">
                  <c:v>7151.0</c:v>
                </c:pt>
                <c:pt idx="7151">
                  <c:v>7152.0</c:v>
                </c:pt>
                <c:pt idx="7152">
                  <c:v>7153.0</c:v>
                </c:pt>
                <c:pt idx="7153">
                  <c:v>7154.0</c:v>
                </c:pt>
                <c:pt idx="7154">
                  <c:v>7155.0</c:v>
                </c:pt>
                <c:pt idx="7155">
                  <c:v>7156.0</c:v>
                </c:pt>
                <c:pt idx="7156">
                  <c:v>7157.0</c:v>
                </c:pt>
                <c:pt idx="7157">
                  <c:v>7158.0</c:v>
                </c:pt>
                <c:pt idx="7158">
                  <c:v>7159.0</c:v>
                </c:pt>
                <c:pt idx="7159">
                  <c:v>7160.0</c:v>
                </c:pt>
                <c:pt idx="7160">
                  <c:v>7161.0</c:v>
                </c:pt>
                <c:pt idx="7161">
                  <c:v>7162.0</c:v>
                </c:pt>
                <c:pt idx="7162">
                  <c:v>7163.0</c:v>
                </c:pt>
                <c:pt idx="7163">
                  <c:v>7164.0</c:v>
                </c:pt>
                <c:pt idx="7164">
                  <c:v>7165.0</c:v>
                </c:pt>
                <c:pt idx="7165">
                  <c:v>7166.0</c:v>
                </c:pt>
                <c:pt idx="7166">
                  <c:v>7167.0</c:v>
                </c:pt>
                <c:pt idx="7167">
                  <c:v>7168.0</c:v>
                </c:pt>
                <c:pt idx="7168">
                  <c:v>7169.0</c:v>
                </c:pt>
                <c:pt idx="7169">
                  <c:v>7170.0</c:v>
                </c:pt>
                <c:pt idx="7170">
                  <c:v>7171.0</c:v>
                </c:pt>
                <c:pt idx="7171">
                  <c:v>7172.0</c:v>
                </c:pt>
                <c:pt idx="7172">
                  <c:v>7173.0</c:v>
                </c:pt>
                <c:pt idx="7173">
                  <c:v>7174.0</c:v>
                </c:pt>
                <c:pt idx="7174">
                  <c:v>7175.0</c:v>
                </c:pt>
                <c:pt idx="7175">
                  <c:v>7176.0</c:v>
                </c:pt>
                <c:pt idx="7176">
                  <c:v>7177.0</c:v>
                </c:pt>
                <c:pt idx="7177">
                  <c:v>7178.0</c:v>
                </c:pt>
                <c:pt idx="7178">
                  <c:v>7179.0</c:v>
                </c:pt>
                <c:pt idx="7179">
                  <c:v>7180.0</c:v>
                </c:pt>
                <c:pt idx="7180">
                  <c:v>7181.0</c:v>
                </c:pt>
                <c:pt idx="7181">
                  <c:v>7182.0</c:v>
                </c:pt>
                <c:pt idx="7182">
                  <c:v>7183.0</c:v>
                </c:pt>
                <c:pt idx="7183">
                  <c:v>7184.0</c:v>
                </c:pt>
                <c:pt idx="7184">
                  <c:v>7185.0</c:v>
                </c:pt>
                <c:pt idx="7185">
                  <c:v>7186.0</c:v>
                </c:pt>
                <c:pt idx="7186">
                  <c:v>7187.0</c:v>
                </c:pt>
                <c:pt idx="7187">
                  <c:v>7188.0</c:v>
                </c:pt>
                <c:pt idx="7188">
                  <c:v>7189.0</c:v>
                </c:pt>
                <c:pt idx="7189">
                  <c:v>7190.0</c:v>
                </c:pt>
                <c:pt idx="7190">
                  <c:v>7191.0</c:v>
                </c:pt>
                <c:pt idx="7191">
                  <c:v>7192.0</c:v>
                </c:pt>
                <c:pt idx="7192">
                  <c:v>7193.0</c:v>
                </c:pt>
                <c:pt idx="7193">
                  <c:v>7194.0</c:v>
                </c:pt>
                <c:pt idx="7194">
                  <c:v>7195.0</c:v>
                </c:pt>
                <c:pt idx="7195">
                  <c:v>7196.0</c:v>
                </c:pt>
                <c:pt idx="7196">
                  <c:v>7197.0</c:v>
                </c:pt>
                <c:pt idx="7197">
                  <c:v>7198.0</c:v>
                </c:pt>
                <c:pt idx="7198">
                  <c:v>7199.0</c:v>
                </c:pt>
                <c:pt idx="7199">
                  <c:v>7200.0</c:v>
                </c:pt>
                <c:pt idx="7200">
                  <c:v>7201.0</c:v>
                </c:pt>
                <c:pt idx="7201">
                  <c:v>7202.0</c:v>
                </c:pt>
                <c:pt idx="7202">
                  <c:v>7203.0</c:v>
                </c:pt>
                <c:pt idx="7203">
                  <c:v>7204.0</c:v>
                </c:pt>
                <c:pt idx="7204">
                  <c:v>7205.0</c:v>
                </c:pt>
                <c:pt idx="7205">
                  <c:v>7206.0</c:v>
                </c:pt>
                <c:pt idx="7206">
                  <c:v>7207.0</c:v>
                </c:pt>
                <c:pt idx="7207">
                  <c:v>7208.0</c:v>
                </c:pt>
                <c:pt idx="7208">
                  <c:v>7209.0</c:v>
                </c:pt>
                <c:pt idx="7209">
                  <c:v>7210.0</c:v>
                </c:pt>
                <c:pt idx="7210">
                  <c:v>7211.0</c:v>
                </c:pt>
                <c:pt idx="7211">
                  <c:v>7212.0</c:v>
                </c:pt>
                <c:pt idx="7212">
                  <c:v>7213.0</c:v>
                </c:pt>
                <c:pt idx="7213">
                  <c:v>7214.0</c:v>
                </c:pt>
                <c:pt idx="7214">
                  <c:v>7215.0</c:v>
                </c:pt>
                <c:pt idx="7215">
                  <c:v>7216.0</c:v>
                </c:pt>
                <c:pt idx="7216">
                  <c:v>7217.0</c:v>
                </c:pt>
                <c:pt idx="7217">
                  <c:v>7218.0</c:v>
                </c:pt>
                <c:pt idx="7218">
                  <c:v>7219.0</c:v>
                </c:pt>
                <c:pt idx="7219">
                  <c:v>7220.0</c:v>
                </c:pt>
                <c:pt idx="7220">
                  <c:v>7221.0</c:v>
                </c:pt>
                <c:pt idx="7221">
                  <c:v>7222.0</c:v>
                </c:pt>
                <c:pt idx="7222">
                  <c:v>7223.0</c:v>
                </c:pt>
                <c:pt idx="7223">
                  <c:v>7224.0</c:v>
                </c:pt>
                <c:pt idx="7224">
                  <c:v>7225.0</c:v>
                </c:pt>
                <c:pt idx="7225">
                  <c:v>7226.0</c:v>
                </c:pt>
                <c:pt idx="7226">
                  <c:v>7227.0</c:v>
                </c:pt>
                <c:pt idx="7227">
                  <c:v>7228.0</c:v>
                </c:pt>
                <c:pt idx="7228">
                  <c:v>7229.0</c:v>
                </c:pt>
                <c:pt idx="7229">
                  <c:v>7230.0</c:v>
                </c:pt>
                <c:pt idx="7230">
                  <c:v>7231.0</c:v>
                </c:pt>
                <c:pt idx="7231">
                  <c:v>7232.0</c:v>
                </c:pt>
                <c:pt idx="7232">
                  <c:v>7233.0</c:v>
                </c:pt>
                <c:pt idx="7233">
                  <c:v>7234.0</c:v>
                </c:pt>
                <c:pt idx="7234">
                  <c:v>7235.0</c:v>
                </c:pt>
                <c:pt idx="7235">
                  <c:v>7236.0</c:v>
                </c:pt>
                <c:pt idx="7236">
                  <c:v>7237.0</c:v>
                </c:pt>
                <c:pt idx="7237">
                  <c:v>7238.0</c:v>
                </c:pt>
                <c:pt idx="7238">
                  <c:v>7239.0</c:v>
                </c:pt>
                <c:pt idx="7239">
                  <c:v>7240.0</c:v>
                </c:pt>
                <c:pt idx="7240">
                  <c:v>7241.0</c:v>
                </c:pt>
                <c:pt idx="7241">
                  <c:v>7242.0</c:v>
                </c:pt>
                <c:pt idx="7242">
                  <c:v>7243.0</c:v>
                </c:pt>
                <c:pt idx="7243">
                  <c:v>7244.0</c:v>
                </c:pt>
                <c:pt idx="7244">
                  <c:v>7245.0</c:v>
                </c:pt>
                <c:pt idx="7245">
                  <c:v>7246.0</c:v>
                </c:pt>
                <c:pt idx="7246">
                  <c:v>7247.0</c:v>
                </c:pt>
                <c:pt idx="7247">
                  <c:v>7248.0</c:v>
                </c:pt>
                <c:pt idx="7248">
                  <c:v>7249.0</c:v>
                </c:pt>
                <c:pt idx="7249">
                  <c:v>7250.0</c:v>
                </c:pt>
                <c:pt idx="7250">
                  <c:v>7251.0</c:v>
                </c:pt>
                <c:pt idx="7251">
                  <c:v>7252.0</c:v>
                </c:pt>
                <c:pt idx="7252">
                  <c:v>7253.0</c:v>
                </c:pt>
                <c:pt idx="7253">
                  <c:v>7254.0</c:v>
                </c:pt>
                <c:pt idx="7254">
                  <c:v>7255.0</c:v>
                </c:pt>
                <c:pt idx="7255">
                  <c:v>7256.0</c:v>
                </c:pt>
                <c:pt idx="7256">
                  <c:v>7257.0</c:v>
                </c:pt>
                <c:pt idx="7257">
                  <c:v>7258.0</c:v>
                </c:pt>
                <c:pt idx="7258">
                  <c:v>7259.0</c:v>
                </c:pt>
                <c:pt idx="7259">
                  <c:v>7260.0</c:v>
                </c:pt>
                <c:pt idx="7260">
                  <c:v>7261.0</c:v>
                </c:pt>
                <c:pt idx="7261">
                  <c:v>7262.0</c:v>
                </c:pt>
                <c:pt idx="7262">
                  <c:v>7263.0</c:v>
                </c:pt>
                <c:pt idx="7263">
                  <c:v>7264.0</c:v>
                </c:pt>
                <c:pt idx="7264">
                  <c:v>7265.0</c:v>
                </c:pt>
                <c:pt idx="7265">
                  <c:v>7266.0</c:v>
                </c:pt>
                <c:pt idx="7266">
                  <c:v>7267.0</c:v>
                </c:pt>
                <c:pt idx="7267">
                  <c:v>7268.0</c:v>
                </c:pt>
                <c:pt idx="7268">
                  <c:v>7269.0</c:v>
                </c:pt>
                <c:pt idx="7269">
                  <c:v>7270.0</c:v>
                </c:pt>
                <c:pt idx="7270">
                  <c:v>7271.0</c:v>
                </c:pt>
                <c:pt idx="7271">
                  <c:v>7272.0</c:v>
                </c:pt>
                <c:pt idx="7272">
                  <c:v>7273.0</c:v>
                </c:pt>
                <c:pt idx="7273">
                  <c:v>7274.0</c:v>
                </c:pt>
                <c:pt idx="7274">
                  <c:v>7275.0</c:v>
                </c:pt>
                <c:pt idx="7275">
                  <c:v>7276.0</c:v>
                </c:pt>
                <c:pt idx="7276">
                  <c:v>7277.0</c:v>
                </c:pt>
                <c:pt idx="7277">
                  <c:v>7278.0</c:v>
                </c:pt>
                <c:pt idx="7278">
                  <c:v>7279.0</c:v>
                </c:pt>
                <c:pt idx="7279">
                  <c:v>7280.0</c:v>
                </c:pt>
                <c:pt idx="7280">
                  <c:v>7281.0</c:v>
                </c:pt>
                <c:pt idx="7281">
                  <c:v>7282.0</c:v>
                </c:pt>
                <c:pt idx="7282">
                  <c:v>7283.0</c:v>
                </c:pt>
                <c:pt idx="7283">
                  <c:v>7284.0</c:v>
                </c:pt>
                <c:pt idx="7284">
                  <c:v>7285.0</c:v>
                </c:pt>
                <c:pt idx="7285">
                  <c:v>7286.0</c:v>
                </c:pt>
                <c:pt idx="7286">
                  <c:v>7287.0</c:v>
                </c:pt>
                <c:pt idx="7287">
                  <c:v>7288.0</c:v>
                </c:pt>
                <c:pt idx="7288">
                  <c:v>7289.0</c:v>
                </c:pt>
                <c:pt idx="7289">
                  <c:v>7290.0</c:v>
                </c:pt>
                <c:pt idx="7290">
                  <c:v>7291.0</c:v>
                </c:pt>
                <c:pt idx="7291">
                  <c:v>7292.0</c:v>
                </c:pt>
                <c:pt idx="7292">
                  <c:v>7293.0</c:v>
                </c:pt>
                <c:pt idx="7293">
                  <c:v>7294.0</c:v>
                </c:pt>
                <c:pt idx="7294">
                  <c:v>7295.0</c:v>
                </c:pt>
                <c:pt idx="7295">
                  <c:v>7296.0</c:v>
                </c:pt>
                <c:pt idx="7296">
                  <c:v>7297.0</c:v>
                </c:pt>
                <c:pt idx="7297">
                  <c:v>7298.0</c:v>
                </c:pt>
                <c:pt idx="7298">
                  <c:v>7299.0</c:v>
                </c:pt>
                <c:pt idx="7299">
                  <c:v>7300.0</c:v>
                </c:pt>
                <c:pt idx="7300">
                  <c:v>7301.0</c:v>
                </c:pt>
                <c:pt idx="7301">
                  <c:v>7302.0</c:v>
                </c:pt>
                <c:pt idx="7302">
                  <c:v>7303.0</c:v>
                </c:pt>
                <c:pt idx="7303">
                  <c:v>7304.0</c:v>
                </c:pt>
                <c:pt idx="7304">
                  <c:v>7305.0</c:v>
                </c:pt>
                <c:pt idx="7305">
                  <c:v>7306.0</c:v>
                </c:pt>
                <c:pt idx="7306">
                  <c:v>7307.0</c:v>
                </c:pt>
                <c:pt idx="7307">
                  <c:v>7308.0</c:v>
                </c:pt>
                <c:pt idx="7308">
                  <c:v>7309.0</c:v>
                </c:pt>
                <c:pt idx="7309">
                  <c:v>7310.0</c:v>
                </c:pt>
                <c:pt idx="7310">
                  <c:v>7311.0</c:v>
                </c:pt>
                <c:pt idx="7311">
                  <c:v>7312.0</c:v>
                </c:pt>
                <c:pt idx="7312">
                  <c:v>7313.0</c:v>
                </c:pt>
                <c:pt idx="7313">
                  <c:v>7314.0</c:v>
                </c:pt>
                <c:pt idx="7314">
                  <c:v>7315.0</c:v>
                </c:pt>
                <c:pt idx="7315">
                  <c:v>7316.0</c:v>
                </c:pt>
                <c:pt idx="7316">
                  <c:v>7317.0</c:v>
                </c:pt>
                <c:pt idx="7317">
                  <c:v>7318.0</c:v>
                </c:pt>
                <c:pt idx="7318">
                  <c:v>7319.0</c:v>
                </c:pt>
                <c:pt idx="7319">
                  <c:v>7320.0</c:v>
                </c:pt>
                <c:pt idx="7320">
                  <c:v>7321.0</c:v>
                </c:pt>
                <c:pt idx="7321">
                  <c:v>7322.0</c:v>
                </c:pt>
                <c:pt idx="7322">
                  <c:v>7323.0</c:v>
                </c:pt>
                <c:pt idx="7323">
                  <c:v>7324.0</c:v>
                </c:pt>
                <c:pt idx="7324">
                  <c:v>7325.0</c:v>
                </c:pt>
                <c:pt idx="7325">
                  <c:v>7326.0</c:v>
                </c:pt>
                <c:pt idx="7326">
                  <c:v>7327.0</c:v>
                </c:pt>
                <c:pt idx="7327">
                  <c:v>7328.0</c:v>
                </c:pt>
                <c:pt idx="7328">
                  <c:v>7329.0</c:v>
                </c:pt>
                <c:pt idx="7329">
                  <c:v>7330.0</c:v>
                </c:pt>
                <c:pt idx="7330">
                  <c:v>7331.0</c:v>
                </c:pt>
                <c:pt idx="7331">
                  <c:v>7332.0</c:v>
                </c:pt>
                <c:pt idx="7332">
                  <c:v>7333.0</c:v>
                </c:pt>
                <c:pt idx="7333">
                  <c:v>7334.0</c:v>
                </c:pt>
                <c:pt idx="7334">
                  <c:v>7335.0</c:v>
                </c:pt>
                <c:pt idx="7335">
                  <c:v>7336.0</c:v>
                </c:pt>
                <c:pt idx="7336">
                  <c:v>7337.0</c:v>
                </c:pt>
                <c:pt idx="7337">
                  <c:v>7338.0</c:v>
                </c:pt>
                <c:pt idx="7338">
                  <c:v>7339.0</c:v>
                </c:pt>
                <c:pt idx="7339">
                  <c:v>7340.0</c:v>
                </c:pt>
                <c:pt idx="7340">
                  <c:v>7341.0</c:v>
                </c:pt>
                <c:pt idx="7341">
                  <c:v>7342.0</c:v>
                </c:pt>
                <c:pt idx="7342">
                  <c:v>7343.0</c:v>
                </c:pt>
                <c:pt idx="7343">
                  <c:v>7344.0</c:v>
                </c:pt>
                <c:pt idx="7344">
                  <c:v>7345.0</c:v>
                </c:pt>
                <c:pt idx="7345">
                  <c:v>7346.0</c:v>
                </c:pt>
                <c:pt idx="7346">
                  <c:v>7347.0</c:v>
                </c:pt>
                <c:pt idx="7347">
                  <c:v>7348.0</c:v>
                </c:pt>
                <c:pt idx="7348">
                  <c:v>7349.0</c:v>
                </c:pt>
                <c:pt idx="7349">
                  <c:v>7350.0</c:v>
                </c:pt>
                <c:pt idx="7350">
                  <c:v>7351.0</c:v>
                </c:pt>
                <c:pt idx="7351">
                  <c:v>7352.0</c:v>
                </c:pt>
                <c:pt idx="7352">
                  <c:v>7353.0</c:v>
                </c:pt>
                <c:pt idx="7353">
                  <c:v>7354.0</c:v>
                </c:pt>
                <c:pt idx="7354">
                  <c:v>7355.0</c:v>
                </c:pt>
                <c:pt idx="7355">
                  <c:v>7356.0</c:v>
                </c:pt>
                <c:pt idx="7356">
                  <c:v>7357.0</c:v>
                </c:pt>
                <c:pt idx="7357">
                  <c:v>7358.0</c:v>
                </c:pt>
                <c:pt idx="7358">
                  <c:v>7359.0</c:v>
                </c:pt>
                <c:pt idx="7359">
                  <c:v>7360.0</c:v>
                </c:pt>
                <c:pt idx="7360">
                  <c:v>7361.0</c:v>
                </c:pt>
                <c:pt idx="7361">
                  <c:v>7362.0</c:v>
                </c:pt>
                <c:pt idx="7362">
                  <c:v>7363.0</c:v>
                </c:pt>
                <c:pt idx="7363">
                  <c:v>7364.0</c:v>
                </c:pt>
                <c:pt idx="7364">
                  <c:v>7365.0</c:v>
                </c:pt>
                <c:pt idx="7365">
                  <c:v>7366.0</c:v>
                </c:pt>
                <c:pt idx="7366">
                  <c:v>7367.0</c:v>
                </c:pt>
                <c:pt idx="7367">
                  <c:v>7368.0</c:v>
                </c:pt>
                <c:pt idx="7368">
                  <c:v>7369.0</c:v>
                </c:pt>
                <c:pt idx="7369">
                  <c:v>7370.0</c:v>
                </c:pt>
                <c:pt idx="7370">
                  <c:v>7371.0</c:v>
                </c:pt>
                <c:pt idx="7371">
                  <c:v>7372.0</c:v>
                </c:pt>
                <c:pt idx="7372">
                  <c:v>7373.0</c:v>
                </c:pt>
                <c:pt idx="7373">
                  <c:v>7374.0</c:v>
                </c:pt>
                <c:pt idx="7374">
                  <c:v>7375.0</c:v>
                </c:pt>
                <c:pt idx="7375">
                  <c:v>7376.0</c:v>
                </c:pt>
                <c:pt idx="7376">
                  <c:v>7377.0</c:v>
                </c:pt>
                <c:pt idx="7377">
                  <c:v>7378.0</c:v>
                </c:pt>
                <c:pt idx="7378">
                  <c:v>7379.0</c:v>
                </c:pt>
                <c:pt idx="7379">
                  <c:v>7380.0</c:v>
                </c:pt>
                <c:pt idx="7380">
                  <c:v>7381.0</c:v>
                </c:pt>
                <c:pt idx="7381">
                  <c:v>7382.0</c:v>
                </c:pt>
                <c:pt idx="7382">
                  <c:v>7383.0</c:v>
                </c:pt>
                <c:pt idx="7383">
                  <c:v>7384.0</c:v>
                </c:pt>
                <c:pt idx="7384">
                  <c:v>7385.0</c:v>
                </c:pt>
                <c:pt idx="7385">
                  <c:v>7386.0</c:v>
                </c:pt>
                <c:pt idx="7386">
                  <c:v>7387.0</c:v>
                </c:pt>
                <c:pt idx="7387">
                  <c:v>7388.0</c:v>
                </c:pt>
                <c:pt idx="7388">
                  <c:v>7389.0</c:v>
                </c:pt>
                <c:pt idx="7389">
                  <c:v>7390.0</c:v>
                </c:pt>
                <c:pt idx="7390">
                  <c:v>7391.0</c:v>
                </c:pt>
                <c:pt idx="7391">
                  <c:v>7392.0</c:v>
                </c:pt>
                <c:pt idx="7392">
                  <c:v>7393.0</c:v>
                </c:pt>
                <c:pt idx="7393">
                  <c:v>7394.0</c:v>
                </c:pt>
                <c:pt idx="7394">
                  <c:v>7395.0</c:v>
                </c:pt>
                <c:pt idx="7395">
                  <c:v>7396.0</c:v>
                </c:pt>
                <c:pt idx="7396">
                  <c:v>7397.0</c:v>
                </c:pt>
                <c:pt idx="7397">
                  <c:v>7398.0</c:v>
                </c:pt>
                <c:pt idx="7398">
                  <c:v>7399.0</c:v>
                </c:pt>
                <c:pt idx="7399">
                  <c:v>7400.0</c:v>
                </c:pt>
                <c:pt idx="7400">
                  <c:v>7401.0</c:v>
                </c:pt>
                <c:pt idx="7401">
                  <c:v>7402.0</c:v>
                </c:pt>
                <c:pt idx="7402">
                  <c:v>7403.0</c:v>
                </c:pt>
                <c:pt idx="7403">
                  <c:v>7404.0</c:v>
                </c:pt>
                <c:pt idx="7404">
                  <c:v>7405.0</c:v>
                </c:pt>
                <c:pt idx="7405">
                  <c:v>7406.0</c:v>
                </c:pt>
                <c:pt idx="7406">
                  <c:v>7407.0</c:v>
                </c:pt>
                <c:pt idx="7407">
                  <c:v>7408.0</c:v>
                </c:pt>
                <c:pt idx="7408">
                  <c:v>7409.0</c:v>
                </c:pt>
                <c:pt idx="7409">
                  <c:v>7410.0</c:v>
                </c:pt>
                <c:pt idx="7410">
                  <c:v>7411.0</c:v>
                </c:pt>
                <c:pt idx="7411">
                  <c:v>7412.0</c:v>
                </c:pt>
                <c:pt idx="7412">
                  <c:v>7413.0</c:v>
                </c:pt>
                <c:pt idx="7413">
                  <c:v>7414.0</c:v>
                </c:pt>
                <c:pt idx="7414">
                  <c:v>7415.0</c:v>
                </c:pt>
                <c:pt idx="7415">
                  <c:v>7416.0</c:v>
                </c:pt>
                <c:pt idx="7416">
                  <c:v>7417.0</c:v>
                </c:pt>
                <c:pt idx="7417">
                  <c:v>7418.0</c:v>
                </c:pt>
                <c:pt idx="7418">
                  <c:v>7419.0</c:v>
                </c:pt>
                <c:pt idx="7419">
                  <c:v>7420.0</c:v>
                </c:pt>
                <c:pt idx="7420">
                  <c:v>7421.0</c:v>
                </c:pt>
                <c:pt idx="7421">
                  <c:v>7422.0</c:v>
                </c:pt>
                <c:pt idx="7422">
                  <c:v>7423.0</c:v>
                </c:pt>
                <c:pt idx="7423">
                  <c:v>7424.0</c:v>
                </c:pt>
                <c:pt idx="7424">
                  <c:v>7425.0</c:v>
                </c:pt>
                <c:pt idx="7425">
                  <c:v>7426.0</c:v>
                </c:pt>
                <c:pt idx="7426">
                  <c:v>7427.0</c:v>
                </c:pt>
                <c:pt idx="7427">
                  <c:v>7428.0</c:v>
                </c:pt>
                <c:pt idx="7428">
                  <c:v>7429.0</c:v>
                </c:pt>
                <c:pt idx="7429">
                  <c:v>7430.0</c:v>
                </c:pt>
                <c:pt idx="7430">
                  <c:v>7431.0</c:v>
                </c:pt>
                <c:pt idx="7431">
                  <c:v>7432.0</c:v>
                </c:pt>
                <c:pt idx="7432">
                  <c:v>7433.0</c:v>
                </c:pt>
                <c:pt idx="7433">
                  <c:v>7434.0</c:v>
                </c:pt>
                <c:pt idx="7434">
                  <c:v>7435.0</c:v>
                </c:pt>
                <c:pt idx="7435">
                  <c:v>7436.0</c:v>
                </c:pt>
                <c:pt idx="7436">
                  <c:v>7437.0</c:v>
                </c:pt>
                <c:pt idx="7437">
                  <c:v>7438.0</c:v>
                </c:pt>
                <c:pt idx="7438">
                  <c:v>7439.0</c:v>
                </c:pt>
                <c:pt idx="7439">
                  <c:v>7440.0</c:v>
                </c:pt>
                <c:pt idx="7440">
                  <c:v>7441.0</c:v>
                </c:pt>
                <c:pt idx="7441">
                  <c:v>7442.0</c:v>
                </c:pt>
                <c:pt idx="7442">
                  <c:v>7443.0</c:v>
                </c:pt>
                <c:pt idx="7443">
                  <c:v>7444.0</c:v>
                </c:pt>
                <c:pt idx="7444">
                  <c:v>7445.0</c:v>
                </c:pt>
                <c:pt idx="7445">
                  <c:v>7446.0</c:v>
                </c:pt>
                <c:pt idx="7446">
                  <c:v>7447.0</c:v>
                </c:pt>
                <c:pt idx="7447">
                  <c:v>7448.0</c:v>
                </c:pt>
                <c:pt idx="7448">
                  <c:v>7449.0</c:v>
                </c:pt>
                <c:pt idx="7449">
                  <c:v>7450.0</c:v>
                </c:pt>
                <c:pt idx="7450">
                  <c:v>7451.0</c:v>
                </c:pt>
                <c:pt idx="7451">
                  <c:v>7452.0</c:v>
                </c:pt>
                <c:pt idx="7452">
                  <c:v>7453.0</c:v>
                </c:pt>
                <c:pt idx="7453">
                  <c:v>7454.0</c:v>
                </c:pt>
                <c:pt idx="7454">
                  <c:v>7455.0</c:v>
                </c:pt>
                <c:pt idx="7455">
                  <c:v>7456.0</c:v>
                </c:pt>
                <c:pt idx="7456">
                  <c:v>7457.0</c:v>
                </c:pt>
                <c:pt idx="7457">
                  <c:v>7458.0</c:v>
                </c:pt>
                <c:pt idx="7458">
                  <c:v>7459.0</c:v>
                </c:pt>
                <c:pt idx="7459">
                  <c:v>7460.0</c:v>
                </c:pt>
                <c:pt idx="7460">
                  <c:v>7461.0</c:v>
                </c:pt>
                <c:pt idx="7461">
                  <c:v>7462.0</c:v>
                </c:pt>
                <c:pt idx="7462">
                  <c:v>7463.0</c:v>
                </c:pt>
                <c:pt idx="7463">
                  <c:v>7464.0</c:v>
                </c:pt>
                <c:pt idx="7464">
                  <c:v>7465.0</c:v>
                </c:pt>
                <c:pt idx="7465">
                  <c:v>7466.0</c:v>
                </c:pt>
                <c:pt idx="7466">
                  <c:v>7467.0</c:v>
                </c:pt>
                <c:pt idx="7467">
                  <c:v>7468.0</c:v>
                </c:pt>
                <c:pt idx="7468">
                  <c:v>7469.0</c:v>
                </c:pt>
                <c:pt idx="7469">
                  <c:v>7470.0</c:v>
                </c:pt>
                <c:pt idx="7470">
                  <c:v>7471.0</c:v>
                </c:pt>
                <c:pt idx="7471">
                  <c:v>7472.0</c:v>
                </c:pt>
                <c:pt idx="7472">
                  <c:v>7473.0</c:v>
                </c:pt>
                <c:pt idx="7473">
                  <c:v>7474.0</c:v>
                </c:pt>
                <c:pt idx="7474">
                  <c:v>7475.0</c:v>
                </c:pt>
                <c:pt idx="7475">
                  <c:v>7476.0</c:v>
                </c:pt>
                <c:pt idx="7476">
                  <c:v>7477.0</c:v>
                </c:pt>
                <c:pt idx="7477">
                  <c:v>7478.0</c:v>
                </c:pt>
                <c:pt idx="7478">
                  <c:v>7479.0</c:v>
                </c:pt>
                <c:pt idx="7479">
                  <c:v>7480.0</c:v>
                </c:pt>
                <c:pt idx="7480">
                  <c:v>7481.0</c:v>
                </c:pt>
                <c:pt idx="7481">
                  <c:v>7482.0</c:v>
                </c:pt>
                <c:pt idx="7482">
                  <c:v>7483.0</c:v>
                </c:pt>
                <c:pt idx="7483">
                  <c:v>7484.0</c:v>
                </c:pt>
                <c:pt idx="7484">
                  <c:v>7485.0</c:v>
                </c:pt>
                <c:pt idx="7485">
                  <c:v>7486.0</c:v>
                </c:pt>
                <c:pt idx="7486">
                  <c:v>7487.0</c:v>
                </c:pt>
                <c:pt idx="7487">
                  <c:v>7488.0</c:v>
                </c:pt>
                <c:pt idx="7488">
                  <c:v>7489.0</c:v>
                </c:pt>
                <c:pt idx="7489">
                  <c:v>7490.0</c:v>
                </c:pt>
                <c:pt idx="7490">
                  <c:v>7491.0</c:v>
                </c:pt>
                <c:pt idx="7491">
                  <c:v>7492.0</c:v>
                </c:pt>
                <c:pt idx="7492">
                  <c:v>7493.0</c:v>
                </c:pt>
                <c:pt idx="7493">
                  <c:v>7494.0</c:v>
                </c:pt>
                <c:pt idx="7494">
                  <c:v>7495.0</c:v>
                </c:pt>
                <c:pt idx="7495">
                  <c:v>7496.0</c:v>
                </c:pt>
                <c:pt idx="7496">
                  <c:v>7497.0</c:v>
                </c:pt>
                <c:pt idx="7497">
                  <c:v>7498.0</c:v>
                </c:pt>
                <c:pt idx="7498">
                  <c:v>7499.0</c:v>
                </c:pt>
                <c:pt idx="7499">
                  <c:v>7500.0</c:v>
                </c:pt>
                <c:pt idx="7500">
                  <c:v>7501.0</c:v>
                </c:pt>
                <c:pt idx="7501">
                  <c:v>7502.0</c:v>
                </c:pt>
                <c:pt idx="7502">
                  <c:v>7503.0</c:v>
                </c:pt>
                <c:pt idx="7503">
                  <c:v>7504.0</c:v>
                </c:pt>
                <c:pt idx="7504">
                  <c:v>7505.0</c:v>
                </c:pt>
                <c:pt idx="7505">
                  <c:v>7506.0</c:v>
                </c:pt>
                <c:pt idx="7506">
                  <c:v>7507.0</c:v>
                </c:pt>
                <c:pt idx="7507">
                  <c:v>7508.0</c:v>
                </c:pt>
                <c:pt idx="7508">
                  <c:v>7509.0</c:v>
                </c:pt>
                <c:pt idx="7509">
                  <c:v>7510.0</c:v>
                </c:pt>
                <c:pt idx="7510">
                  <c:v>7511.0</c:v>
                </c:pt>
                <c:pt idx="7511">
                  <c:v>7512.0</c:v>
                </c:pt>
                <c:pt idx="7512">
                  <c:v>7513.0</c:v>
                </c:pt>
                <c:pt idx="7513">
                  <c:v>7514.0</c:v>
                </c:pt>
                <c:pt idx="7514">
                  <c:v>7515.0</c:v>
                </c:pt>
                <c:pt idx="7515">
                  <c:v>7516.0</c:v>
                </c:pt>
                <c:pt idx="7516">
                  <c:v>7517.0</c:v>
                </c:pt>
                <c:pt idx="7517">
                  <c:v>7518.0</c:v>
                </c:pt>
                <c:pt idx="7518">
                  <c:v>7519.0</c:v>
                </c:pt>
                <c:pt idx="7519">
                  <c:v>7520.0</c:v>
                </c:pt>
                <c:pt idx="7520">
                  <c:v>7521.0</c:v>
                </c:pt>
                <c:pt idx="7521">
                  <c:v>7522.0</c:v>
                </c:pt>
                <c:pt idx="7522">
                  <c:v>7523.0</c:v>
                </c:pt>
                <c:pt idx="7523">
                  <c:v>7524.0</c:v>
                </c:pt>
                <c:pt idx="7524">
                  <c:v>7525.0</c:v>
                </c:pt>
                <c:pt idx="7525">
                  <c:v>7526.0</c:v>
                </c:pt>
                <c:pt idx="7526">
                  <c:v>7527.0</c:v>
                </c:pt>
                <c:pt idx="7527">
                  <c:v>7528.0</c:v>
                </c:pt>
                <c:pt idx="7528">
                  <c:v>7529.0</c:v>
                </c:pt>
                <c:pt idx="7529">
                  <c:v>7530.0</c:v>
                </c:pt>
                <c:pt idx="7530">
                  <c:v>7531.0</c:v>
                </c:pt>
                <c:pt idx="7531">
                  <c:v>7532.0</c:v>
                </c:pt>
                <c:pt idx="7532">
                  <c:v>7533.0</c:v>
                </c:pt>
                <c:pt idx="7533">
                  <c:v>7534.0</c:v>
                </c:pt>
                <c:pt idx="7534">
                  <c:v>7535.0</c:v>
                </c:pt>
                <c:pt idx="7535">
                  <c:v>7536.0</c:v>
                </c:pt>
                <c:pt idx="7536">
                  <c:v>7537.0</c:v>
                </c:pt>
                <c:pt idx="7537">
                  <c:v>7538.0</c:v>
                </c:pt>
                <c:pt idx="7538">
                  <c:v>7539.0</c:v>
                </c:pt>
                <c:pt idx="7539">
                  <c:v>7540.0</c:v>
                </c:pt>
                <c:pt idx="7540">
                  <c:v>7541.0</c:v>
                </c:pt>
                <c:pt idx="7541">
                  <c:v>7542.0</c:v>
                </c:pt>
                <c:pt idx="7542">
                  <c:v>7543.0</c:v>
                </c:pt>
                <c:pt idx="7543">
                  <c:v>7544.0</c:v>
                </c:pt>
                <c:pt idx="7544">
                  <c:v>7545.0</c:v>
                </c:pt>
                <c:pt idx="7545">
                  <c:v>7546.0</c:v>
                </c:pt>
                <c:pt idx="7546">
                  <c:v>7547.0</c:v>
                </c:pt>
                <c:pt idx="7547">
                  <c:v>7548.0</c:v>
                </c:pt>
                <c:pt idx="7548">
                  <c:v>7549.0</c:v>
                </c:pt>
                <c:pt idx="7549">
                  <c:v>7550.0</c:v>
                </c:pt>
                <c:pt idx="7550">
                  <c:v>7551.0</c:v>
                </c:pt>
                <c:pt idx="7551">
                  <c:v>7552.0</c:v>
                </c:pt>
                <c:pt idx="7552">
                  <c:v>7553.0</c:v>
                </c:pt>
                <c:pt idx="7553">
                  <c:v>7554.0</c:v>
                </c:pt>
                <c:pt idx="7554">
                  <c:v>7555.0</c:v>
                </c:pt>
                <c:pt idx="7555">
                  <c:v>7556.0</c:v>
                </c:pt>
                <c:pt idx="7556">
                  <c:v>7557.0</c:v>
                </c:pt>
                <c:pt idx="7557">
                  <c:v>7558.0</c:v>
                </c:pt>
                <c:pt idx="7558">
                  <c:v>7559.0</c:v>
                </c:pt>
                <c:pt idx="7559">
                  <c:v>7560.0</c:v>
                </c:pt>
                <c:pt idx="7560">
                  <c:v>7561.0</c:v>
                </c:pt>
                <c:pt idx="7561">
                  <c:v>7562.0</c:v>
                </c:pt>
                <c:pt idx="7562">
                  <c:v>7563.0</c:v>
                </c:pt>
                <c:pt idx="7563">
                  <c:v>7564.0</c:v>
                </c:pt>
                <c:pt idx="7564">
                  <c:v>7565.0</c:v>
                </c:pt>
                <c:pt idx="7565">
                  <c:v>7566.0</c:v>
                </c:pt>
                <c:pt idx="7566">
                  <c:v>7567.0</c:v>
                </c:pt>
                <c:pt idx="7567">
                  <c:v>7568.0</c:v>
                </c:pt>
                <c:pt idx="7568">
                  <c:v>7569.0</c:v>
                </c:pt>
                <c:pt idx="7569">
                  <c:v>7570.0</c:v>
                </c:pt>
                <c:pt idx="7570">
                  <c:v>7571.0</c:v>
                </c:pt>
                <c:pt idx="7571">
                  <c:v>7572.0</c:v>
                </c:pt>
                <c:pt idx="7572">
                  <c:v>7573.0</c:v>
                </c:pt>
                <c:pt idx="7573">
                  <c:v>7574.0</c:v>
                </c:pt>
                <c:pt idx="7574">
                  <c:v>7575.0</c:v>
                </c:pt>
                <c:pt idx="7575">
                  <c:v>7576.0</c:v>
                </c:pt>
                <c:pt idx="7576">
                  <c:v>7577.0</c:v>
                </c:pt>
                <c:pt idx="7577">
                  <c:v>7578.0</c:v>
                </c:pt>
                <c:pt idx="7578">
                  <c:v>7579.0</c:v>
                </c:pt>
                <c:pt idx="7579">
                  <c:v>7580.0</c:v>
                </c:pt>
                <c:pt idx="7580">
                  <c:v>7581.0</c:v>
                </c:pt>
                <c:pt idx="7581">
                  <c:v>7582.0</c:v>
                </c:pt>
                <c:pt idx="7582">
                  <c:v>7583.0</c:v>
                </c:pt>
                <c:pt idx="7583">
                  <c:v>7584.0</c:v>
                </c:pt>
                <c:pt idx="7584">
                  <c:v>7585.0</c:v>
                </c:pt>
                <c:pt idx="7585">
                  <c:v>7586.0</c:v>
                </c:pt>
                <c:pt idx="7586">
                  <c:v>7587.0</c:v>
                </c:pt>
                <c:pt idx="7587">
                  <c:v>7588.0</c:v>
                </c:pt>
                <c:pt idx="7588">
                  <c:v>7589.0</c:v>
                </c:pt>
                <c:pt idx="7589">
                  <c:v>7590.0</c:v>
                </c:pt>
                <c:pt idx="7590">
                  <c:v>7591.0</c:v>
                </c:pt>
                <c:pt idx="7591">
                  <c:v>7592.0</c:v>
                </c:pt>
                <c:pt idx="7592">
                  <c:v>7593.0</c:v>
                </c:pt>
                <c:pt idx="7593">
                  <c:v>7594.0</c:v>
                </c:pt>
                <c:pt idx="7594">
                  <c:v>7595.0</c:v>
                </c:pt>
                <c:pt idx="7595">
                  <c:v>7596.0</c:v>
                </c:pt>
                <c:pt idx="7596">
                  <c:v>7597.0</c:v>
                </c:pt>
                <c:pt idx="7597">
                  <c:v>7598.0</c:v>
                </c:pt>
                <c:pt idx="7598">
                  <c:v>7599.0</c:v>
                </c:pt>
                <c:pt idx="7599">
                  <c:v>7600.0</c:v>
                </c:pt>
                <c:pt idx="7600">
                  <c:v>7601.0</c:v>
                </c:pt>
                <c:pt idx="7601">
                  <c:v>7602.0</c:v>
                </c:pt>
                <c:pt idx="7602">
                  <c:v>7603.0</c:v>
                </c:pt>
                <c:pt idx="7603">
                  <c:v>7604.0</c:v>
                </c:pt>
                <c:pt idx="7604">
                  <c:v>7605.0</c:v>
                </c:pt>
                <c:pt idx="7605">
                  <c:v>7606.0</c:v>
                </c:pt>
                <c:pt idx="7606">
                  <c:v>7607.0</c:v>
                </c:pt>
                <c:pt idx="7607">
                  <c:v>7608.0</c:v>
                </c:pt>
                <c:pt idx="7608">
                  <c:v>7609.0</c:v>
                </c:pt>
                <c:pt idx="7609">
                  <c:v>7610.0</c:v>
                </c:pt>
                <c:pt idx="7610">
                  <c:v>7611.0</c:v>
                </c:pt>
                <c:pt idx="7611">
                  <c:v>7612.0</c:v>
                </c:pt>
                <c:pt idx="7612">
                  <c:v>7613.0</c:v>
                </c:pt>
                <c:pt idx="7613">
                  <c:v>7614.0</c:v>
                </c:pt>
                <c:pt idx="7614">
                  <c:v>7615.0</c:v>
                </c:pt>
                <c:pt idx="7615">
                  <c:v>7616.0</c:v>
                </c:pt>
                <c:pt idx="7616">
                  <c:v>7617.0</c:v>
                </c:pt>
                <c:pt idx="7617">
                  <c:v>7618.0</c:v>
                </c:pt>
                <c:pt idx="7618">
                  <c:v>7619.0</c:v>
                </c:pt>
                <c:pt idx="7619">
                  <c:v>7620.0</c:v>
                </c:pt>
                <c:pt idx="7620">
                  <c:v>7621.0</c:v>
                </c:pt>
                <c:pt idx="7621">
                  <c:v>7622.0</c:v>
                </c:pt>
                <c:pt idx="7622">
                  <c:v>7623.0</c:v>
                </c:pt>
                <c:pt idx="7623">
                  <c:v>7624.0</c:v>
                </c:pt>
                <c:pt idx="7624">
                  <c:v>7625.0</c:v>
                </c:pt>
                <c:pt idx="7625">
                  <c:v>7626.0</c:v>
                </c:pt>
                <c:pt idx="7626">
                  <c:v>7627.0</c:v>
                </c:pt>
                <c:pt idx="7627">
                  <c:v>7628.0</c:v>
                </c:pt>
                <c:pt idx="7628">
                  <c:v>7629.0</c:v>
                </c:pt>
                <c:pt idx="7629">
                  <c:v>7630.0</c:v>
                </c:pt>
                <c:pt idx="7630">
                  <c:v>7631.0</c:v>
                </c:pt>
                <c:pt idx="7631">
                  <c:v>7632.0</c:v>
                </c:pt>
                <c:pt idx="7632">
                  <c:v>7633.0</c:v>
                </c:pt>
                <c:pt idx="7633">
                  <c:v>7634.0</c:v>
                </c:pt>
                <c:pt idx="7634">
                  <c:v>7635.0</c:v>
                </c:pt>
                <c:pt idx="7635">
                  <c:v>7636.0</c:v>
                </c:pt>
                <c:pt idx="7636">
                  <c:v>7637.0</c:v>
                </c:pt>
                <c:pt idx="7637">
                  <c:v>7638.0</c:v>
                </c:pt>
                <c:pt idx="7638">
                  <c:v>7639.0</c:v>
                </c:pt>
                <c:pt idx="7639">
                  <c:v>7640.0</c:v>
                </c:pt>
                <c:pt idx="7640">
                  <c:v>7641.0</c:v>
                </c:pt>
                <c:pt idx="7641">
                  <c:v>7642.0</c:v>
                </c:pt>
                <c:pt idx="7642">
                  <c:v>7643.0</c:v>
                </c:pt>
                <c:pt idx="7643">
                  <c:v>7644.0</c:v>
                </c:pt>
                <c:pt idx="7644">
                  <c:v>7645.0</c:v>
                </c:pt>
                <c:pt idx="7645">
                  <c:v>7646.0</c:v>
                </c:pt>
                <c:pt idx="7646">
                  <c:v>7647.0</c:v>
                </c:pt>
                <c:pt idx="7647">
                  <c:v>7648.0</c:v>
                </c:pt>
                <c:pt idx="7648">
                  <c:v>7649.0</c:v>
                </c:pt>
                <c:pt idx="7649">
                  <c:v>7650.0</c:v>
                </c:pt>
                <c:pt idx="7650">
                  <c:v>7651.0</c:v>
                </c:pt>
                <c:pt idx="7651">
                  <c:v>7652.0</c:v>
                </c:pt>
                <c:pt idx="7652">
                  <c:v>7653.0</c:v>
                </c:pt>
                <c:pt idx="7653">
                  <c:v>7654.0</c:v>
                </c:pt>
                <c:pt idx="7654">
                  <c:v>7655.0</c:v>
                </c:pt>
                <c:pt idx="7655">
                  <c:v>7656.0</c:v>
                </c:pt>
                <c:pt idx="7656">
                  <c:v>7657.0</c:v>
                </c:pt>
                <c:pt idx="7657">
                  <c:v>7658.0</c:v>
                </c:pt>
                <c:pt idx="7658">
                  <c:v>7659.0</c:v>
                </c:pt>
                <c:pt idx="7659">
                  <c:v>7660.0</c:v>
                </c:pt>
                <c:pt idx="7660">
                  <c:v>7661.0</c:v>
                </c:pt>
                <c:pt idx="7661">
                  <c:v>7662.0</c:v>
                </c:pt>
                <c:pt idx="7662">
                  <c:v>7663.0</c:v>
                </c:pt>
                <c:pt idx="7663">
                  <c:v>7664.0</c:v>
                </c:pt>
                <c:pt idx="7664">
                  <c:v>7665.0</c:v>
                </c:pt>
                <c:pt idx="7665">
                  <c:v>7666.0</c:v>
                </c:pt>
                <c:pt idx="7666">
                  <c:v>7667.0</c:v>
                </c:pt>
                <c:pt idx="7667">
                  <c:v>7668.0</c:v>
                </c:pt>
                <c:pt idx="7668">
                  <c:v>7669.0</c:v>
                </c:pt>
                <c:pt idx="7669">
                  <c:v>7670.0</c:v>
                </c:pt>
                <c:pt idx="7670">
                  <c:v>7671.0</c:v>
                </c:pt>
                <c:pt idx="7671">
                  <c:v>7672.0</c:v>
                </c:pt>
                <c:pt idx="7672">
                  <c:v>7673.0</c:v>
                </c:pt>
                <c:pt idx="7673">
                  <c:v>7674.0</c:v>
                </c:pt>
                <c:pt idx="7674">
                  <c:v>7675.0</c:v>
                </c:pt>
                <c:pt idx="7675">
                  <c:v>7676.0</c:v>
                </c:pt>
                <c:pt idx="7676">
                  <c:v>7677.0</c:v>
                </c:pt>
                <c:pt idx="7677">
                  <c:v>7678.0</c:v>
                </c:pt>
              </c:numCache>
            </c:numRef>
          </c:xVal>
          <c:yVal>
            <c:numRef>
              <c:f>Sheet1!$D$1:$D$7678</c:f>
              <c:numCache>
                <c:formatCode>0.000</c:formatCode>
                <c:ptCount val="7678"/>
                <c:pt idx="0">
                  <c:v>2.768284347231715</c:v>
                </c:pt>
                <c:pt idx="1">
                  <c:v>0.410116199589884</c:v>
                </c:pt>
                <c:pt idx="2">
                  <c:v>0.158350421508316</c:v>
                </c:pt>
                <c:pt idx="3">
                  <c:v>0.141262246525404</c:v>
                </c:pt>
                <c:pt idx="4">
                  <c:v>0.131009341535657</c:v>
                </c:pt>
                <c:pt idx="5">
                  <c:v>0.100250626566416</c:v>
                </c:pt>
                <c:pt idx="6">
                  <c:v>0.0763271815903395</c:v>
                </c:pt>
                <c:pt idx="7">
                  <c:v>0.0763271815903395</c:v>
                </c:pt>
                <c:pt idx="8">
                  <c:v>0.0717703349282297</c:v>
                </c:pt>
                <c:pt idx="9">
                  <c:v>0.0706311232627022</c:v>
                </c:pt>
                <c:pt idx="10">
                  <c:v>0.0694919115971747</c:v>
                </c:pt>
                <c:pt idx="11">
                  <c:v>0.0672134882661198</c:v>
                </c:pt>
                <c:pt idx="12">
                  <c:v>0.0660742766005924</c:v>
                </c:pt>
                <c:pt idx="13">
                  <c:v>0.0615174299384826</c:v>
                </c:pt>
                <c:pt idx="14">
                  <c:v>0.0569605832763727</c:v>
                </c:pt>
                <c:pt idx="15">
                  <c:v>0.0546821599453178</c:v>
                </c:pt>
                <c:pt idx="16">
                  <c:v>0.0546821599453178</c:v>
                </c:pt>
                <c:pt idx="17">
                  <c:v>0.0535429482797904</c:v>
                </c:pt>
                <c:pt idx="18">
                  <c:v>0.0512645249487355</c:v>
                </c:pt>
                <c:pt idx="19">
                  <c:v>0.050125313283208</c:v>
                </c:pt>
                <c:pt idx="20">
                  <c:v>0.050125313283208</c:v>
                </c:pt>
                <c:pt idx="21">
                  <c:v>0.0444292549555707</c:v>
                </c:pt>
                <c:pt idx="22">
                  <c:v>0.0444292549555707</c:v>
                </c:pt>
                <c:pt idx="23">
                  <c:v>0.0421508316245158</c:v>
                </c:pt>
                <c:pt idx="24">
                  <c:v>0.0410116199589884</c:v>
                </c:pt>
                <c:pt idx="25">
                  <c:v>0.0398724082934609</c:v>
                </c:pt>
                <c:pt idx="26">
                  <c:v>0.0398724082934609</c:v>
                </c:pt>
                <c:pt idx="27">
                  <c:v>0.0387331966279335</c:v>
                </c:pt>
                <c:pt idx="28">
                  <c:v>0.037593984962406</c:v>
                </c:pt>
                <c:pt idx="29">
                  <c:v>0.037593984962406</c:v>
                </c:pt>
                <c:pt idx="30">
                  <c:v>0.037593984962406</c:v>
                </c:pt>
                <c:pt idx="31">
                  <c:v>0.0353155616313511</c:v>
                </c:pt>
                <c:pt idx="32">
                  <c:v>0.0341763499658236</c:v>
                </c:pt>
                <c:pt idx="33">
                  <c:v>0.0341763499658236</c:v>
                </c:pt>
                <c:pt idx="34">
                  <c:v>0.0341763499658236</c:v>
                </c:pt>
                <c:pt idx="35">
                  <c:v>0.0330371383002962</c:v>
                </c:pt>
                <c:pt idx="36">
                  <c:v>0.0330371383002962</c:v>
                </c:pt>
                <c:pt idx="37">
                  <c:v>0.0318979266347687</c:v>
                </c:pt>
                <c:pt idx="38">
                  <c:v>0.0318979266347687</c:v>
                </c:pt>
                <c:pt idx="39">
                  <c:v>0.0318979266347687</c:v>
                </c:pt>
                <c:pt idx="40">
                  <c:v>0.0318979266347687</c:v>
                </c:pt>
                <c:pt idx="41">
                  <c:v>0.0307587149692413</c:v>
                </c:pt>
                <c:pt idx="42">
                  <c:v>0.0296195033037138</c:v>
                </c:pt>
                <c:pt idx="43">
                  <c:v>0.0273410799726589</c:v>
                </c:pt>
                <c:pt idx="44">
                  <c:v>0.0262018683071315</c:v>
                </c:pt>
                <c:pt idx="45">
                  <c:v>0.0262018683071315</c:v>
                </c:pt>
                <c:pt idx="46">
                  <c:v>0.0262018683071315</c:v>
                </c:pt>
                <c:pt idx="47">
                  <c:v>0.0262018683071315</c:v>
                </c:pt>
                <c:pt idx="48">
                  <c:v>0.0262018683071315</c:v>
                </c:pt>
                <c:pt idx="49">
                  <c:v>0.0262018683071315</c:v>
                </c:pt>
                <c:pt idx="50">
                  <c:v>0.025062656641604</c:v>
                </c:pt>
                <c:pt idx="51">
                  <c:v>0.0239234449760765</c:v>
                </c:pt>
                <c:pt idx="52">
                  <c:v>0.0239234449760765</c:v>
                </c:pt>
                <c:pt idx="53">
                  <c:v>0.0239234449760765</c:v>
                </c:pt>
                <c:pt idx="54">
                  <c:v>0.0239234449760765</c:v>
                </c:pt>
                <c:pt idx="55">
                  <c:v>0.0227842333105491</c:v>
                </c:pt>
                <c:pt idx="56">
                  <c:v>0.0227842333105491</c:v>
                </c:pt>
                <c:pt idx="57">
                  <c:v>0.0227842333105491</c:v>
                </c:pt>
                <c:pt idx="58">
                  <c:v>0.0227842333105491</c:v>
                </c:pt>
                <c:pt idx="59">
                  <c:v>0.0227842333105491</c:v>
                </c:pt>
                <c:pt idx="60">
                  <c:v>0.0227842333105491</c:v>
                </c:pt>
                <c:pt idx="61">
                  <c:v>0.0227842333105491</c:v>
                </c:pt>
                <c:pt idx="62">
                  <c:v>0.0227842333105491</c:v>
                </c:pt>
                <c:pt idx="63">
                  <c:v>0.0227842333105491</c:v>
                </c:pt>
                <c:pt idx="64">
                  <c:v>0.0227842333105491</c:v>
                </c:pt>
                <c:pt idx="65">
                  <c:v>0.0216450216450216</c:v>
                </c:pt>
                <c:pt idx="66">
                  <c:v>0.0216450216450216</c:v>
                </c:pt>
                <c:pt idx="67">
                  <c:v>0.0216450216450216</c:v>
                </c:pt>
                <c:pt idx="68">
                  <c:v>0.0216450216450216</c:v>
                </c:pt>
                <c:pt idx="69">
                  <c:v>0.0216450216450216</c:v>
                </c:pt>
                <c:pt idx="70">
                  <c:v>0.0205058099794942</c:v>
                </c:pt>
                <c:pt idx="71">
                  <c:v>0.0205058099794942</c:v>
                </c:pt>
                <c:pt idx="72">
                  <c:v>0.0205058099794942</c:v>
                </c:pt>
                <c:pt idx="73">
                  <c:v>0.0205058099794942</c:v>
                </c:pt>
                <c:pt idx="74">
                  <c:v>0.0205058099794942</c:v>
                </c:pt>
                <c:pt idx="75">
                  <c:v>0.0205058099794942</c:v>
                </c:pt>
                <c:pt idx="76">
                  <c:v>0.0205058099794942</c:v>
                </c:pt>
                <c:pt idx="77">
                  <c:v>0.0205058099794942</c:v>
                </c:pt>
                <c:pt idx="78">
                  <c:v>0.0205058099794942</c:v>
                </c:pt>
                <c:pt idx="79">
                  <c:v>0.0205058099794942</c:v>
                </c:pt>
                <c:pt idx="80">
                  <c:v>0.0205058099794942</c:v>
                </c:pt>
                <c:pt idx="81">
                  <c:v>0.0205058099794942</c:v>
                </c:pt>
                <c:pt idx="82">
                  <c:v>0.0193665983139667</c:v>
                </c:pt>
                <c:pt idx="83">
                  <c:v>0.0193665983139667</c:v>
                </c:pt>
                <c:pt idx="84">
                  <c:v>0.0193665983139667</c:v>
                </c:pt>
                <c:pt idx="85">
                  <c:v>0.0193665983139667</c:v>
                </c:pt>
                <c:pt idx="86">
                  <c:v>0.0193665983139667</c:v>
                </c:pt>
                <c:pt idx="87">
                  <c:v>0.0193665983139667</c:v>
                </c:pt>
                <c:pt idx="88">
                  <c:v>0.0193665983139667</c:v>
                </c:pt>
                <c:pt idx="89">
                  <c:v>0.0193665983139667</c:v>
                </c:pt>
                <c:pt idx="90">
                  <c:v>0.0193665983139667</c:v>
                </c:pt>
                <c:pt idx="91">
                  <c:v>0.0193665983139667</c:v>
                </c:pt>
                <c:pt idx="92">
                  <c:v>0.0193665983139667</c:v>
                </c:pt>
                <c:pt idx="93">
                  <c:v>0.0193665983139667</c:v>
                </c:pt>
                <c:pt idx="94">
                  <c:v>0.0193665983139667</c:v>
                </c:pt>
                <c:pt idx="95">
                  <c:v>0.0182273866484393</c:v>
                </c:pt>
                <c:pt idx="96">
                  <c:v>0.0182273866484393</c:v>
                </c:pt>
                <c:pt idx="97">
                  <c:v>0.0182273866484393</c:v>
                </c:pt>
                <c:pt idx="98">
                  <c:v>0.0182273866484393</c:v>
                </c:pt>
                <c:pt idx="99">
                  <c:v>0.0182273866484393</c:v>
                </c:pt>
                <c:pt idx="100">
                  <c:v>0.0182273866484393</c:v>
                </c:pt>
                <c:pt idx="101">
                  <c:v>0.0182273866484393</c:v>
                </c:pt>
                <c:pt idx="102">
                  <c:v>0.0182273866484393</c:v>
                </c:pt>
                <c:pt idx="103">
                  <c:v>0.0182273866484393</c:v>
                </c:pt>
                <c:pt idx="104">
                  <c:v>0.0182273866484393</c:v>
                </c:pt>
                <c:pt idx="105">
                  <c:v>0.0182273866484393</c:v>
                </c:pt>
                <c:pt idx="106">
                  <c:v>0.0182273866484393</c:v>
                </c:pt>
                <c:pt idx="107">
                  <c:v>0.0182273866484393</c:v>
                </c:pt>
                <c:pt idx="108">
                  <c:v>0.0170881749829118</c:v>
                </c:pt>
                <c:pt idx="109">
                  <c:v>0.0170881749829118</c:v>
                </c:pt>
                <c:pt idx="110">
                  <c:v>0.0170881749829118</c:v>
                </c:pt>
                <c:pt idx="111">
                  <c:v>0.0170881749829118</c:v>
                </c:pt>
                <c:pt idx="112">
                  <c:v>0.0170881749829118</c:v>
                </c:pt>
                <c:pt idx="113">
                  <c:v>0.0170881749829118</c:v>
                </c:pt>
                <c:pt idx="114">
                  <c:v>0.0170881749829118</c:v>
                </c:pt>
                <c:pt idx="115">
                  <c:v>0.0159489633173844</c:v>
                </c:pt>
                <c:pt idx="116">
                  <c:v>0.0159489633173844</c:v>
                </c:pt>
                <c:pt idx="117">
                  <c:v>0.0159489633173844</c:v>
                </c:pt>
                <c:pt idx="118">
                  <c:v>0.0159489633173844</c:v>
                </c:pt>
                <c:pt idx="119">
                  <c:v>0.0159489633173844</c:v>
                </c:pt>
                <c:pt idx="120">
                  <c:v>0.0159489633173844</c:v>
                </c:pt>
                <c:pt idx="121">
                  <c:v>0.0159489633173844</c:v>
                </c:pt>
                <c:pt idx="122">
                  <c:v>0.0148097516518569</c:v>
                </c:pt>
                <c:pt idx="123">
                  <c:v>0.0148097516518569</c:v>
                </c:pt>
                <c:pt idx="124">
                  <c:v>0.0148097516518569</c:v>
                </c:pt>
                <c:pt idx="125">
                  <c:v>0.0148097516518569</c:v>
                </c:pt>
                <c:pt idx="126">
                  <c:v>0.0148097516518569</c:v>
                </c:pt>
                <c:pt idx="127">
                  <c:v>0.0148097516518569</c:v>
                </c:pt>
                <c:pt idx="128">
                  <c:v>0.0148097516518569</c:v>
                </c:pt>
                <c:pt idx="129">
                  <c:v>0.0148097516518569</c:v>
                </c:pt>
                <c:pt idx="130">
                  <c:v>0.0148097516518569</c:v>
                </c:pt>
                <c:pt idx="131">
                  <c:v>0.0148097516518569</c:v>
                </c:pt>
                <c:pt idx="132">
                  <c:v>0.0148097516518569</c:v>
                </c:pt>
                <c:pt idx="133">
                  <c:v>0.0148097516518569</c:v>
                </c:pt>
                <c:pt idx="134">
                  <c:v>0.0148097516518569</c:v>
                </c:pt>
                <c:pt idx="135">
                  <c:v>0.0148097516518569</c:v>
                </c:pt>
                <c:pt idx="136">
                  <c:v>0.0148097516518569</c:v>
                </c:pt>
                <c:pt idx="137">
                  <c:v>0.0148097516518569</c:v>
                </c:pt>
                <c:pt idx="138">
                  <c:v>0.0148097516518569</c:v>
                </c:pt>
                <c:pt idx="139">
                  <c:v>0.0148097516518569</c:v>
                </c:pt>
                <c:pt idx="140">
                  <c:v>0.0148097516518569</c:v>
                </c:pt>
                <c:pt idx="141">
                  <c:v>0.0136705399863295</c:v>
                </c:pt>
                <c:pt idx="142">
                  <c:v>0.0136705399863295</c:v>
                </c:pt>
                <c:pt idx="143">
                  <c:v>0.0136705399863295</c:v>
                </c:pt>
                <c:pt idx="144">
                  <c:v>0.0136705399863295</c:v>
                </c:pt>
                <c:pt idx="145">
                  <c:v>0.0136705399863295</c:v>
                </c:pt>
                <c:pt idx="146">
                  <c:v>0.0136705399863295</c:v>
                </c:pt>
                <c:pt idx="147">
                  <c:v>0.0136705399863295</c:v>
                </c:pt>
                <c:pt idx="148">
                  <c:v>0.0136705399863295</c:v>
                </c:pt>
                <c:pt idx="149">
                  <c:v>0.0136705399863295</c:v>
                </c:pt>
                <c:pt idx="150">
                  <c:v>0.0136705399863295</c:v>
                </c:pt>
                <c:pt idx="151">
                  <c:v>0.0136705399863295</c:v>
                </c:pt>
                <c:pt idx="152">
                  <c:v>0.0136705399863295</c:v>
                </c:pt>
                <c:pt idx="153">
                  <c:v>0.0136705399863295</c:v>
                </c:pt>
                <c:pt idx="154">
                  <c:v>0.0136705399863295</c:v>
                </c:pt>
                <c:pt idx="155">
                  <c:v>0.0136705399863295</c:v>
                </c:pt>
                <c:pt idx="156">
                  <c:v>0.0136705399863295</c:v>
                </c:pt>
                <c:pt idx="157">
                  <c:v>0.0136705399863295</c:v>
                </c:pt>
                <c:pt idx="158">
                  <c:v>0.0136705399863295</c:v>
                </c:pt>
                <c:pt idx="159">
                  <c:v>0.0136705399863295</c:v>
                </c:pt>
                <c:pt idx="160">
                  <c:v>0.0136705399863295</c:v>
                </c:pt>
                <c:pt idx="161">
                  <c:v>0.012531328320802</c:v>
                </c:pt>
                <c:pt idx="162">
                  <c:v>0.012531328320802</c:v>
                </c:pt>
                <c:pt idx="163">
                  <c:v>0.012531328320802</c:v>
                </c:pt>
                <c:pt idx="164">
                  <c:v>0.012531328320802</c:v>
                </c:pt>
                <c:pt idx="165">
                  <c:v>0.012531328320802</c:v>
                </c:pt>
                <c:pt idx="166">
                  <c:v>0.012531328320802</c:v>
                </c:pt>
                <c:pt idx="167">
                  <c:v>0.012531328320802</c:v>
                </c:pt>
                <c:pt idx="168">
                  <c:v>0.012531328320802</c:v>
                </c:pt>
                <c:pt idx="169">
                  <c:v>0.012531328320802</c:v>
                </c:pt>
                <c:pt idx="170">
                  <c:v>0.012531328320802</c:v>
                </c:pt>
                <c:pt idx="171">
                  <c:v>0.012531328320802</c:v>
                </c:pt>
                <c:pt idx="172">
                  <c:v>0.012531328320802</c:v>
                </c:pt>
                <c:pt idx="173">
                  <c:v>0.012531328320802</c:v>
                </c:pt>
                <c:pt idx="174">
                  <c:v>0.012531328320802</c:v>
                </c:pt>
                <c:pt idx="175">
                  <c:v>0.012531328320802</c:v>
                </c:pt>
                <c:pt idx="176">
                  <c:v>0.012531328320802</c:v>
                </c:pt>
                <c:pt idx="177">
                  <c:v>0.012531328320802</c:v>
                </c:pt>
                <c:pt idx="178">
                  <c:v>0.012531328320802</c:v>
                </c:pt>
                <c:pt idx="179">
                  <c:v>0.012531328320802</c:v>
                </c:pt>
                <c:pt idx="180">
                  <c:v>0.012531328320802</c:v>
                </c:pt>
                <c:pt idx="181">
                  <c:v>0.012531328320802</c:v>
                </c:pt>
                <c:pt idx="182">
                  <c:v>0.012531328320802</c:v>
                </c:pt>
                <c:pt idx="183">
                  <c:v>0.012531328320802</c:v>
                </c:pt>
                <c:pt idx="184">
                  <c:v>0.012531328320802</c:v>
                </c:pt>
                <c:pt idx="185">
                  <c:v>0.012531328320802</c:v>
                </c:pt>
                <c:pt idx="186">
                  <c:v>0.012531328320802</c:v>
                </c:pt>
                <c:pt idx="187">
                  <c:v>0.012531328320802</c:v>
                </c:pt>
                <c:pt idx="188">
                  <c:v>0.0113921166552745</c:v>
                </c:pt>
                <c:pt idx="189">
                  <c:v>0.0113921166552745</c:v>
                </c:pt>
                <c:pt idx="190">
                  <c:v>0.0113921166552745</c:v>
                </c:pt>
                <c:pt idx="191">
                  <c:v>0.0113921166552745</c:v>
                </c:pt>
                <c:pt idx="192">
                  <c:v>0.0113921166552745</c:v>
                </c:pt>
                <c:pt idx="193">
                  <c:v>0.0113921166552745</c:v>
                </c:pt>
                <c:pt idx="194">
                  <c:v>0.0113921166552745</c:v>
                </c:pt>
                <c:pt idx="195">
                  <c:v>0.0113921166552745</c:v>
                </c:pt>
                <c:pt idx="196">
                  <c:v>0.0113921166552745</c:v>
                </c:pt>
                <c:pt idx="197">
                  <c:v>0.0113921166552745</c:v>
                </c:pt>
                <c:pt idx="198">
                  <c:v>0.0113921166552745</c:v>
                </c:pt>
                <c:pt idx="199">
                  <c:v>0.0113921166552745</c:v>
                </c:pt>
                <c:pt idx="200">
                  <c:v>0.0113921166552745</c:v>
                </c:pt>
                <c:pt idx="201">
                  <c:v>0.0113921166552745</c:v>
                </c:pt>
                <c:pt idx="202">
                  <c:v>0.0113921166552745</c:v>
                </c:pt>
                <c:pt idx="203">
                  <c:v>0.0113921166552745</c:v>
                </c:pt>
                <c:pt idx="204">
                  <c:v>0.0113921166552745</c:v>
                </c:pt>
                <c:pt idx="205">
                  <c:v>0.0113921166552745</c:v>
                </c:pt>
                <c:pt idx="206">
                  <c:v>0.0113921166552745</c:v>
                </c:pt>
                <c:pt idx="207">
                  <c:v>0.0113921166552745</c:v>
                </c:pt>
                <c:pt idx="208">
                  <c:v>0.0113921166552745</c:v>
                </c:pt>
                <c:pt idx="209">
                  <c:v>0.0113921166552745</c:v>
                </c:pt>
                <c:pt idx="210">
                  <c:v>0.0113921166552745</c:v>
                </c:pt>
                <c:pt idx="211">
                  <c:v>0.0113921166552745</c:v>
                </c:pt>
                <c:pt idx="212">
                  <c:v>0.0113921166552745</c:v>
                </c:pt>
                <c:pt idx="213">
                  <c:v>0.0113921166552745</c:v>
                </c:pt>
                <c:pt idx="214">
                  <c:v>0.0113921166552745</c:v>
                </c:pt>
                <c:pt idx="215">
                  <c:v>0.0113921166552745</c:v>
                </c:pt>
                <c:pt idx="216">
                  <c:v>0.0113921166552745</c:v>
                </c:pt>
                <c:pt idx="217">
                  <c:v>0.0113921166552745</c:v>
                </c:pt>
                <c:pt idx="218">
                  <c:v>0.0113921166552745</c:v>
                </c:pt>
                <c:pt idx="219">
                  <c:v>0.0113921166552745</c:v>
                </c:pt>
                <c:pt idx="220">
                  <c:v>0.0113921166552745</c:v>
                </c:pt>
                <c:pt idx="221">
                  <c:v>0.0113921166552745</c:v>
                </c:pt>
                <c:pt idx="222">
                  <c:v>0.0113921166552745</c:v>
                </c:pt>
                <c:pt idx="223">
                  <c:v>0.0113921166552745</c:v>
                </c:pt>
                <c:pt idx="224">
                  <c:v>0.0113921166552745</c:v>
                </c:pt>
                <c:pt idx="225">
                  <c:v>0.0113921166552745</c:v>
                </c:pt>
                <c:pt idx="226">
                  <c:v>0.0113921166552745</c:v>
                </c:pt>
                <c:pt idx="227">
                  <c:v>0.0113921166552745</c:v>
                </c:pt>
                <c:pt idx="228">
                  <c:v>0.0113921166552745</c:v>
                </c:pt>
                <c:pt idx="229">
                  <c:v>0.0113921166552745</c:v>
                </c:pt>
                <c:pt idx="230">
                  <c:v>0.0113921166552745</c:v>
                </c:pt>
                <c:pt idx="231">
                  <c:v>0.0113921166552745</c:v>
                </c:pt>
                <c:pt idx="232">
                  <c:v>0.0113921166552745</c:v>
                </c:pt>
                <c:pt idx="233">
                  <c:v>0.0113921166552745</c:v>
                </c:pt>
                <c:pt idx="234">
                  <c:v>0.0113921166552745</c:v>
                </c:pt>
                <c:pt idx="235">
                  <c:v>0.0113921166552745</c:v>
                </c:pt>
                <c:pt idx="236">
                  <c:v>0.0102529049897471</c:v>
                </c:pt>
                <c:pt idx="237">
                  <c:v>0.0102529049897471</c:v>
                </c:pt>
                <c:pt idx="238">
                  <c:v>0.0102529049897471</c:v>
                </c:pt>
                <c:pt idx="239">
                  <c:v>0.0102529049897471</c:v>
                </c:pt>
                <c:pt idx="240">
                  <c:v>0.0102529049897471</c:v>
                </c:pt>
                <c:pt idx="241">
                  <c:v>0.0102529049897471</c:v>
                </c:pt>
                <c:pt idx="242">
                  <c:v>0.0102529049897471</c:v>
                </c:pt>
                <c:pt idx="243">
                  <c:v>0.0102529049897471</c:v>
                </c:pt>
                <c:pt idx="244">
                  <c:v>0.0102529049897471</c:v>
                </c:pt>
                <c:pt idx="245">
                  <c:v>0.0102529049897471</c:v>
                </c:pt>
                <c:pt idx="246">
                  <c:v>0.0102529049897471</c:v>
                </c:pt>
                <c:pt idx="247">
                  <c:v>0.0102529049897471</c:v>
                </c:pt>
                <c:pt idx="248">
                  <c:v>0.0102529049897471</c:v>
                </c:pt>
                <c:pt idx="249">
                  <c:v>0.0102529049897471</c:v>
                </c:pt>
                <c:pt idx="250">
                  <c:v>0.0102529049897471</c:v>
                </c:pt>
                <c:pt idx="251">
                  <c:v>0.0102529049897471</c:v>
                </c:pt>
                <c:pt idx="252">
                  <c:v>0.0102529049897471</c:v>
                </c:pt>
                <c:pt idx="253">
                  <c:v>0.0102529049897471</c:v>
                </c:pt>
                <c:pt idx="254">
                  <c:v>0.0102529049897471</c:v>
                </c:pt>
                <c:pt idx="255">
                  <c:v>0.0102529049897471</c:v>
                </c:pt>
                <c:pt idx="256">
                  <c:v>0.0102529049897471</c:v>
                </c:pt>
                <c:pt idx="257">
                  <c:v>0.0102529049897471</c:v>
                </c:pt>
                <c:pt idx="258">
                  <c:v>0.0102529049897471</c:v>
                </c:pt>
                <c:pt idx="259">
                  <c:v>0.0102529049897471</c:v>
                </c:pt>
                <c:pt idx="260">
                  <c:v>0.0102529049897471</c:v>
                </c:pt>
                <c:pt idx="261">
                  <c:v>0.0102529049897471</c:v>
                </c:pt>
                <c:pt idx="262">
                  <c:v>0.0102529049897471</c:v>
                </c:pt>
                <c:pt idx="263">
                  <c:v>0.0102529049897471</c:v>
                </c:pt>
                <c:pt idx="264">
                  <c:v>0.0102529049897471</c:v>
                </c:pt>
                <c:pt idx="265">
                  <c:v>0.0102529049897471</c:v>
                </c:pt>
                <c:pt idx="266">
                  <c:v>0.0102529049897471</c:v>
                </c:pt>
                <c:pt idx="267">
                  <c:v>0.0102529049897471</c:v>
                </c:pt>
                <c:pt idx="268">
                  <c:v>0.0102529049897471</c:v>
                </c:pt>
                <c:pt idx="269">
                  <c:v>0.0102529049897471</c:v>
                </c:pt>
                <c:pt idx="270">
                  <c:v>0.0102529049897471</c:v>
                </c:pt>
                <c:pt idx="271">
                  <c:v>0.0102529049897471</c:v>
                </c:pt>
                <c:pt idx="272">
                  <c:v>0.0102529049897471</c:v>
                </c:pt>
                <c:pt idx="273">
                  <c:v>0.0102529049897471</c:v>
                </c:pt>
                <c:pt idx="274">
                  <c:v>0.0102529049897471</c:v>
                </c:pt>
                <c:pt idx="275">
                  <c:v>0.0102529049897471</c:v>
                </c:pt>
                <c:pt idx="276">
                  <c:v>0.0102529049897471</c:v>
                </c:pt>
                <c:pt idx="277">
                  <c:v>0.0102529049897471</c:v>
                </c:pt>
                <c:pt idx="278">
                  <c:v>0.0102529049897471</c:v>
                </c:pt>
                <c:pt idx="279">
                  <c:v>0.0102529049897471</c:v>
                </c:pt>
                <c:pt idx="280">
                  <c:v>0.0102529049897471</c:v>
                </c:pt>
                <c:pt idx="281">
                  <c:v>0.0102529049897471</c:v>
                </c:pt>
                <c:pt idx="282">
                  <c:v>0.0102529049897471</c:v>
                </c:pt>
                <c:pt idx="283">
                  <c:v>0.0102529049897471</c:v>
                </c:pt>
                <c:pt idx="284">
                  <c:v>0.0102529049897471</c:v>
                </c:pt>
                <c:pt idx="285">
                  <c:v>0.0102529049897471</c:v>
                </c:pt>
                <c:pt idx="286">
                  <c:v>0.0102529049897471</c:v>
                </c:pt>
                <c:pt idx="287">
                  <c:v>0.0102529049897471</c:v>
                </c:pt>
                <c:pt idx="288">
                  <c:v>0.0102529049897471</c:v>
                </c:pt>
                <c:pt idx="289">
                  <c:v>0.0102529049897471</c:v>
                </c:pt>
                <c:pt idx="290">
                  <c:v>0.0102529049897471</c:v>
                </c:pt>
                <c:pt idx="291">
                  <c:v>0.0102529049897471</c:v>
                </c:pt>
                <c:pt idx="292">
                  <c:v>0.0102529049897471</c:v>
                </c:pt>
                <c:pt idx="293">
                  <c:v>0.0102529049897471</c:v>
                </c:pt>
                <c:pt idx="294">
                  <c:v>0.0102529049897471</c:v>
                </c:pt>
                <c:pt idx="295">
                  <c:v>0.0102529049897471</c:v>
                </c:pt>
                <c:pt idx="296">
                  <c:v>0.0102529049897471</c:v>
                </c:pt>
                <c:pt idx="297">
                  <c:v>0.0102529049897471</c:v>
                </c:pt>
                <c:pt idx="298">
                  <c:v>0.0102529049897471</c:v>
                </c:pt>
                <c:pt idx="299">
                  <c:v>0.0102529049897471</c:v>
                </c:pt>
                <c:pt idx="300">
                  <c:v>0.0102529049897471</c:v>
                </c:pt>
                <c:pt idx="301">
                  <c:v>0.0102529049897471</c:v>
                </c:pt>
                <c:pt idx="302">
                  <c:v>0.0102529049897471</c:v>
                </c:pt>
                <c:pt idx="303">
                  <c:v>0.0102529049897471</c:v>
                </c:pt>
                <c:pt idx="304">
                  <c:v>0.0102529049897471</c:v>
                </c:pt>
                <c:pt idx="305">
                  <c:v>0.0102529049897471</c:v>
                </c:pt>
                <c:pt idx="306">
                  <c:v>0.00911369332421964</c:v>
                </c:pt>
                <c:pt idx="307">
                  <c:v>0.00911369332421964</c:v>
                </c:pt>
                <c:pt idx="308">
                  <c:v>0.00911369332421964</c:v>
                </c:pt>
                <c:pt idx="309">
                  <c:v>0.00911369332421964</c:v>
                </c:pt>
                <c:pt idx="310">
                  <c:v>0.00911369332421964</c:v>
                </c:pt>
                <c:pt idx="311">
                  <c:v>0.00911369332421964</c:v>
                </c:pt>
                <c:pt idx="312">
                  <c:v>0.00911369332421964</c:v>
                </c:pt>
                <c:pt idx="313">
                  <c:v>0.00911369332421964</c:v>
                </c:pt>
                <c:pt idx="314">
                  <c:v>0.00911369332421964</c:v>
                </c:pt>
                <c:pt idx="315">
                  <c:v>0.00911369332421964</c:v>
                </c:pt>
                <c:pt idx="316">
                  <c:v>0.00911369332421964</c:v>
                </c:pt>
                <c:pt idx="317">
                  <c:v>0.00911369332421964</c:v>
                </c:pt>
                <c:pt idx="318">
                  <c:v>0.00911369332421964</c:v>
                </c:pt>
                <c:pt idx="319">
                  <c:v>0.00911369332421964</c:v>
                </c:pt>
                <c:pt idx="320">
                  <c:v>0.00911369332421964</c:v>
                </c:pt>
                <c:pt idx="321">
                  <c:v>0.00911369332421964</c:v>
                </c:pt>
                <c:pt idx="322">
                  <c:v>0.00911369332421964</c:v>
                </c:pt>
                <c:pt idx="323">
                  <c:v>0.00911369332421964</c:v>
                </c:pt>
                <c:pt idx="324">
                  <c:v>0.00911369332421964</c:v>
                </c:pt>
                <c:pt idx="325">
                  <c:v>0.00911369332421964</c:v>
                </c:pt>
                <c:pt idx="326">
                  <c:v>0.00911369332421964</c:v>
                </c:pt>
                <c:pt idx="327">
                  <c:v>0.00911369332421964</c:v>
                </c:pt>
                <c:pt idx="328">
                  <c:v>0.00911369332421964</c:v>
                </c:pt>
                <c:pt idx="329">
                  <c:v>0.00911369332421964</c:v>
                </c:pt>
                <c:pt idx="330">
                  <c:v>0.00911369332421964</c:v>
                </c:pt>
                <c:pt idx="331">
                  <c:v>0.00911369332421964</c:v>
                </c:pt>
                <c:pt idx="332">
                  <c:v>0.00911369332421964</c:v>
                </c:pt>
                <c:pt idx="333">
                  <c:v>0.00911369332421964</c:v>
                </c:pt>
                <c:pt idx="334">
                  <c:v>0.00911369332421964</c:v>
                </c:pt>
                <c:pt idx="335">
                  <c:v>0.00911369332421964</c:v>
                </c:pt>
                <c:pt idx="336">
                  <c:v>0.00911369332421964</c:v>
                </c:pt>
                <c:pt idx="337">
                  <c:v>0.00911369332421964</c:v>
                </c:pt>
                <c:pt idx="338">
                  <c:v>0.00911369332421964</c:v>
                </c:pt>
                <c:pt idx="339">
                  <c:v>0.00911369332421964</c:v>
                </c:pt>
                <c:pt idx="340">
                  <c:v>0.00911369332421964</c:v>
                </c:pt>
                <c:pt idx="341">
                  <c:v>0.00911369332421964</c:v>
                </c:pt>
                <c:pt idx="342">
                  <c:v>0.00911369332421964</c:v>
                </c:pt>
                <c:pt idx="343">
                  <c:v>0.00911369332421964</c:v>
                </c:pt>
                <c:pt idx="344">
                  <c:v>0.00911369332421964</c:v>
                </c:pt>
                <c:pt idx="345">
                  <c:v>0.00911369332421964</c:v>
                </c:pt>
                <c:pt idx="346">
                  <c:v>0.00911369332421964</c:v>
                </c:pt>
                <c:pt idx="347">
                  <c:v>0.00911369332421964</c:v>
                </c:pt>
                <c:pt idx="348">
                  <c:v>0.00911369332421964</c:v>
                </c:pt>
                <c:pt idx="349">
                  <c:v>0.00911369332421964</c:v>
                </c:pt>
                <c:pt idx="350">
                  <c:v>0.00911369332421964</c:v>
                </c:pt>
                <c:pt idx="351">
                  <c:v>0.00911369332421964</c:v>
                </c:pt>
                <c:pt idx="352">
                  <c:v>0.00911369332421964</c:v>
                </c:pt>
                <c:pt idx="353">
                  <c:v>0.00911369332421964</c:v>
                </c:pt>
                <c:pt idx="354">
                  <c:v>0.00911369332421964</c:v>
                </c:pt>
                <c:pt idx="355">
                  <c:v>0.00911369332421964</c:v>
                </c:pt>
                <c:pt idx="356">
                  <c:v>0.00911369332421964</c:v>
                </c:pt>
                <c:pt idx="357">
                  <c:v>0.00911369332421964</c:v>
                </c:pt>
                <c:pt idx="358">
                  <c:v>0.00911369332421964</c:v>
                </c:pt>
                <c:pt idx="359">
                  <c:v>0.00911369332421964</c:v>
                </c:pt>
                <c:pt idx="360">
                  <c:v>0.00911369332421964</c:v>
                </c:pt>
                <c:pt idx="361">
                  <c:v>0.00911369332421964</c:v>
                </c:pt>
                <c:pt idx="362">
                  <c:v>0.00911369332421964</c:v>
                </c:pt>
                <c:pt idx="363">
                  <c:v>0.00911369332421964</c:v>
                </c:pt>
                <c:pt idx="364">
                  <c:v>0.00911369332421964</c:v>
                </c:pt>
                <c:pt idx="365">
                  <c:v>0.00911369332421964</c:v>
                </c:pt>
                <c:pt idx="366">
                  <c:v>0.00911369332421964</c:v>
                </c:pt>
                <c:pt idx="367">
                  <c:v>0.00911369332421964</c:v>
                </c:pt>
                <c:pt idx="368">
                  <c:v>0.00911369332421964</c:v>
                </c:pt>
                <c:pt idx="369">
                  <c:v>0.00911369332421964</c:v>
                </c:pt>
                <c:pt idx="370">
                  <c:v>0.00911369332421964</c:v>
                </c:pt>
                <c:pt idx="371">
                  <c:v>0.00911369332421964</c:v>
                </c:pt>
                <c:pt idx="372">
                  <c:v>0.00911369332421964</c:v>
                </c:pt>
                <c:pt idx="373">
                  <c:v>0.00911369332421964</c:v>
                </c:pt>
                <c:pt idx="374">
                  <c:v>0.00911369332421964</c:v>
                </c:pt>
                <c:pt idx="375">
                  <c:v>0.00911369332421964</c:v>
                </c:pt>
                <c:pt idx="376">
                  <c:v>0.00911369332421964</c:v>
                </c:pt>
                <c:pt idx="377">
                  <c:v>0.00911369332421964</c:v>
                </c:pt>
                <c:pt idx="378">
                  <c:v>0.00911369332421964</c:v>
                </c:pt>
                <c:pt idx="379">
                  <c:v>0.00911369332421964</c:v>
                </c:pt>
                <c:pt idx="380">
                  <c:v>0.00911369332421964</c:v>
                </c:pt>
                <c:pt idx="381">
                  <c:v>0.00911369332421964</c:v>
                </c:pt>
                <c:pt idx="382">
                  <c:v>0.00911369332421964</c:v>
                </c:pt>
                <c:pt idx="383">
                  <c:v>0.00911369332421964</c:v>
                </c:pt>
                <c:pt idx="384">
                  <c:v>0.00911369332421964</c:v>
                </c:pt>
                <c:pt idx="385">
                  <c:v>0.00911369332421964</c:v>
                </c:pt>
                <c:pt idx="386">
                  <c:v>0.00911369332421964</c:v>
                </c:pt>
                <c:pt idx="387">
                  <c:v>0.00911369332421964</c:v>
                </c:pt>
                <c:pt idx="388">
                  <c:v>0.00911369332421964</c:v>
                </c:pt>
                <c:pt idx="389">
                  <c:v>0.00911369332421964</c:v>
                </c:pt>
                <c:pt idx="390">
                  <c:v>0.00911369332421964</c:v>
                </c:pt>
                <c:pt idx="391">
                  <c:v>0.00911369332421964</c:v>
                </c:pt>
                <c:pt idx="392">
                  <c:v>0.00911369332421964</c:v>
                </c:pt>
                <c:pt idx="393">
                  <c:v>0.00797448165869218</c:v>
                </c:pt>
                <c:pt idx="394">
                  <c:v>0.00797448165869218</c:v>
                </c:pt>
                <c:pt idx="395">
                  <c:v>0.00797448165869218</c:v>
                </c:pt>
                <c:pt idx="396">
                  <c:v>0.00797448165869218</c:v>
                </c:pt>
                <c:pt idx="397">
                  <c:v>0.00797448165869218</c:v>
                </c:pt>
                <c:pt idx="398">
                  <c:v>0.00797448165869218</c:v>
                </c:pt>
                <c:pt idx="399">
                  <c:v>0.00797448165869218</c:v>
                </c:pt>
                <c:pt idx="400">
                  <c:v>0.00797448165869218</c:v>
                </c:pt>
                <c:pt idx="401">
                  <c:v>0.00797448165869218</c:v>
                </c:pt>
                <c:pt idx="402">
                  <c:v>0.00797448165869218</c:v>
                </c:pt>
                <c:pt idx="403">
                  <c:v>0.00797448165869218</c:v>
                </c:pt>
                <c:pt idx="404">
                  <c:v>0.00797448165869218</c:v>
                </c:pt>
                <c:pt idx="405">
                  <c:v>0.00797448165869218</c:v>
                </c:pt>
                <c:pt idx="406">
                  <c:v>0.00797448165869218</c:v>
                </c:pt>
                <c:pt idx="407">
                  <c:v>0.00797448165869218</c:v>
                </c:pt>
                <c:pt idx="408">
                  <c:v>0.00797448165869218</c:v>
                </c:pt>
                <c:pt idx="409">
                  <c:v>0.00797448165869218</c:v>
                </c:pt>
                <c:pt idx="410">
                  <c:v>0.00797448165869218</c:v>
                </c:pt>
                <c:pt idx="411">
                  <c:v>0.00797448165869218</c:v>
                </c:pt>
                <c:pt idx="412">
                  <c:v>0.00797448165869218</c:v>
                </c:pt>
                <c:pt idx="413">
                  <c:v>0.00797448165869218</c:v>
                </c:pt>
                <c:pt idx="414">
                  <c:v>0.00797448165869218</c:v>
                </c:pt>
                <c:pt idx="415">
                  <c:v>0.00797448165869218</c:v>
                </c:pt>
                <c:pt idx="416">
                  <c:v>0.00797448165869218</c:v>
                </c:pt>
                <c:pt idx="417">
                  <c:v>0.00797448165869218</c:v>
                </c:pt>
                <c:pt idx="418">
                  <c:v>0.00797448165869218</c:v>
                </c:pt>
                <c:pt idx="419">
                  <c:v>0.00797448165869218</c:v>
                </c:pt>
                <c:pt idx="420">
                  <c:v>0.00797448165869218</c:v>
                </c:pt>
                <c:pt idx="421">
                  <c:v>0.00797448165869218</c:v>
                </c:pt>
                <c:pt idx="422">
                  <c:v>0.00797448165869218</c:v>
                </c:pt>
                <c:pt idx="423">
                  <c:v>0.00797448165869218</c:v>
                </c:pt>
                <c:pt idx="424">
                  <c:v>0.00797448165869218</c:v>
                </c:pt>
                <c:pt idx="425">
                  <c:v>0.00797448165869218</c:v>
                </c:pt>
                <c:pt idx="426">
                  <c:v>0.00797448165869218</c:v>
                </c:pt>
                <c:pt idx="427">
                  <c:v>0.00797448165869218</c:v>
                </c:pt>
                <c:pt idx="428">
                  <c:v>0.00797448165869218</c:v>
                </c:pt>
                <c:pt idx="429">
                  <c:v>0.00797448165869218</c:v>
                </c:pt>
                <c:pt idx="430">
                  <c:v>0.00797448165869218</c:v>
                </c:pt>
                <c:pt idx="431">
                  <c:v>0.00797448165869218</c:v>
                </c:pt>
                <c:pt idx="432">
                  <c:v>0.00797448165869218</c:v>
                </c:pt>
                <c:pt idx="433">
                  <c:v>0.00797448165869218</c:v>
                </c:pt>
                <c:pt idx="434">
                  <c:v>0.00797448165869218</c:v>
                </c:pt>
                <c:pt idx="435">
                  <c:v>0.00797448165869218</c:v>
                </c:pt>
                <c:pt idx="436">
                  <c:v>0.00797448165869218</c:v>
                </c:pt>
                <c:pt idx="437">
                  <c:v>0.00797448165869218</c:v>
                </c:pt>
                <c:pt idx="438">
                  <c:v>0.00797448165869218</c:v>
                </c:pt>
                <c:pt idx="439">
                  <c:v>0.00797448165869218</c:v>
                </c:pt>
                <c:pt idx="440">
                  <c:v>0.00797448165869218</c:v>
                </c:pt>
                <c:pt idx="441">
                  <c:v>0.00797448165869218</c:v>
                </c:pt>
                <c:pt idx="442">
                  <c:v>0.00797448165869218</c:v>
                </c:pt>
                <c:pt idx="443">
                  <c:v>0.00797448165869218</c:v>
                </c:pt>
                <c:pt idx="444">
                  <c:v>0.00797448165869218</c:v>
                </c:pt>
                <c:pt idx="445">
                  <c:v>0.00797448165869218</c:v>
                </c:pt>
                <c:pt idx="446">
                  <c:v>0.00797448165869218</c:v>
                </c:pt>
                <c:pt idx="447">
                  <c:v>0.00797448165869218</c:v>
                </c:pt>
                <c:pt idx="448">
                  <c:v>0.00797448165869218</c:v>
                </c:pt>
                <c:pt idx="449">
                  <c:v>0.00797448165869218</c:v>
                </c:pt>
                <c:pt idx="450">
                  <c:v>0.00797448165869218</c:v>
                </c:pt>
                <c:pt idx="451">
                  <c:v>0.00797448165869218</c:v>
                </c:pt>
                <c:pt idx="452">
                  <c:v>0.00797448165869218</c:v>
                </c:pt>
                <c:pt idx="453">
                  <c:v>0.00797448165869218</c:v>
                </c:pt>
                <c:pt idx="454">
                  <c:v>0.00797448165869218</c:v>
                </c:pt>
                <c:pt idx="455">
                  <c:v>0.00797448165869218</c:v>
                </c:pt>
                <c:pt idx="456">
                  <c:v>0.00797448165869218</c:v>
                </c:pt>
                <c:pt idx="457">
                  <c:v>0.00797448165869218</c:v>
                </c:pt>
                <c:pt idx="458">
                  <c:v>0.00797448165869218</c:v>
                </c:pt>
                <c:pt idx="459">
                  <c:v>0.00797448165869218</c:v>
                </c:pt>
                <c:pt idx="460">
                  <c:v>0.00797448165869218</c:v>
                </c:pt>
                <c:pt idx="461">
                  <c:v>0.00797448165869218</c:v>
                </c:pt>
                <c:pt idx="462">
                  <c:v>0.00797448165869218</c:v>
                </c:pt>
                <c:pt idx="463">
                  <c:v>0.00797448165869218</c:v>
                </c:pt>
                <c:pt idx="464">
                  <c:v>0.00797448165869218</c:v>
                </c:pt>
                <c:pt idx="465">
                  <c:v>0.00797448165869218</c:v>
                </c:pt>
                <c:pt idx="466">
                  <c:v>0.00797448165869218</c:v>
                </c:pt>
                <c:pt idx="467">
                  <c:v>0.00797448165869218</c:v>
                </c:pt>
                <c:pt idx="468">
                  <c:v>0.00797448165869218</c:v>
                </c:pt>
                <c:pt idx="469">
                  <c:v>0.00797448165869218</c:v>
                </c:pt>
                <c:pt idx="470">
                  <c:v>0.00797448165869218</c:v>
                </c:pt>
                <c:pt idx="471">
                  <c:v>0.00797448165869218</c:v>
                </c:pt>
                <c:pt idx="472">
                  <c:v>0.00797448165869218</c:v>
                </c:pt>
                <c:pt idx="473">
                  <c:v>0.00797448165869218</c:v>
                </c:pt>
                <c:pt idx="474">
                  <c:v>0.00797448165869218</c:v>
                </c:pt>
                <c:pt idx="475">
                  <c:v>0.00797448165869218</c:v>
                </c:pt>
                <c:pt idx="476">
                  <c:v>0.00797448165869218</c:v>
                </c:pt>
                <c:pt idx="477">
                  <c:v>0.00797448165869218</c:v>
                </c:pt>
                <c:pt idx="478">
                  <c:v>0.00797448165869218</c:v>
                </c:pt>
                <c:pt idx="479">
                  <c:v>0.00797448165869218</c:v>
                </c:pt>
                <c:pt idx="480">
                  <c:v>0.00797448165869218</c:v>
                </c:pt>
                <c:pt idx="481">
                  <c:v>0.00797448165869218</c:v>
                </c:pt>
                <c:pt idx="482">
                  <c:v>0.00797448165869218</c:v>
                </c:pt>
                <c:pt idx="483">
                  <c:v>0.00797448165869218</c:v>
                </c:pt>
                <c:pt idx="484">
                  <c:v>0.00797448165869218</c:v>
                </c:pt>
                <c:pt idx="485">
                  <c:v>0.00797448165869218</c:v>
                </c:pt>
                <c:pt idx="486">
                  <c:v>0.00797448165869218</c:v>
                </c:pt>
                <c:pt idx="487">
                  <c:v>0.00797448165869218</c:v>
                </c:pt>
                <c:pt idx="488">
                  <c:v>0.00797448165869218</c:v>
                </c:pt>
                <c:pt idx="489">
                  <c:v>0.00797448165869218</c:v>
                </c:pt>
                <c:pt idx="490">
                  <c:v>0.00797448165869218</c:v>
                </c:pt>
                <c:pt idx="491">
                  <c:v>0.00797448165869218</c:v>
                </c:pt>
                <c:pt idx="492">
                  <c:v>0.00797448165869218</c:v>
                </c:pt>
                <c:pt idx="493">
                  <c:v>0.00797448165869218</c:v>
                </c:pt>
                <c:pt idx="494">
                  <c:v>0.00797448165869218</c:v>
                </c:pt>
                <c:pt idx="495">
                  <c:v>0.00797448165869218</c:v>
                </c:pt>
                <c:pt idx="496">
                  <c:v>0.00797448165869218</c:v>
                </c:pt>
                <c:pt idx="497">
                  <c:v>0.00797448165869218</c:v>
                </c:pt>
                <c:pt idx="498">
                  <c:v>0.00797448165869218</c:v>
                </c:pt>
                <c:pt idx="499">
                  <c:v>0.00797448165869218</c:v>
                </c:pt>
                <c:pt idx="500">
                  <c:v>0.00797448165869218</c:v>
                </c:pt>
                <c:pt idx="501">
                  <c:v>0.00797448165869218</c:v>
                </c:pt>
                <c:pt idx="502">
                  <c:v>0.00797448165869218</c:v>
                </c:pt>
                <c:pt idx="503">
                  <c:v>0.00797448165869218</c:v>
                </c:pt>
                <c:pt idx="504">
                  <c:v>0.00797448165869218</c:v>
                </c:pt>
                <c:pt idx="505">
                  <c:v>0.00797448165869218</c:v>
                </c:pt>
                <c:pt idx="506">
                  <c:v>0.00797448165869218</c:v>
                </c:pt>
                <c:pt idx="507">
                  <c:v>0.00797448165869218</c:v>
                </c:pt>
                <c:pt idx="508">
                  <c:v>0.00797448165869218</c:v>
                </c:pt>
                <c:pt idx="509">
                  <c:v>0.00797448165869218</c:v>
                </c:pt>
                <c:pt idx="510">
                  <c:v>0.00797448165869218</c:v>
                </c:pt>
                <c:pt idx="511">
                  <c:v>0.00797448165869218</c:v>
                </c:pt>
                <c:pt idx="512">
                  <c:v>0.00797448165869218</c:v>
                </c:pt>
                <c:pt idx="513">
                  <c:v>0.00797448165869218</c:v>
                </c:pt>
                <c:pt idx="514">
                  <c:v>0.00797448165869218</c:v>
                </c:pt>
                <c:pt idx="515">
                  <c:v>0.00797448165869218</c:v>
                </c:pt>
                <c:pt idx="516">
                  <c:v>0.00797448165869218</c:v>
                </c:pt>
                <c:pt idx="517">
                  <c:v>0.00797448165869218</c:v>
                </c:pt>
                <c:pt idx="518">
                  <c:v>0.00797448165869218</c:v>
                </c:pt>
                <c:pt idx="519">
                  <c:v>0.00797448165869218</c:v>
                </c:pt>
                <c:pt idx="520">
                  <c:v>0.00797448165869218</c:v>
                </c:pt>
                <c:pt idx="521">
                  <c:v>0.00797448165869218</c:v>
                </c:pt>
                <c:pt idx="522">
                  <c:v>0.00797448165869218</c:v>
                </c:pt>
                <c:pt idx="523">
                  <c:v>0.00797448165869218</c:v>
                </c:pt>
                <c:pt idx="524">
                  <c:v>0.00797448165869218</c:v>
                </c:pt>
                <c:pt idx="525">
                  <c:v>0.00797448165869218</c:v>
                </c:pt>
                <c:pt idx="526">
                  <c:v>0.00797448165869218</c:v>
                </c:pt>
                <c:pt idx="527">
                  <c:v>0.00797448165869218</c:v>
                </c:pt>
                <c:pt idx="528">
                  <c:v>0.00797448165869218</c:v>
                </c:pt>
                <c:pt idx="529">
                  <c:v>0.00797448165869218</c:v>
                </c:pt>
                <c:pt idx="530">
                  <c:v>0.00797448165869218</c:v>
                </c:pt>
                <c:pt idx="531">
                  <c:v>0.00797448165869218</c:v>
                </c:pt>
                <c:pt idx="532">
                  <c:v>0.00797448165869218</c:v>
                </c:pt>
                <c:pt idx="533">
                  <c:v>0.00797448165869218</c:v>
                </c:pt>
                <c:pt idx="534">
                  <c:v>0.00797448165869218</c:v>
                </c:pt>
                <c:pt idx="535">
                  <c:v>0.00797448165869218</c:v>
                </c:pt>
                <c:pt idx="536">
                  <c:v>0.00797448165869218</c:v>
                </c:pt>
                <c:pt idx="537">
                  <c:v>0.00683526999316473</c:v>
                </c:pt>
                <c:pt idx="538">
                  <c:v>0.00683526999316473</c:v>
                </c:pt>
                <c:pt idx="539">
                  <c:v>0.00683526999316473</c:v>
                </c:pt>
                <c:pt idx="540">
                  <c:v>0.00683526999316473</c:v>
                </c:pt>
                <c:pt idx="541">
                  <c:v>0.00683526999316473</c:v>
                </c:pt>
                <c:pt idx="542">
                  <c:v>0.00683526999316473</c:v>
                </c:pt>
                <c:pt idx="543">
                  <c:v>0.00683526999316473</c:v>
                </c:pt>
                <c:pt idx="544">
                  <c:v>0.00683526999316473</c:v>
                </c:pt>
                <c:pt idx="545">
                  <c:v>0.00683526999316473</c:v>
                </c:pt>
                <c:pt idx="546">
                  <c:v>0.00683526999316473</c:v>
                </c:pt>
                <c:pt idx="547">
                  <c:v>0.00683526999316473</c:v>
                </c:pt>
                <c:pt idx="548">
                  <c:v>0.00683526999316473</c:v>
                </c:pt>
                <c:pt idx="549">
                  <c:v>0.00683526999316473</c:v>
                </c:pt>
                <c:pt idx="550">
                  <c:v>0.00683526999316473</c:v>
                </c:pt>
                <c:pt idx="551">
                  <c:v>0.00683526999316473</c:v>
                </c:pt>
                <c:pt idx="552">
                  <c:v>0.00683526999316473</c:v>
                </c:pt>
                <c:pt idx="553">
                  <c:v>0.00683526999316473</c:v>
                </c:pt>
                <c:pt idx="554">
                  <c:v>0.00683526999316473</c:v>
                </c:pt>
                <c:pt idx="555">
                  <c:v>0.00683526999316473</c:v>
                </c:pt>
                <c:pt idx="556">
                  <c:v>0.00683526999316473</c:v>
                </c:pt>
                <c:pt idx="557">
                  <c:v>0.00683526999316473</c:v>
                </c:pt>
                <c:pt idx="558">
                  <c:v>0.00683526999316473</c:v>
                </c:pt>
                <c:pt idx="559">
                  <c:v>0.00683526999316473</c:v>
                </c:pt>
                <c:pt idx="560">
                  <c:v>0.00683526999316473</c:v>
                </c:pt>
                <c:pt idx="561">
                  <c:v>0.00683526999316473</c:v>
                </c:pt>
                <c:pt idx="562">
                  <c:v>0.00683526999316473</c:v>
                </c:pt>
                <c:pt idx="563">
                  <c:v>0.00683526999316473</c:v>
                </c:pt>
                <c:pt idx="564">
                  <c:v>0.00683526999316473</c:v>
                </c:pt>
                <c:pt idx="565">
                  <c:v>0.00683526999316473</c:v>
                </c:pt>
                <c:pt idx="566">
                  <c:v>0.00683526999316473</c:v>
                </c:pt>
                <c:pt idx="567">
                  <c:v>0.00683526999316473</c:v>
                </c:pt>
                <c:pt idx="568">
                  <c:v>0.00683526999316473</c:v>
                </c:pt>
                <c:pt idx="569">
                  <c:v>0.00683526999316473</c:v>
                </c:pt>
                <c:pt idx="570">
                  <c:v>0.00683526999316473</c:v>
                </c:pt>
                <c:pt idx="571">
                  <c:v>0.00683526999316473</c:v>
                </c:pt>
                <c:pt idx="572">
                  <c:v>0.00683526999316473</c:v>
                </c:pt>
                <c:pt idx="573">
                  <c:v>0.00683526999316473</c:v>
                </c:pt>
                <c:pt idx="574">
                  <c:v>0.00683526999316473</c:v>
                </c:pt>
                <c:pt idx="575">
                  <c:v>0.00683526999316473</c:v>
                </c:pt>
                <c:pt idx="576">
                  <c:v>0.00683526999316473</c:v>
                </c:pt>
                <c:pt idx="577">
                  <c:v>0.00683526999316473</c:v>
                </c:pt>
                <c:pt idx="578">
                  <c:v>0.00683526999316473</c:v>
                </c:pt>
                <c:pt idx="579">
                  <c:v>0.00683526999316473</c:v>
                </c:pt>
                <c:pt idx="580">
                  <c:v>0.00683526999316473</c:v>
                </c:pt>
                <c:pt idx="581">
                  <c:v>0.00683526999316473</c:v>
                </c:pt>
                <c:pt idx="582">
                  <c:v>0.00683526999316473</c:v>
                </c:pt>
                <c:pt idx="583">
                  <c:v>0.00683526999316473</c:v>
                </c:pt>
                <c:pt idx="584">
                  <c:v>0.00683526999316473</c:v>
                </c:pt>
                <c:pt idx="585">
                  <c:v>0.00683526999316473</c:v>
                </c:pt>
                <c:pt idx="586">
                  <c:v>0.00683526999316473</c:v>
                </c:pt>
                <c:pt idx="587">
                  <c:v>0.00683526999316473</c:v>
                </c:pt>
                <c:pt idx="588">
                  <c:v>0.00683526999316473</c:v>
                </c:pt>
                <c:pt idx="589">
                  <c:v>0.00683526999316473</c:v>
                </c:pt>
                <c:pt idx="590">
                  <c:v>0.00683526999316473</c:v>
                </c:pt>
                <c:pt idx="591">
                  <c:v>0.00683526999316473</c:v>
                </c:pt>
                <c:pt idx="592">
                  <c:v>0.00683526999316473</c:v>
                </c:pt>
                <c:pt idx="593">
                  <c:v>0.00683526999316473</c:v>
                </c:pt>
                <c:pt idx="594">
                  <c:v>0.00683526999316473</c:v>
                </c:pt>
                <c:pt idx="595">
                  <c:v>0.00683526999316473</c:v>
                </c:pt>
                <c:pt idx="596">
                  <c:v>0.00683526999316473</c:v>
                </c:pt>
                <c:pt idx="597">
                  <c:v>0.00683526999316473</c:v>
                </c:pt>
                <c:pt idx="598">
                  <c:v>0.00683526999316473</c:v>
                </c:pt>
                <c:pt idx="599">
                  <c:v>0.00683526999316473</c:v>
                </c:pt>
                <c:pt idx="600">
                  <c:v>0.00683526999316473</c:v>
                </c:pt>
                <c:pt idx="601">
                  <c:v>0.00683526999316473</c:v>
                </c:pt>
                <c:pt idx="602">
                  <c:v>0.00683526999316473</c:v>
                </c:pt>
                <c:pt idx="603">
                  <c:v>0.00683526999316473</c:v>
                </c:pt>
                <c:pt idx="604">
                  <c:v>0.00683526999316473</c:v>
                </c:pt>
                <c:pt idx="605">
                  <c:v>0.00683526999316473</c:v>
                </c:pt>
                <c:pt idx="606">
                  <c:v>0.00683526999316473</c:v>
                </c:pt>
                <c:pt idx="607">
                  <c:v>0.00683526999316473</c:v>
                </c:pt>
                <c:pt idx="608">
                  <c:v>0.00683526999316473</c:v>
                </c:pt>
                <c:pt idx="609">
                  <c:v>0.00683526999316473</c:v>
                </c:pt>
                <c:pt idx="610">
                  <c:v>0.00683526999316473</c:v>
                </c:pt>
                <c:pt idx="611">
                  <c:v>0.00683526999316473</c:v>
                </c:pt>
                <c:pt idx="612">
                  <c:v>0.00683526999316473</c:v>
                </c:pt>
                <c:pt idx="613">
                  <c:v>0.00683526999316473</c:v>
                </c:pt>
                <c:pt idx="614">
                  <c:v>0.00683526999316473</c:v>
                </c:pt>
                <c:pt idx="615">
                  <c:v>0.00683526999316473</c:v>
                </c:pt>
                <c:pt idx="616">
                  <c:v>0.00683526999316473</c:v>
                </c:pt>
                <c:pt idx="617">
                  <c:v>0.00683526999316473</c:v>
                </c:pt>
                <c:pt idx="618">
                  <c:v>0.00683526999316473</c:v>
                </c:pt>
                <c:pt idx="619">
                  <c:v>0.00683526999316473</c:v>
                </c:pt>
                <c:pt idx="620">
                  <c:v>0.00683526999316473</c:v>
                </c:pt>
                <c:pt idx="621">
                  <c:v>0.00683526999316473</c:v>
                </c:pt>
                <c:pt idx="622">
                  <c:v>0.00683526999316473</c:v>
                </c:pt>
                <c:pt idx="623">
                  <c:v>0.00683526999316473</c:v>
                </c:pt>
                <c:pt idx="624">
                  <c:v>0.00683526999316473</c:v>
                </c:pt>
                <c:pt idx="625">
                  <c:v>0.00683526999316473</c:v>
                </c:pt>
                <c:pt idx="626">
                  <c:v>0.00683526999316473</c:v>
                </c:pt>
                <c:pt idx="627">
                  <c:v>0.00683526999316473</c:v>
                </c:pt>
                <c:pt idx="628">
                  <c:v>0.00683526999316473</c:v>
                </c:pt>
                <c:pt idx="629">
                  <c:v>0.00683526999316473</c:v>
                </c:pt>
                <c:pt idx="630">
                  <c:v>0.00683526999316473</c:v>
                </c:pt>
                <c:pt idx="631">
                  <c:v>0.00683526999316473</c:v>
                </c:pt>
                <c:pt idx="632">
                  <c:v>0.00683526999316473</c:v>
                </c:pt>
                <c:pt idx="633">
                  <c:v>0.00683526999316473</c:v>
                </c:pt>
                <c:pt idx="634">
                  <c:v>0.00683526999316473</c:v>
                </c:pt>
                <c:pt idx="635">
                  <c:v>0.00683526999316473</c:v>
                </c:pt>
                <c:pt idx="636">
                  <c:v>0.00683526999316473</c:v>
                </c:pt>
                <c:pt idx="637">
                  <c:v>0.00683526999316473</c:v>
                </c:pt>
                <c:pt idx="638">
                  <c:v>0.00683526999316473</c:v>
                </c:pt>
                <c:pt idx="639">
                  <c:v>0.00683526999316473</c:v>
                </c:pt>
                <c:pt idx="640">
                  <c:v>0.00683526999316473</c:v>
                </c:pt>
                <c:pt idx="641">
                  <c:v>0.00683526999316473</c:v>
                </c:pt>
                <c:pt idx="642">
                  <c:v>0.00683526999316473</c:v>
                </c:pt>
                <c:pt idx="643">
                  <c:v>0.00683526999316473</c:v>
                </c:pt>
                <c:pt idx="644">
                  <c:v>0.00683526999316473</c:v>
                </c:pt>
                <c:pt idx="645">
                  <c:v>0.00683526999316473</c:v>
                </c:pt>
                <c:pt idx="646">
                  <c:v>0.00683526999316473</c:v>
                </c:pt>
                <c:pt idx="647">
                  <c:v>0.00683526999316473</c:v>
                </c:pt>
                <c:pt idx="648">
                  <c:v>0.00683526999316473</c:v>
                </c:pt>
                <c:pt idx="649">
                  <c:v>0.00683526999316473</c:v>
                </c:pt>
                <c:pt idx="650">
                  <c:v>0.00683526999316473</c:v>
                </c:pt>
                <c:pt idx="651">
                  <c:v>0.00683526999316473</c:v>
                </c:pt>
                <c:pt idx="652">
                  <c:v>0.00683526999316473</c:v>
                </c:pt>
                <c:pt idx="653">
                  <c:v>0.00683526999316473</c:v>
                </c:pt>
                <c:pt idx="654">
                  <c:v>0.00683526999316473</c:v>
                </c:pt>
                <c:pt idx="655">
                  <c:v>0.00683526999316473</c:v>
                </c:pt>
                <c:pt idx="656">
                  <c:v>0.00683526999316473</c:v>
                </c:pt>
                <c:pt idx="657">
                  <c:v>0.00683526999316473</c:v>
                </c:pt>
                <c:pt idx="658">
                  <c:v>0.00683526999316473</c:v>
                </c:pt>
                <c:pt idx="659">
                  <c:v>0.00683526999316473</c:v>
                </c:pt>
                <c:pt idx="660">
                  <c:v>0.00683526999316473</c:v>
                </c:pt>
                <c:pt idx="661">
                  <c:v>0.00683526999316473</c:v>
                </c:pt>
                <c:pt idx="662">
                  <c:v>0.00683526999316473</c:v>
                </c:pt>
                <c:pt idx="663">
                  <c:v>0.00683526999316473</c:v>
                </c:pt>
                <c:pt idx="664">
                  <c:v>0.00683526999316473</c:v>
                </c:pt>
                <c:pt idx="665">
                  <c:v>0.00683526999316473</c:v>
                </c:pt>
                <c:pt idx="666">
                  <c:v>0.00683526999316473</c:v>
                </c:pt>
                <c:pt idx="667">
                  <c:v>0.00683526999316473</c:v>
                </c:pt>
                <c:pt idx="668">
                  <c:v>0.00683526999316473</c:v>
                </c:pt>
                <c:pt idx="669">
                  <c:v>0.00683526999316473</c:v>
                </c:pt>
                <c:pt idx="670">
                  <c:v>0.00683526999316473</c:v>
                </c:pt>
                <c:pt idx="671">
                  <c:v>0.00683526999316473</c:v>
                </c:pt>
                <c:pt idx="672">
                  <c:v>0.00683526999316473</c:v>
                </c:pt>
                <c:pt idx="673">
                  <c:v>0.00683526999316473</c:v>
                </c:pt>
                <c:pt idx="674">
                  <c:v>0.00683526999316473</c:v>
                </c:pt>
                <c:pt idx="675">
                  <c:v>0.00683526999316473</c:v>
                </c:pt>
                <c:pt idx="676">
                  <c:v>0.00683526999316473</c:v>
                </c:pt>
                <c:pt idx="677">
                  <c:v>0.00683526999316473</c:v>
                </c:pt>
                <c:pt idx="678">
                  <c:v>0.00683526999316473</c:v>
                </c:pt>
                <c:pt idx="679">
                  <c:v>0.00683526999316473</c:v>
                </c:pt>
                <c:pt idx="680">
                  <c:v>0.00683526999316473</c:v>
                </c:pt>
                <c:pt idx="681">
                  <c:v>0.00683526999316473</c:v>
                </c:pt>
                <c:pt idx="682">
                  <c:v>0.00683526999316473</c:v>
                </c:pt>
                <c:pt idx="683">
                  <c:v>0.00683526999316473</c:v>
                </c:pt>
                <c:pt idx="684">
                  <c:v>0.00683526999316473</c:v>
                </c:pt>
                <c:pt idx="685">
                  <c:v>0.00683526999316473</c:v>
                </c:pt>
                <c:pt idx="686">
                  <c:v>0.00683526999316473</c:v>
                </c:pt>
                <c:pt idx="687">
                  <c:v>0.00683526999316473</c:v>
                </c:pt>
                <c:pt idx="688">
                  <c:v>0.00683526999316473</c:v>
                </c:pt>
                <c:pt idx="689">
                  <c:v>0.00683526999316473</c:v>
                </c:pt>
                <c:pt idx="690">
                  <c:v>0.00683526999316473</c:v>
                </c:pt>
                <c:pt idx="691">
                  <c:v>0.00683526999316473</c:v>
                </c:pt>
                <c:pt idx="692">
                  <c:v>0.00683526999316473</c:v>
                </c:pt>
                <c:pt idx="693">
                  <c:v>0.00683526999316473</c:v>
                </c:pt>
                <c:pt idx="694">
                  <c:v>0.00683526999316473</c:v>
                </c:pt>
                <c:pt idx="695">
                  <c:v>0.00683526999316473</c:v>
                </c:pt>
                <c:pt idx="696">
                  <c:v>0.00683526999316473</c:v>
                </c:pt>
                <c:pt idx="697">
                  <c:v>0.00683526999316473</c:v>
                </c:pt>
                <c:pt idx="698">
                  <c:v>0.00683526999316473</c:v>
                </c:pt>
                <c:pt idx="699">
                  <c:v>0.00683526999316473</c:v>
                </c:pt>
                <c:pt idx="700">
                  <c:v>0.00683526999316473</c:v>
                </c:pt>
                <c:pt idx="701">
                  <c:v>0.00683526999316473</c:v>
                </c:pt>
                <c:pt idx="702">
                  <c:v>0.00683526999316473</c:v>
                </c:pt>
                <c:pt idx="703">
                  <c:v>0.00683526999316473</c:v>
                </c:pt>
                <c:pt idx="704">
                  <c:v>0.00683526999316473</c:v>
                </c:pt>
                <c:pt idx="705">
                  <c:v>0.00683526999316473</c:v>
                </c:pt>
                <c:pt idx="706">
                  <c:v>0.00683526999316473</c:v>
                </c:pt>
                <c:pt idx="707">
                  <c:v>0.00683526999316473</c:v>
                </c:pt>
                <c:pt idx="708">
                  <c:v>0.00683526999316473</c:v>
                </c:pt>
                <c:pt idx="709">
                  <c:v>0.00683526999316473</c:v>
                </c:pt>
                <c:pt idx="710">
                  <c:v>0.00683526999316473</c:v>
                </c:pt>
                <c:pt idx="711">
                  <c:v>0.00683526999316473</c:v>
                </c:pt>
                <c:pt idx="712">
                  <c:v>0.00683526999316473</c:v>
                </c:pt>
                <c:pt idx="713">
                  <c:v>0.00683526999316473</c:v>
                </c:pt>
                <c:pt idx="714">
                  <c:v>0.00683526999316473</c:v>
                </c:pt>
                <c:pt idx="715">
                  <c:v>0.00683526999316473</c:v>
                </c:pt>
                <c:pt idx="716">
                  <c:v>0.00683526999316473</c:v>
                </c:pt>
                <c:pt idx="717">
                  <c:v>0.00683526999316473</c:v>
                </c:pt>
                <c:pt idx="718">
                  <c:v>0.00683526999316473</c:v>
                </c:pt>
                <c:pt idx="719">
                  <c:v>0.00683526999316473</c:v>
                </c:pt>
                <c:pt idx="720">
                  <c:v>0.00683526999316473</c:v>
                </c:pt>
                <c:pt idx="721">
                  <c:v>0.00683526999316473</c:v>
                </c:pt>
                <c:pt idx="722">
                  <c:v>0.00683526999316473</c:v>
                </c:pt>
                <c:pt idx="723">
                  <c:v>0.00683526999316473</c:v>
                </c:pt>
                <c:pt idx="724">
                  <c:v>0.00683526999316473</c:v>
                </c:pt>
                <c:pt idx="725">
                  <c:v>0.00683526999316473</c:v>
                </c:pt>
                <c:pt idx="726">
                  <c:v>0.00683526999316473</c:v>
                </c:pt>
                <c:pt idx="727">
                  <c:v>0.00683526999316473</c:v>
                </c:pt>
                <c:pt idx="728">
                  <c:v>0.00683526999316473</c:v>
                </c:pt>
                <c:pt idx="729">
                  <c:v>0.00683526999316473</c:v>
                </c:pt>
                <c:pt idx="730">
                  <c:v>0.00683526999316473</c:v>
                </c:pt>
                <c:pt idx="731">
                  <c:v>0.00683526999316473</c:v>
                </c:pt>
                <c:pt idx="732">
                  <c:v>0.00683526999316473</c:v>
                </c:pt>
                <c:pt idx="733">
                  <c:v>0.00683526999316473</c:v>
                </c:pt>
                <c:pt idx="734">
                  <c:v>0.00683526999316473</c:v>
                </c:pt>
                <c:pt idx="735">
                  <c:v>0.00683526999316473</c:v>
                </c:pt>
                <c:pt idx="736">
                  <c:v>0.00683526999316473</c:v>
                </c:pt>
                <c:pt idx="737">
                  <c:v>0.00683526999316473</c:v>
                </c:pt>
                <c:pt idx="738">
                  <c:v>0.00683526999316473</c:v>
                </c:pt>
                <c:pt idx="739">
                  <c:v>0.00683526999316473</c:v>
                </c:pt>
                <c:pt idx="740">
                  <c:v>0.00569605832763727</c:v>
                </c:pt>
                <c:pt idx="741">
                  <c:v>0.00569605832763727</c:v>
                </c:pt>
                <c:pt idx="742">
                  <c:v>0.00569605832763727</c:v>
                </c:pt>
                <c:pt idx="743">
                  <c:v>0.00569605832763727</c:v>
                </c:pt>
                <c:pt idx="744">
                  <c:v>0.00569605832763727</c:v>
                </c:pt>
                <c:pt idx="745">
                  <c:v>0.00569605832763727</c:v>
                </c:pt>
                <c:pt idx="746">
                  <c:v>0.00569605832763727</c:v>
                </c:pt>
                <c:pt idx="747">
                  <c:v>0.00569605832763727</c:v>
                </c:pt>
                <c:pt idx="748">
                  <c:v>0.00569605832763727</c:v>
                </c:pt>
                <c:pt idx="749">
                  <c:v>0.00569605832763727</c:v>
                </c:pt>
                <c:pt idx="750">
                  <c:v>0.00569605832763727</c:v>
                </c:pt>
                <c:pt idx="751">
                  <c:v>0.00569605832763727</c:v>
                </c:pt>
                <c:pt idx="752">
                  <c:v>0.00569605832763727</c:v>
                </c:pt>
                <c:pt idx="753">
                  <c:v>0.00569605832763727</c:v>
                </c:pt>
                <c:pt idx="754">
                  <c:v>0.00569605832763727</c:v>
                </c:pt>
                <c:pt idx="755">
                  <c:v>0.00569605832763727</c:v>
                </c:pt>
                <c:pt idx="756">
                  <c:v>0.00569605832763727</c:v>
                </c:pt>
                <c:pt idx="757">
                  <c:v>0.00569605832763727</c:v>
                </c:pt>
                <c:pt idx="758">
                  <c:v>0.00569605832763727</c:v>
                </c:pt>
                <c:pt idx="759">
                  <c:v>0.00569605832763727</c:v>
                </c:pt>
                <c:pt idx="760">
                  <c:v>0.00569605832763727</c:v>
                </c:pt>
                <c:pt idx="761">
                  <c:v>0.00569605832763727</c:v>
                </c:pt>
                <c:pt idx="762">
                  <c:v>0.00569605832763727</c:v>
                </c:pt>
                <c:pt idx="763">
                  <c:v>0.00569605832763727</c:v>
                </c:pt>
                <c:pt idx="764">
                  <c:v>0.00569605832763727</c:v>
                </c:pt>
                <c:pt idx="765">
                  <c:v>0.00569605832763727</c:v>
                </c:pt>
                <c:pt idx="766">
                  <c:v>0.00569605832763727</c:v>
                </c:pt>
                <c:pt idx="767">
                  <c:v>0.00569605832763727</c:v>
                </c:pt>
                <c:pt idx="768">
                  <c:v>0.00569605832763727</c:v>
                </c:pt>
                <c:pt idx="769">
                  <c:v>0.00569605832763727</c:v>
                </c:pt>
                <c:pt idx="770">
                  <c:v>0.00569605832763727</c:v>
                </c:pt>
                <c:pt idx="771">
                  <c:v>0.00569605832763727</c:v>
                </c:pt>
                <c:pt idx="772">
                  <c:v>0.00569605832763727</c:v>
                </c:pt>
                <c:pt idx="773">
                  <c:v>0.00569605832763727</c:v>
                </c:pt>
                <c:pt idx="774">
                  <c:v>0.00569605832763727</c:v>
                </c:pt>
                <c:pt idx="775">
                  <c:v>0.00569605832763727</c:v>
                </c:pt>
                <c:pt idx="776">
                  <c:v>0.00569605832763727</c:v>
                </c:pt>
                <c:pt idx="777">
                  <c:v>0.00569605832763727</c:v>
                </c:pt>
                <c:pt idx="778">
                  <c:v>0.00569605832763727</c:v>
                </c:pt>
                <c:pt idx="779">
                  <c:v>0.00569605832763727</c:v>
                </c:pt>
                <c:pt idx="780">
                  <c:v>0.00569605832763727</c:v>
                </c:pt>
                <c:pt idx="781">
                  <c:v>0.00569605832763727</c:v>
                </c:pt>
                <c:pt idx="782">
                  <c:v>0.00569605832763727</c:v>
                </c:pt>
                <c:pt idx="783">
                  <c:v>0.00569605832763727</c:v>
                </c:pt>
                <c:pt idx="784">
                  <c:v>0.00569605832763727</c:v>
                </c:pt>
                <c:pt idx="785">
                  <c:v>0.00569605832763727</c:v>
                </c:pt>
                <c:pt idx="786">
                  <c:v>0.00569605832763727</c:v>
                </c:pt>
                <c:pt idx="787">
                  <c:v>0.00569605832763727</c:v>
                </c:pt>
                <c:pt idx="788">
                  <c:v>0.00569605832763727</c:v>
                </c:pt>
                <c:pt idx="789">
                  <c:v>0.00569605832763727</c:v>
                </c:pt>
                <c:pt idx="790">
                  <c:v>0.00569605832763727</c:v>
                </c:pt>
                <c:pt idx="791">
                  <c:v>0.00569605832763727</c:v>
                </c:pt>
                <c:pt idx="792">
                  <c:v>0.00569605832763727</c:v>
                </c:pt>
                <c:pt idx="793">
                  <c:v>0.00569605832763727</c:v>
                </c:pt>
                <c:pt idx="794">
                  <c:v>0.00569605832763727</c:v>
                </c:pt>
                <c:pt idx="795">
                  <c:v>0.00569605832763727</c:v>
                </c:pt>
                <c:pt idx="796">
                  <c:v>0.00569605832763727</c:v>
                </c:pt>
                <c:pt idx="797">
                  <c:v>0.00569605832763727</c:v>
                </c:pt>
                <c:pt idx="798">
                  <c:v>0.00569605832763727</c:v>
                </c:pt>
                <c:pt idx="799">
                  <c:v>0.00569605832763727</c:v>
                </c:pt>
                <c:pt idx="800">
                  <c:v>0.00569605832763727</c:v>
                </c:pt>
                <c:pt idx="801">
                  <c:v>0.00569605832763727</c:v>
                </c:pt>
                <c:pt idx="802">
                  <c:v>0.00569605832763727</c:v>
                </c:pt>
                <c:pt idx="803">
                  <c:v>0.00569605832763727</c:v>
                </c:pt>
                <c:pt idx="804">
                  <c:v>0.00569605832763727</c:v>
                </c:pt>
                <c:pt idx="805">
                  <c:v>0.00569605832763727</c:v>
                </c:pt>
                <c:pt idx="806">
                  <c:v>0.00569605832763727</c:v>
                </c:pt>
                <c:pt idx="807">
                  <c:v>0.00569605832763727</c:v>
                </c:pt>
                <c:pt idx="808">
                  <c:v>0.00569605832763727</c:v>
                </c:pt>
                <c:pt idx="809">
                  <c:v>0.00569605832763727</c:v>
                </c:pt>
                <c:pt idx="810">
                  <c:v>0.00569605832763727</c:v>
                </c:pt>
                <c:pt idx="811">
                  <c:v>0.00569605832763727</c:v>
                </c:pt>
                <c:pt idx="812">
                  <c:v>0.00569605832763727</c:v>
                </c:pt>
                <c:pt idx="813">
                  <c:v>0.00569605832763727</c:v>
                </c:pt>
                <c:pt idx="814">
                  <c:v>0.00569605832763727</c:v>
                </c:pt>
                <c:pt idx="815">
                  <c:v>0.00569605832763727</c:v>
                </c:pt>
                <c:pt idx="816">
                  <c:v>0.00569605832763727</c:v>
                </c:pt>
                <c:pt idx="817">
                  <c:v>0.00569605832763727</c:v>
                </c:pt>
                <c:pt idx="818">
                  <c:v>0.00569605832763727</c:v>
                </c:pt>
                <c:pt idx="819">
                  <c:v>0.00569605832763727</c:v>
                </c:pt>
                <c:pt idx="820">
                  <c:v>0.00569605832763727</c:v>
                </c:pt>
                <c:pt idx="821">
                  <c:v>0.00569605832763727</c:v>
                </c:pt>
                <c:pt idx="822">
                  <c:v>0.00569605832763727</c:v>
                </c:pt>
                <c:pt idx="823">
                  <c:v>0.00569605832763727</c:v>
                </c:pt>
                <c:pt idx="824">
                  <c:v>0.00569605832763727</c:v>
                </c:pt>
                <c:pt idx="825">
                  <c:v>0.00569605832763727</c:v>
                </c:pt>
                <c:pt idx="826">
                  <c:v>0.00569605832763727</c:v>
                </c:pt>
                <c:pt idx="827">
                  <c:v>0.00569605832763727</c:v>
                </c:pt>
                <c:pt idx="828">
                  <c:v>0.00569605832763727</c:v>
                </c:pt>
                <c:pt idx="829">
                  <c:v>0.00569605832763727</c:v>
                </c:pt>
                <c:pt idx="830">
                  <c:v>0.00569605832763727</c:v>
                </c:pt>
                <c:pt idx="831">
                  <c:v>0.00569605832763727</c:v>
                </c:pt>
                <c:pt idx="832">
                  <c:v>0.00569605832763727</c:v>
                </c:pt>
                <c:pt idx="833">
                  <c:v>0.00569605832763727</c:v>
                </c:pt>
                <c:pt idx="834">
                  <c:v>0.00569605832763727</c:v>
                </c:pt>
                <c:pt idx="835">
                  <c:v>0.00569605832763727</c:v>
                </c:pt>
                <c:pt idx="836">
                  <c:v>0.00569605832763727</c:v>
                </c:pt>
                <c:pt idx="837">
                  <c:v>0.00569605832763727</c:v>
                </c:pt>
                <c:pt idx="838">
                  <c:v>0.00569605832763727</c:v>
                </c:pt>
                <c:pt idx="839">
                  <c:v>0.00569605832763727</c:v>
                </c:pt>
                <c:pt idx="840">
                  <c:v>0.00569605832763727</c:v>
                </c:pt>
                <c:pt idx="841">
                  <c:v>0.00569605832763727</c:v>
                </c:pt>
                <c:pt idx="842">
                  <c:v>0.00569605832763727</c:v>
                </c:pt>
                <c:pt idx="843">
                  <c:v>0.00569605832763727</c:v>
                </c:pt>
                <c:pt idx="844">
                  <c:v>0.00569605832763727</c:v>
                </c:pt>
                <c:pt idx="845">
                  <c:v>0.00569605832763727</c:v>
                </c:pt>
                <c:pt idx="846">
                  <c:v>0.00569605832763727</c:v>
                </c:pt>
                <c:pt idx="847">
                  <c:v>0.00569605832763727</c:v>
                </c:pt>
                <c:pt idx="848">
                  <c:v>0.00569605832763727</c:v>
                </c:pt>
                <c:pt idx="849">
                  <c:v>0.00569605832763727</c:v>
                </c:pt>
                <c:pt idx="850">
                  <c:v>0.00569605832763727</c:v>
                </c:pt>
                <c:pt idx="851">
                  <c:v>0.00569605832763727</c:v>
                </c:pt>
                <c:pt idx="852">
                  <c:v>0.00569605832763727</c:v>
                </c:pt>
                <c:pt idx="853">
                  <c:v>0.00569605832763727</c:v>
                </c:pt>
                <c:pt idx="854">
                  <c:v>0.00569605832763727</c:v>
                </c:pt>
                <c:pt idx="855">
                  <c:v>0.00569605832763727</c:v>
                </c:pt>
                <c:pt idx="856">
                  <c:v>0.00569605832763727</c:v>
                </c:pt>
                <c:pt idx="857">
                  <c:v>0.00569605832763727</c:v>
                </c:pt>
                <c:pt idx="858">
                  <c:v>0.00569605832763727</c:v>
                </c:pt>
                <c:pt idx="859">
                  <c:v>0.00569605832763727</c:v>
                </c:pt>
                <c:pt idx="860">
                  <c:v>0.00569605832763727</c:v>
                </c:pt>
                <c:pt idx="861">
                  <c:v>0.00569605832763727</c:v>
                </c:pt>
                <c:pt idx="862">
                  <c:v>0.00569605832763727</c:v>
                </c:pt>
                <c:pt idx="863">
                  <c:v>0.00569605832763727</c:v>
                </c:pt>
                <c:pt idx="864">
                  <c:v>0.00569605832763727</c:v>
                </c:pt>
                <c:pt idx="865">
                  <c:v>0.00569605832763727</c:v>
                </c:pt>
                <c:pt idx="866">
                  <c:v>0.00569605832763727</c:v>
                </c:pt>
                <c:pt idx="867">
                  <c:v>0.00569605832763727</c:v>
                </c:pt>
                <c:pt idx="868">
                  <c:v>0.00569605832763727</c:v>
                </c:pt>
                <c:pt idx="869">
                  <c:v>0.00569605832763727</c:v>
                </c:pt>
                <c:pt idx="870">
                  <c:v>0.00569605832763727</c:v>
                </c:pt>
                <c:pt idx="871">
                  <c:v>0.00569605832763727</c:v>
                </c:pt>
                <c:pt idx="872">
                  <c:v>0.00569605832763727</c:v>
                </c:pt>
                <c:pt idx="873">
                  <c:v>0.00569605832763727</c:v>
                </c:pt>
                <c:pt idx="874">
                  <c:v>0.00569605832763727</c:v>
                </c:pt>
                <c:pt idx="875">
                  <c:v>0.00569605832763727</c:v>
                </c:pt>
                <c:pt idx="876">
                  <c:v>0.00569605832763727</c:v>
                </c:pt>
                <c:pt idx="877">
                  <c:v>0.00569605832763727</c:v>
                </c:pt>
                <c:pt idx="878">
                  <c:v>0.00569605832763727</c:v>
                </c:pt>
                <c:pt idx="879">
                  <c:v>0.00569605832763727</c:v>
                </c:pt>
                <c:pt idx="880">
                  <c:v>0.00569605832763727</c:v>
                </c:pt>
                <c:pt idx="881">
                  <c:v>0.00569605832763727</c:v>
                </c:pt>
                <c:pt idx="882">
                  <c:v>0.00569605832763727</c:v>
                </c:pt>
                <c:pt idx="883">
                  <c:v>0.00569605832763727</c:v>
                </c:pt>
                <c:pt idx="884">
                  <c:v>0.00569605832763727</c:v>
                </c:pt>
                <c:pt idx="885">
                  <c:v>0.00569605832763727</c:v>
                </c:pt>
                <c:pt idx="886">
                  <c:v>0.00569605832763727</c:v>
                </c:pt>
                <c:pt idx="887">
                  <c:v>0.00569605832763727</c:v>
                </c:pt>
                <c:pt idx="888">
                  <c:v>0.00569605832763727</c:v>
                </c:pt>
                <c:pt idx="889">
                  <c:v>0.00569605832763727</c:v>
                </c:pt>
                <c:pt idx="890">
                  <c:v>0.00569605832763727</c:v>
                </c:pt>
                <c:pt idx="891">
                  <c:v>0.00569605832763727</c:v>
                </c:pt>
                <c:pt idx="892">
                  <c:v>0.00569605832763727</c:v>
                </c:pt>
                <c:pt idx="893">
                  <c:v>0.00569605832763727</c:v>
                </c:pt>
                <c:pt idx="894">
                  <c:v>0.00569605832763727</c:v>
                </c:pt>
                <c:pt idx="895">
                  <c:v>0.00569605832763727</c:v>
                </c:pt>
                <c:pt idx="896">
                  <c:v>0.00569605832763727</c:v>
                </c:pt>
                <c:pt idx="897">
                  <c:v>0.00569605832763727</c:v>
                </c:pt>
                <c:pt idx="898">
                  <c:v>0.00569605832763727</c:v>
                </c:pt>
                <c:pt idx="899">
                  <c:v>0.00569605832763727</c:v>
                </c:pt>
                <c:pt idx="900">
                  <c:v>0.00569605832763727</c:v>
                </c:pt>
                <c:pt idx="901">
                  <c:v>0.00569605832763727</c:v>
                </c:pt>
                <c:pt idx="902">
                  <c:v>0.00569605832763727</c:v>
                </c:pt>
                <c:pt idx="903">
                  <c:v>0.00569605832763727</c:v>
                </c:pt>
                <c:pt idx="904">
                  <c:v>0.00569605832763727</c:v>
                </c:pt>
                <c:pt idx="905">
                  <c:v>0.00569605832763727</c:v>
                </c:pt>
                <c:pt idx="906">
                  <c:v>0.00569605832763727</c:v>
                </c:pt>
                <c:pt idx="907">
                  <c:v>0.00569605832763727</c:v>
                </c:pt>
                <c:pt idx="908">
                  <c:v>0.00569605832763727</c:v>
                </c:pt>
                <c:pt idx="909">
                  <c:v>0.00569605832763727</c:v>
                </c:pt>
                <c:pt idx="910">
                  <c:v>0.00569605832763727</c:v>
                </c:pt>
                <c:pt idx="911">
                  <c:v>0.00569605832763727</c:v>
                </c:pt>
                <c:pt idx="912">
                  <c:v>0.00569605832763727</c:v>
                </c:pt>
                <c:pt idx="913">
                  <c:v>0.00569605832763727</c:v>
                </c:pt>
                <c:pt idx="914">
                  <c:v>0.00569605832763727</c:v>
                </c:pt>
                <c:pt idx="915">
                  <c:v>0.00569605832763727</c:v>
                </c:pt>
                <c:pt idx="916">
                  <c:v>0.00569605832763727</c:v>
                </c:pt>
                <c:pt idx="917">
                  <c:v>0.00569605832763727</c:v>
                </c:pt>
                <c:pt idx="918">
                  <c:v>0.00569605832763727</c:v>
                </c:pt>
                <c:pt idx="919">
                  <c:v>0.00569605832763727</c:v>
                </c:pt>
                <c:pt idx="920">
                  <c:v>0.00569605832763727</c:v>
                </c:pt>
                <c:pt idx="921">
                  <c:v>0.00569605832763727</c:v>
                </c:pt>
                <c:pt idx="922">
                  <c:v>0.00569605832763727</c:v>
                </c:pt>
                <c:pt idx="923">
                  <c:v>0.00569605832763727</c:v>
                </c:pt>
                <c:pt idx="924">
                  <c:v>0.00569605832763727</c:v>
                </c:pt>
                <c:pt idx="925">
                  <c:v>0.00569605832763727</c:v>
                </c:pt>
                <c:pt idx="926">
                  <c:v>0.00569605832763727</c:v>
                </c:pt>
                <c:pt idx="927">
                  <c:v>0.00569605832763727</c:v>
                </c:pt>
                <c:pt idx="928">
                  <c:v>0.00569605832763727</c:v>
                </c:pt>
                <c:pt idx="929">
                  <c:v>0.00569605832763727</c:v>
                </c:pt>
                <c:pt idx="930">
                  <c:v>0.00569605832763727</c:v>
                </c:pt>
                <c:pt idx="931">
                  <c:v>0.00569605832763727</c:v>
                </c:pt>
                <c:pt idx="932">
                  <c:v>0.00569605832763727</c:v>
                </c:pt>
                <c:pt idx="933">
                  <c:v>0.00569605832763727</c:v>
                </c:pt>
                <c:pt idx="934">
                  <c:v>0.00569605832763727</c:v>
                </c:pt>
                <c:pt idx="935">
                  <c:v>0.00569605832763727</c:v>
                </c:pt>
                <c:pt idx="936">
                  <c:v>0.00569605832763727</c:v>
                </c:pt>
                <c:pt idx="937">
                  <c:v>0.00569605832763727</c:v>
                </c:pt>
                <c:pt idx="938">
                  <c:v>0.00569605832763727</c:v>
                </c:pt>
                <c:pt idx="939">
                  <c:v>0.00569605832763727</c:v>
                </c:pt>
                <c:pt idx="940">
                  <c:v>0.00569605832763727</c:v>
                </c:pt>
                <c:pt idx="941">
                  <c:v>0.00569605832763727</c:v>
                </c:pt>
                <c:pt idx="942">
                  <c:v>0.00569605832763727</c:v>
                </c:pt>
                <c:pt idx="943">
                  <c:v>0.00569605832763727</c:v>
                </c:pt>
                <c:pt idx="944">
                  <c:v>0.00569605832763727</c:v>
                </c:pt>
                <c:pt idx="945">
                  <c:v>0.00569605832763727</c:v>
                </c:pt>
                <c:pt idx="946">
                  <c:v>0.00569605832763727</c:v>
                </c:pt>
                <c:pt idx="947">
                  <c:v>0.00569605832763727</c:v>
                </c:pt>
                <c:pt idx="948">
                  <c:v>0.00569605832763727</c:v>
                </c:pt>
                <c:pt idx="949">
                  <c:v>0.00569605832763727</c:v>
                </c:pt>
                <c:pt idx="950">
                  <c:v>0.00569605832763727</c:v>
                </c:pt>
                <c:pt idx="951">
                  <c:v>0.00569605832763727</c:v>
                </c:pt>
                <c:pt idx="952">
                  <c:v>0.00569605832763727</c:v>
                </c:pt>
                <c:pt idx="953">
                  <c:v>0.00569605832763727</c:v>
                </c:pt>
                <c:pt idx="954">
                  <c:v>0.00569605832763727</c:v>
                </c:pt>
                <c:pt idx="955">
                  <c:v>0.00569605832763727</c:v>
                </c:pt>
                <c:pt idx="956">
                  <c:v>0.00569605832763727</c:v>
                </c:pt>
                <c:pt idx="957">
                  <c:v>0.00569605832763727</c:v>
                </c:pt>
                <c:pt idx="958">
                  <c:v>0.00569605832763727</c:v>
                </c:pt>
                <c:pt idx="959">
                  <c:v>0.00569605832763727</c:v>
                </c:pt>
                <c:pt idx="960">
                  <c:v>0.00569605832763727</c:v>
                </c:pt>
                <c:pt idx="961">
                  <c:v>0.00569605832763727</c:v>
                </c:pt>
                <c:pt idx="962">
                  <c:v>0.00569605832763727</c:v>
                </c:pt>
                <c:pt idx="963">
                  <c:v>0.00569605832763727</c:v>
                </c:pt>
                <c:pt idx="964">
                  <c:v>0.00569605832763727</c:v>
                </c:pt>
                <c:pt idx="965">
                  <c:v>0.00569605832763727</c:v>
                </c:pt>
                <c:pt idx="966">
                  <c:v>0.00569605832763727</c:v>
                </c:pt>
                <c:pt idx="967">
                  <c:v>0.00569605832763727</c:v>
                </c:pt>
                <c:pt idx="968">
                  <c:v>0.00569605832763727</c:v>
                </c:pt>
                <c:pt idx="969">
                  <c:v>0.00569605832763727</c:v>
                </c:pt>
                <c:pt idx="970">
                  <c:v>0.00569605832763727</c:v>
                </c:pt>
                <c:pt idx="971">
                  <c:v>0.00569605832763727</c:v>
                </c:pt>
                <c:pt idx="972">
                  <c:v>0.00569605832763727</c:v>
                </c:pt>
                <c:pt idx="973">
                  <c:v>0.00569605832763727</c:v>
                </c:pt>
                <c:pt idx="974">
                  <c:v>0.00569605832763727</c:v>
                </c:pt>
                <c:pt idx="975">
                  <c:v>0.00569605832763727</c:v>
                </c:pt>
                <c:pt idx="976">
                  <c:v>0.00569605832763727</c:v>
                </c:pt>
                <c:pt idx="977">
                  <c:v>0.00569605832763727</c:v>
                </c:pt>
                <c:pt idx="978">
                  <c:v>0.00569605832763727</c:v>
                </c:pt>
                <c:pt idx="979">
                  <c:v>0.00569605832763727</c:v>
                </c:pt>
                <c:pt idx="980">
                  <c:v>0.00569605832763727</c:v>
                </c:pt>
                <c:pt idx="981">
                  <c:v>0.00569605832763727</c:v>
                </c:pt>
                <c:pt idx="982">
                  <c:v>0.00569605832763727</c:v>
                </c:pt>
                <c:pt idx="983">
                  <c:v>0.00569605832763727</c:v>
                </c:pt>
                <c:pt idx="984">
                  <c:v>0.00569605832763727</c:v>
                </c:pt>
                <c:pt idx="985">
                  <c:v>0.00569605832763727</c:v>
                </c:pt>
                <c:pt idx="986">
                  <c:v>0.00569605832763727</c:v>
                </c:pt>
                <c:pt idx="987">
                  <c:v>0.00569605832763727</c:v>
                </c:pt>
                <c:pt idx="988">
                  <c:v>0.00569605832763727</c:v>
                </c:pt>
                <c:pt idx="989">
                  <c:v>0.00569605832763727</c:v>
                </c:pt>
                <c:pt idx="990">
                  <c:v>0.00569605832763727</c:v>
                </c:pt>
                <c:pt idx="991">
                  <c:v>0.00569605832763727</c:v>
                </c:pt>
                <c:pt idx="992">
                  <c:v>0.00569605832763727</c:v>
                </c:pt>
                <c:pt idx="993">
                  <c:v>0.00569605832763727</c:v>
                </c:pt>
                <c:pt idx="994">
                  <c:v>0.00569605832763727</c:v>
                </c:pt>
                <c:pt idx="995">
                  <c:v>0.00569605832763727</c:v>
                </c:pt>
                <c:pt idx="996">
                  <c:v>0.00569605832763727</c:v>
                </c:pt>
                <c:pt idx="997">
                  <c:v>0.00569605832763727</c:v>
                </c:pt>
                <c:pt idx="998">
                  <c:v>0.00569605832763727</c:v>
                </c:pt>
                <c:pt idx="999">
                  <c:v>0.00569605832763727</c:v>
                </c:pt>
                <c:pt idx="1000">
                  <c:v>0.00569605832763727</c:v>
                </c:pt>
                <c:pt idx="1001">
                  <c:v>0.00569605832763727</c:v>
                </c:pt>
                <c:pt idx="1002">
                  <c:v>0.00569605832763727</c:v>
                </c:pt>
                <c:pt idx="1003">
                  <c:v>0.00569605832763727</c:v>
                </c:pt>
                <c:pt idx="1004">
                  <c:v>0.00569605832763727</c:v>
                </c:pt>
                <c:pt idx="1005">
                  <c:v>0.00569605832763727</c:v>
                </c:pt>
                <c:pt idx="1006">
                  <c:v>0.00569605832763727</c:v>
                </c:pt>
                <c:pt idx="1007">
                  <c:v>0.00569605832763727</c:v>
                </c:pt>
                <c:pt idx="1008">
                  <c:v>0.00569605832763727</c:v>
                </c:pt>
                <c:pt idx="1009">
                  <c:v>0.00569605832763727</c:v>
                </c:pt>
                <c:pt idx="1010">
                  <c:v>0.00569605832763727</c:v>
                </c:pt>
                <c:pt idx="1011">
                  <c:v>0.00569605832763727</c:v>
                </c:pt>
                <c:pt idx="1012">
                  <c:v>0.00569605832763727</c:v>
                </c:pt>
                <c:pt idx="1013">
                  <c:v>0.00569605832763727</c:v>
                </c:pt>
                <c:pt idx="1014">
                  <c:v>0.00569605832763727</c:v>
                </c:pt>
                <c:pt idx="1015">
                  <c:v>0.00569605832763727</c:v>
                </c:pt>
                <c:pt idx="1016">
                  <c:v>0.00569605832763727</c:v>
                </c:pt>
                <c:pt idx="1017">
                  <c:v>0.00569605832763727</c:v>
                </c:pt>
                <c:pt idx="1018">
                  <c:v>0.00569605832763727</c:v>
                </c:pt>
                <c:pt idx="1019">
                  <c:v>0.00569605832763727</c:v>
                </c:pt>
                <c:pt idx="1020">
                  <c:v>0.00569605832763727</c:v>
                </c:pt>
                <c:pt idx="1021">
                  <c:v>0.00569605832763727</c:v>
                </c:pt>
                <c:pt idx="1022">
                  <c:v>0.00569605832763727</c:v>
                </c:pt>
                <c:pt idx="1023">
                  <c:v>0.00569605832763727</c:v>
                </c:pt>
                <c:pt idx="1024">
                  <c:v>0.00569605832763727</c:v>
                </c:pt>
                <c:pt idx="1025">
                  <c:v>0.00569605832763727</c:v>
                </c:pt>
                <c:pt idx="1026">
                  <c:v>0.00569605832763727</c:v>
                </c:pt>
                <c:pt idx="1027">
                  <c:v>0.00569605832763727</c:v>
                </c:pt>
                <c:pt idx="1028">
                  <c:v>0.00569605832763727</c:v>
                </c:pt>
                <c:pt idx="1029">
                  <c:v>0.00569605832763727</c:v>
                </c:pt>
                <c:pt idx="1030">
                  <c:v>0.00569605832763727</c:v>
                </c:pt>
                <c:pt idx="1031">
                  <c:v>0.00569605832763727</c:v>
                </c:pt>
                <c:pt idx="1032">
                  <c:v>0.00569605832763727</c:v>
                </c:pt>
                <c:pt idx="1033">
                  <c:v>0.00569605832763727</c:v>
                </c:pt>
                <c:pt idx="1034">
                  <c:v>0.00569605832763727</c:v>
                </c:pt>
                <c:pt idx="1035">
                  <c:v>0.00569605832763727</c:v>
                </c:pt>
                <c:pt idx="1036">
                  <c:v>0.00569605832763727</c:v>
                </c:pt>
                <c:pt idx="1037">
                  <c:v>0.00569605832763727</c:v>
                </c:pt>
                <c:pt idx="1038">
                  <c:v>0.00569605832763727</c:v>
                </c:pt>
                <c:pt idx="1039">
                  <c:v>0.00569605832763727</c:v>
                </c:pt>
                <c:pt idx="1040">
                  <c:v>0.00569605832763727</c:v>
                </c:pt>
                <c:pt idx="1041">
                  <c:v>0.00569605832763727</c:v>
                </c:pt>
                <c:pt idx="1042">
                  <c:v>0.00569605832763727</c:v>
                </c:pt>
                <c:pt idx="1043">
                  <c:v>0.00569605832763727</c:v>
                </c:pt>
                <c:pt idx="1044">
                  <c:v>0.00569605832763727</c:v>
                </c:pt>
                <c:pt idx="1045">
                  <c:v>0.00569605832763727</c:v>
                </c:pt>
                <c:pt idx="1046">
                  <c:v>0.00569605832763727</c:v>
                </c:pt>
                <c:pt idx="1047">
                  <c:v>0.00569605832763727</c:v>
                </c:pt>
                <c:pt idx="1048">
                  <c:v>0.00569605832763727</c:v>
                </c:pt>
                <c:pt idx="1049">
                  <c:v>0.00569605832763727</c:v>
                </c:pt>
                <c:pt idx="1050">
                  <c:v>0.00569605832763727</c:v>
                </c:pt>
                <c:pt idx="1051">
                  <c:v>0.00569605832763727</c:v>
                </c:pt>
                <c:pt idx="1052">
                  <c:v>0.00569605832763727</c:v>
                </c:pt>
                <c:pt idx="1053">
                  <c:v>0.00569605832763727</c:v>
                </c:pt>
                <c:pt idx="1054">
                  <c:v>0.00569605832763727</c:v>
                </c:pt>
                <c:pt idx="1055">
                  <c:v>0.00569605832763727</c:v>
                </c:pt>
                <c:pt idx="1056">
                  <c:v>0.00569605832763727</c:v>
                </c:pt>
                <c:pt idx="1057">
                  <c:v>0.00569605832763727</c:v>
                </c:pt>
                <c:pt idx="1058">
                  <c:v>0.00569605832763727</c:v>
                </c:pt>
                <c:pt idx="1059">
                  <c:v>0.00569605832763727</c:v>
                </c:pt>
                <c:pt idx="1060">
                  <c:v>0.00569605832763727</c:v>
                </c:pt>
                <c:pt idx="1061">
                  <c:v>0.00569605832763727</c:v>
                </c:pt>
                <c:pt idx="1062">
                  <c:v>0.00569605832763727</c:v>
                </c:pt>
                <c:pt idx="1063">
                  <c:v>0.00569605832763727</c:v>
                </c:pt>
                <c:pt idx="1064">
                  <c:v>0.00569605832763727</c:v>
                </c:pt>
                <c:pt idx="1065">
                  <c:v>0.00569605832763727</c:v>
                </c:pt>
                <c:pt idx="1066">
                  <c:v>0.00569605832763727</c:v>
                </c:pt>
                <c:pt idx="1067">
                  <c:v>0.00569605832763727</c:v>
                </c:pt>
                <c:pt idx="1068">
                  <c:v>0.00569605832763727</c:v>
                </c:pt>
                <c:pt idx="1069">
                  <c:v>0.00569605832763727</c:v>
                </c:pt>
                <c:pt idx="1070">
                  <c:v>0.00569605832763727</c:v>
                </c:pt>
                <c:pt idx="1071">
                  <c:v>0.00569605832763727</c:v>
                </c:pt>
                <c:pt idx="1072">
                  <c:v>0.00569605832763727</c:v>
                </c:pt>
                <c:pt idx="1073">
                  <c:v>0.00569605832763727</c:v>
                </c:pt>
                <c:pt idx="1074">
                  <c:v>0.00569605832763727</c:v>
                </c:pt>
                <c:pt idx="1075">
                  <c:v>0.00569605832763727</c:v>
                </c:pt>
                <c:pt idx="1076">
                  <c:v>0.00569605832763727</c:v>
                </c:pt>
                <c:pt idx="1077">
                  <c:v>0.00569605832763727</c:v>
                </c:pt>
                <c:pt idx="1078">
                  <c:v>0.00569605832763727</c:v>
                </c:pt>
                <c:pt idx="1079">
                  <c:v>0.00569605832763727</c:v>
                </c:pt>
                <c:pt idx="1080">
                  <c:v>0.00569605832763727</c:v>
                </c:pt>
                <c:pt idx="1081">
                  <c:v>0.00569605832763727</c:v>
                </c:pt>
                <c:pt idx="1082">
                  <c:v>0.00569605832763727</c:v>
                </c:pt>
                <c:pt idx="1083">
                  <c:v>0.00569605832763727</c:v>
                </c:pt>
                <c:pt idx="1084">
                  <c:v>0.00569605832763727</c:v>
                </c:pt>
                <c:pt idx="1085">
                  <c:v>0.00569605832763727</c:v>
                </c:pt>
                <c:pt idx="1086">
                  <c:v>0.00569605832763727</c:v>
                </c:pt>
                <c:pt idx="1087">
                  <c:v>0.00569605832763727</c:v>
                </c:pt>
                <c:pt idx="1088">
                  <c:v>0.00569605832763727</c:v>
                </c:pt>
                <c:pt idx="1089">
                  <c:v>0.00569605832763727</c:v>
                </c:pt>
                <c:pt idx="1090">
                  <c:v>0.00569605832763727</c:v>
                </c:pt>
                <c:pt idx="1091">
                  <c:v>0.00569605832763727</c:v>
                </c:pt>
                <c:pt idx="1092">
                  <c:v>0.00569605832763727</c:v>
                </c:pt>
                <c:pt idx="1093">
                  <c:v>0.00569605832763727</c:v>
                </c:pt>
                <c:pt idx="1094">
                  <c:v>0.00569605832763727</c:v>
                </c:pt>
                <c:pt idx="1095">
                  <c:v>0.00569605832763727</c:v>
                </c:pt>
                <c:pt idx="1096">
                  <c:v>0.00569605832763727</c:v>
                </c:pt>
                <c:pt idx="1097">
                  <c:v>0.00569605832763727</c:v>
                </c:pt>
                <c:pt idx="1098">
                  <c:v>0.00569605832763727</c:v>
                </c:pt>
                <c:pt idx="1099">
                  <c:v>0.00569605832763727</c:v>
                </c:pt>
                <c:pt idx="1100">
                  <c:v>0.00569605832763727</c:v>
                </c:pt>
                <c:pt idx="1101">
                  <c:v>0.00569605832763727</c:v>
                </c:pt>
                <c:pt idx="1102">
                  <c:v>0.00569605832763727</c:v>
                </c:pt>
                <c:pt idx="1103">
                  <c:v>0.00569605832763727</c:v>
                </c:pt>
                <c:pt idx="1104">
                  <c:v>0.00569605832763727</c:v>
                </c:pt>
                <c:pt idx="1105">
                  <c:v>0.00569605832763727</c:v>
                </c:pt>
                <c:pt idx="1106">
                  <c:v>0.00569605832763727</c:v>
                </c:pt>
                <c:pt idx="1107">
                  <c:v>0.00569605832763727</c:v>
                </c:pt>
                <c:pt idx="1108">
                  <c:v>0.00569605832763727</c:v>
                </c:pt>
                <c:pt idx="1109">
                  <c:v>0.00569605832763727</c:v>
                </c:pt>
                <c:pt idx="1110">
                  <c:v>0.00569605832763727</c:v>
                </c:pt>
                <c:pt idx="1111">
                  <c:v>0.00569605832763727</c:v>
                </c:pt>
                <c:pt idx="1112">
                  <c:v>0.00569605832763727</c:v>
                </c:pt>
                <c:pt idx="1113">
                  <c:v>0.00569605832763727</c:v>
                </c:pt>
                <c:pt idx="1114">
                  <c:v>0.00569605832763727</c:v>
                </c:pt>
                <c:pt idx="1115">
                  <c:v>0.00569605832763727</c:v>
                </c:pt>
                <c:pt idx="1116">
                  <c:v>0.00569605832763727</c:v>
                </c:pt>
                <c:pt idx="1117">
                  <c:v>0.00569605832763727</c:v>
                </c:pt>
                <c:pt idx="1118">
                  <c:v>0.00569605832763727</c:v>
                </c:pt>
                <c:pt idx="1119">
                  <c:v>0.00569605832763727</c:v>
                </c:pt>
                <c:pt idx="1120">
                  <c:v>0.00569605832763727</c:v>
                </c:pt>
                <c:pt idx="1121">
                  <c:v>0.00569605832763727</c:v>
                </c:pt>
                <c:pt idx="1122">
                  <c:v>0.00569605832763727</c:v>
                </c:pt>
                <c:pt idx="1123">
                  <c:v>0.00569605832763727</c:v>
                </c:pt>
                <c:pt idx="1124">
                  <c:v>0.00569605832763727</c:v>
                </c:pt>
                <c:pt idx="1125">
                  <c:v>0.00569605832763727</c:v>
                </c:pt>
                <c:pt idx="1126">
                  <c:v>0.00569605832763727</c:v>
                </c:pt>
                <c:pt idx="1127">
                  <c:v>0.00569605832763727</c:v>
                </c:pt>
                <c:pt idx="1128">
                  <c:v>0.00569605832763727</c:v>
                </c:pt>
                <c:pt idx="1129">
                  <c:v>0.00569605832763727</c:v>
                </c:pt>
                <c:pt idx="1130">
                  <c:v>0.00569605832763727</c:v>
                </c:pt>
                <c:pt idx="1131">
                  <c:v>0.00569605832763727</c:v>
                </c:pt>
                <c:pt idx="1132">
                  <c:v>0.00569605832763727</c:v>
                </c:pt>
                <c:pt idx="1133">
                  <c:v>0.00569605832763727</c:v>
                </c:pt>
                <c:pt idx="1134">
                  <c:v>0.00569605832763727</c:v>
                </c:pt>
                <c:pt idx="1135">
                  <c:v>0.00569605832763727</c:v>
                </c:pt>
                <c:pt idx="1136">
                  <c:v>0.00569605832763727</c:v>
                </c:pt>
                <c:pt idx="1137">
                  <c:v>0.00455684666210982</c:v>
                </c:pt>
                <c:pt idx="1138">
                  <c:v>0.00455684666210982</c:v>
                </c:pt>
                <c:pt idx="1139">
                  <c:v>0.00455684666210982</c:v>
                </c:pt>
                <c:pt idx="1140">
                  <c:v>0.00455684666210982</c:v>
                </c:pt>
                <c:pt idx="1141">
                  <c:v>0.00455684666210982</c:v>
                </c:pt>
                <c:pt idx="1142">
                  <c:v>0.00455684666210982</c:v>
                </c:pt>
                <c:pt idx="1143">
                  <c:v>0.00455684666210982</c:v>
                </c:pt>
                <c:pt idx="1144">
                  <c:v>0.00455684666210982</c:v>
                </c:pt>
                <c:pt idx="1145">
                  <c:v>0.00455684666210982</c:v>
                </c:pt>
                <c:pt idx="1146">
                  <c:v>0.00455684666210982</c:v>
                </c:pt>
                <c:pt idx="1147">
                  <c:v>0.00455684666210982</c:v>
                </c:pt>
                <c:pt idx="1148">
                  <c:v>0.00455684666210982</c:v>
                </c:pt>
                <c:pt idx="1149">
                  <c:v>0.00455684666210982</c:v>
                </c:pt>
                <c:pt idx="1150">
                  <c:v>0.00455684666210982</c:v>
                </c:pt>
                <c:pt idx="1151">
                  <c:v>0.00455684666210982</c:v>
                </c:pt>
                <c:pt idx="1152">
                  <c:v>0.00455684666210982</c:v>
                </c:pt>
                <c:pt idx="1153">
                  <c:v>0.00455684666210982</c:v>
                </c:pt>
                <c:pt idx="1154">
                  <c:v>0.00455684666210982</c:v>
                </c:pt>
                <c:pt idx="1155">
                  <c:v>0.00455684666210982</c:v>
                </c:pt>
                <c:pt idx="1156">
                  <c:v>0.00455684666210982</c:v>
                </c:pt>
                <c:pt idx="1157">
                  <c:v>0.00455684666210982</c:v>
                </c:pt>
                <c:pt idx="1158">
                  <c:v>0.00455684666210982</c:v>
                </c:pt>
                <c:pt idx="1159">
                  <c:v>0.00455684666210982</c:v>
                </c:pt>
                <c:pt idx="1160">
                  <c:v>0.00455684666210982</c:v>
                </c:pt>
                <c:pt idx="1161">
                  <c:v>0.00455684666210982</c:v>
                </c:pt>
                <c:pt idx="1162">
                  <c:v>0.00455684666210982</c:v>
                </c:pt>
                <c:pt idx="1163">
                  <c:v>0.00455684666210982</c:v>
                </c:pt>
                <c:pt idx="1164">
                  <c:v>0.00455684666210982</c:v>
                </c:pt>
                <c:pt idx="1165">
                  <c:v>0.00455684666210982</c:v>
                </c:pt>
                <c:pt idx="1166">
                  <c:v>0.00455684666210982</c:v>
                </c:pt>
                <c:pt idx="1167">
                  <c:v>0.00455684666210982</c:v>
                </c:pt>
                <c:pt idx="1168">
                  <c:v>0.00455684666210982</c:v>
                </c:pt>
                <c:pt idx="1169">
                  <c:v>0.00455684666210982</c:v>
                </c:pt>
                <c:pt idx="1170">
                  <c:v>0.00455684666210982</c:v>
                </c:pt>
                <c:pt idx="1171">
                  <c:v>0.00455684666210982</c:v>
                </c:pt>
                <c:pt idx="1172">
                  <c:v>0.00455684666210982</c:v>
                </c:pt>
                <c:pt idx="1173">
                  <c:v>0.00455684666210982</c:v>
                </c:pt>
                <c:pt idx="1174">
                  <c:v>0.00455684666210982</c:v>
                </c:pt>
                <c:pt idx="1175">
                  <c:v>0.00455684666210982</c:v>
                </c:pt>
                <c:pt idx="1176">
                  <c:v>0.00455684666210982</c:v>
                </c:pt>
                <c:pt idx="1177">
                  <c:v>0.00455684666210982</c:v>
                </c:pt>
                <c:pt idx="1178">
                  <c:v>0.00455684666210982</c:v>
                </c:pt>
                <c:pt idx="1179">
                  <c:v>0.00455684666210982</c:v>
                </c:pt>
                <c:pt idx="1180">
                  <c:v>0.00455684666210982</c:v>
                </c:pt>
                <c:pt idx="1181">
                  <c:v>0.00455684666210982</c:v>
                </c:pt>
                <c:pt idx="1182">
                  <c:v>0.00455684666210982</c:v>
                </c:pt>
                <c:pt idx="1183">
                  <c:v>0.00455684666210982</c:v>
                </c:pt>
                <c:pt idx="1184">
                  <c:v>0.00455684666210982</c:v>
                </c:pt>
                <c:pt idx="1185">
                  <c:v>0.00455684666210982</c:v>
                </c:pt>
                <c:pt idx="1186">
                  <c:v>0.00455684666210982</c:v>
                </c:pt>
                <c:pt idx="1187">
                  <c:v>0.00455684666210982</c:v>
                </c:pt>
                <c:pt idx="1188">
                  <c:v>0.00455684666210982</c:v>
                </c:pt>
                <c:pt idx="1189">
                  <c:v>0.00455684666210982</c:v>
                </c:pt>
                <c:pt idx="1190">
                  <c:v>0.00455684666210982</c:v>
                </c:pt>
                <c:pt idx="1191">
                  <c:v>0.00455684666210982</c:v>
                </c:pt>
                <c:pt idx="1192">
                  <c:v>0.00455684666210982</c:v>
                </c:pt>
                <c:pt idx="1193">
                  <c:v>0.00455684666210982</c:v>
                </c:pt>
                <c:pt idx="1194">
                  <c:v>0.00455684666210982</c:v>
                </c:pt>
                <c:pt idx="1195">
                  <c:v>0.00455684666210982</c:v>
                </c:pt>
                <c:pt idx="1196">
                  <c:v>0.00455684666210982</c:v>
                </c:pt>
                <c:pt idx="1197">
                  <c:v>0.00455684666210982</c:v>
                </c:pt>
                <c:pt idx="1198">
                  <c:v>0.00455684666210982</c:v>
                </c:pt>
                <c:pt idx="1199">
                  <c:v>0.00455684666210982</c:v>
                </c:pt>
                <c:pt idx="1200">
                  <c:v>0.00455684666210982</c:v>
                </c:pt>
                <c:pt idx="1201">
                  <c:v>0.00455684666210982</c:v>
                </c:pt>
                <c:pt idx="1202">
                  <c:v>0.00455684666210982</c:v>
                </c:pt>
                <c:pt idx="1203">
                  <c:v>0.00455684666210982</c:v>
                </c:pt>
                <c:pt idx="1204">
                  <c:v>0.00455684666210982</c:v>
                </c:pt>
                <c:pt idx="1205">
                  <c:v>0.00455684666210982</c:v>
                </c:pt>
                <c:pt idx="1206">
                  <c:v>0.00455684666210982</c:v>
                </c:pt>
                <c:pt idx="1207">
                  <c:v>0.00455684666210982</c:v>
                </c:pt>
                <c:pt idx="1208">
                  <c:v>0.00455684666210982</c:v>
                </c:pt>
                <c:pt idx="1209">
                  <c:v>0.00455684666210982</c:v>
                </c:pt>
                <c:pt idx="1210">
                  <c:v>0.00455684666210982</c:v>
                </c:pt>
                <c:pt idx="1211">
                  <c:v>0.00455684666210982</c:v>
                </c:pt>
                <c:pt idx="1212">
                  <c:v>0.00455684666210982</c:v>
                </c:pt>
                <c:pt idx="1213">
                  <c:v>0.00455684666210982</c:v>
                </c:pt>
                <c:pt idx="1214">
                  <c:v>0.00455684666210982</c:v>
                </c:pt>
                <c:pt idx="1215">
                  <c:v>0.00455684666210982</c:v>
                </c:pt>
                <c:pt idx="1216">
                  <c:v>0.00455684666210982</c:v>
                </c:pt>
                <c:pt idx="1217">
                  <c:v>0.00455684666210982</c:v>
                </c:pt>
                <c:pt idx="1218">
                  <c:v>0.00455684666210982</c:v>
                </c:pt>
                <c:pt idx="1219">
                  <c:v>0.00455684666210982</c:v>
                </c:pt>
                <c:pt idx="1220">
                  <c:v>0.00455684666210982</c:v>
                </c:pt>
                <c:pt idx="1221">
                  <c:v>0.00455684666210982</c:v>
                </c:pt>
                <c:pt idx="1222">
                  <c:v>0.00455684666210982</c:v>
                </c:pt>
                <c:pt idx="1223">
                  <c:v>0.00455684666210982</c:v>
                </c:pt>
                <c:pt idx="1224">
                  <c:v>0.00455684666210982</c:v>
                </c:pt>
                <c:pt idx="1225">
                  <c:v>0.00455684666210982</c:v>
                </c:pt>
                <c:pt idx="1226">
                  <c:v>0.00455684666210982</c:v>
                </c:pt>
                <c:pt idx="1227">
                  <c:v>0.00455684666210982</c:v>
                </c:pt>
                <c:pt idx="1228">
                  <c:v>0.00455684666210982</c:v>
                </c:pt>
                <c:pt idx="1229">
                  <c:v>0.00455684666210982</c:v>
                </c:pt>
                <c:pt idx="1230">
                  <c:v>0.00455684666210982</c:v>
                </c:pt>
                <c:pt idx="1231">
                  <c:v>0.00455684666210982</c:v>
                </c:pt>
                <c:pt idx="1232">
                  <c:v>0.00455684666210982</c:v>
                </c:pt>
                <c:pt idx="1233">
                  <c:v>0.00455684666210982</c:v>
                </c:pt>
                <c:pt idx="1234">
                  <c:v>0.00455684666210982</c:v>
                </c:pt>
                <c:pt idx="1235">
                  <c:v>0.00455684666210982</c:v>
                </c:pt>
                <c:pt idx="1236">
                  <c:v>0.00455684666210982</c:v>
                </c:pt>
                <c:pt idx="1237">
                  <c:v>0.00455684666210982</c:v>
                </c:pt>
                <c:pt idx="1238">
                  <c:v>0.00455684666210982</c:v>
                </c:pt>
                <c:pt idx="1239">
                  <c:v>0.00455684666210982</c:v>
                </c:pt>
                <c:pt idx="1240">
                  <c:v>0.00455684666210982</c:v>
                </c:pt>
                <c:pt idx="1241">
                  <c:v>0.00455684666210982</c:v>
                </c:pt>
                <c:pt idx="1242">
                  <c:v>0.00455684666210982</c:v>
                </c:pt>
                <c:pt idx="1243">
                  <c:v>0.00455684666210982</c:v>
                </c:pt>
                <c:pt idx="1244">
                  <c:v>0.00455684666210982</c:v>
                </c:pt>
                <c:pt idx="1245">
                  <c:v>0.00455684666210982</c:v>
                </c:pt>
                <c:pt idx="1246">
                  <c:v>0.00455684666210982</c:v>
                </c:pt>
                <c:pt idx="1247">
                  <c:v>0.00455684666210982</c:v>
                </c:pt>
                <c:pt idx="1248">
                  <c:v>0.00455684666210982</c:v>
                </c:pt>
                <c:pt idx="1249">
                  <c:v>0.00455684666210982</c:v>
                </c:pt>
                <c:pt idx="1250">
                  <c:v>0.00455684666210982</c:v>
                </c:pt>
                <c:pt idx="1251">
                  <c:v>0.00455684666210982</c:v>
                </c:pt>
                <c:pt idx="1252">
                  <c:v>0.00455684666210982</c:v>
                </c:pt>
                <c:pt idx="1253">
                  <c:v>0.00455684666210982</c:v>
                </c:pt>
                <c:pt idx="1254">
                  <c:v>0.00455684666210982</c:v>
                </c:pt>
                <c:pt idx="1255">
                  <c:v>0.00455684666210982</c:v>
                </c:pt>
                <c:pt idx="1256">
                  <c:v>0.00455684666210982</c:v>
                </c:pt>
                <c:pt idx="1257">
                  <c:v>0.00455684666210982</c:v>
                </c:pt>
                <c:pt idx="1258">
                  <c:v>0.00455684666210982</c:v>
                </c:pt>
                <c:pt idx="1259">
                  <c:v>0.00455684666210982</c:v>
                </c:pt>
                <c:pt idx="1260">
                  <c:v>0.00455684666210982</c:v>
                </c:pt>
                <c:pt idx="1261">
                  <c:v>0.00455684666210982</c:v>
                </c:pt>
                <c:pt idx="1262">
                  <c:v>0.00455684666210982</c:v>
                </c:pt>
                <c:pt idx="1263">
                  <c:v>0.00455684666210982</c:v>
                </c:pt>
                <c:pt idx="1264">
                  <c:v>0.00455684666210982</c:v>
                </c:pt>
                <c:pt idx="1265">
                  <c:v>0.00455684666210982</c:v>
                </c:pt>
                <c:pt idx="1266">
                  <c:v>0.00455684666210982</c:v>
                </c:pt>
                <c:pt idx="1267">
                  <c:v>0.00455684666210982</c:v>
                </c:pt>
                <c:pt idx="1268">
                  <c:v>0.00455684666210982</c:v>
                </c:pt>
                <c:pt idx="1269">
                  <c:v>0.00455684666210982</c:v>
                </c:pt>
                <c:pt idx="1270">
                  <c:v>0.00455684666210982</c:v>
                </c:pt>
                <c:pt idx="1271">
                  <c:v>0.00455684666210982</c:v>
                </c:pt>
                <c:pt idx="1272">
                  <c:v>0.00455684666210982</c:v>
                </c:pt>
                <c:pt idx="1273">
                  <c:v>0.00455684666210982</c:v>
                </c:pt>
                <c:pt idx="1274">
                  <c:v>0.00455684666210982</c:v>
                </c:pt>
                <c:pt idx="1275">
                  <c:v>0.00455684666210982</c:v>
                </c:pt>
                <c:pt idx="1276">
                  <c:v>0.00455684666210982</c:v>
                </c:pt>
                <c:pt idx="1277">
                  <c:v>0.00455684666210982</c:v>
                </c:pt>
                <c:pt idx="1278">
                  <c:v>0.00455684666210982</c:v>
                </c:pt>
                <c:pt idx="1279">
                  <c:v>0.00455684666210982</c:v>
                </c:pt>
                <c:pt idx="1280">
                  <c:v>0.00455684666210982</c:v>
                </c:pt>
                <c:pt idx="1281">
                  <c:v>0.00455684666210982</c:v>
                </c:pt>
                <c:pt idx="1282">
                  <c:v>0.00455684666210982</c:v>
                </c:pt>
                <c:pt idx="1283">
                  <c:v>0.00455684666210982</c:v>
                </c:pt>
                <c:pt idx="1284">
                  <c:v>0.00455684666210982</c:v>
                </c:pt>
                <c:pt idx="1285">
                  <c:v>0.00455684666210982</c:v>
                </c:pt>
                <c:pt idx="1286">
                  <c:v>0.00455684666210982</c:v>
                </c:pt>
                <c:pt idx="1287">
                  <c:v>0.00455684666210982</c:v>
                </c:pt>
                <c:pt idx="1288">
                  <c:v>0.00455684666210982</c:v>
                </c:pt>
                <c:pt idx="1289">
                  <c:v>0.00455684666210982</c:v>
                </c:pt>
                <c:pt idx="1290">
                  <c:v>0.00455684666210982</c:v>
                </c:pt>
                <c:pt idx="1291">
                  <c:v>0.00455684666210982</c:v>
                </c:pt>
                <c:pt idx="1292">
                  <c:v>0.00455684666210982</c:v>
                </c:pt>
                <c:pt idx="1293">
                  <c:v>0.00455684666210982</c:v>
                </c:pt>
                <c:pt idx="1294">
                  <c:v>0.00455684666210982</c:v>
                </c:pt>
                <c:pt idx="1295">
                  <c:v>0.00455684666210982</c:v>
                </c:pt>
                <c:pt idx="1296">
                  <c:v>0.00455684666210982</c:v>
                </c:pt>
                <c:pt idx="1297">
                  <c:v>0.00455684666210982</c:v>
                </c:pt>
                <c:pt idx="1298">
                  <c:v>0.00455684666210982</c:v>
                </c:pt>
                <c:pt idx="1299">
                  <c:v>0.00455684666210982</c:v>
                </c:pt>
                <c:pt idx="1300">
                  <c:v>0.00455684666210982</c:v>
                </c:pt>
                <c:pt idx="1301">
                  <c:v>0.00455684666210982</c:v>
                </c:pt>
                <c:pt idx="1302">
                  <c:v>0.00455684666210982</c:v>
                </c:pt>
                <c:pt idx="1303">
                  <c:v>0.00455684666210982</c:v>
                </c:pt>
                <c:pt idx="1304">
                  <c:v>0.00455684666210982</c:v>
                </c:pt>
                <c:pt idx="1305">
                  <c:v>0.00455684666210982</c:v>
                </c:pt>
                <c:pt idx="1306">
                  <c:v>0.00455684666210982</c:v>
                </c:pt>
                <c:pt idx="1307">
                  <c:v>0.00455684666210982</c:v>
                </c:pt>
                <c:pt idx="1308">
                  <c:v>0.00455684666210982</c:v>
                </c:pt>
                <c:pt idx="1309">
                  <c:v>0.00455684666210982</c:v>
                </c:pt>
                <c:pt idx="1310">
                  <c:v>0.00455684666210982</c:v>
                </c:pt>
                <c:pt idx="1311">
                  <c:v>0.00455684666210982</c:v>
                </c:pt>
                <c:pt idx="1312">
                  <c:v>0.00455684666210982</c:v>
                </c:pt>
                <c:pt idx="1313">
                  <c:v>0.00455684666210982</c:v>
                </c:pt>
                <c:pt idx="1314">
                  <c:v>0.00455684666210982</c:v>
                </c:pt>
                <c:pt idx="1315">
                  <c:v>0.00455684666210982</c:v>
                </c:pt>
                <c:pt idx="1316">
                  <c:v>0.00455684666210982</c:v>
                </c:pt>
                <c:pt idx="1317">
                  <c:v>0.00455684666210982</c:v>
                </c:pt>
                <c:pt idx="1318">
                  <c:v>0.00455684666210982</c:v>
                </c:pt>
                <c:pt idx="1319">
                  <c:v>0.00455684666210982</c:v>
                </c:pt>
                <c:pt idx="1320">
                  <c:v>0.00455684666210982</c:v>
                </c:pt>
                <c:pt idx="1321">
                  <c:v>0.00455684666210982</c:v>
                </c:pt>
                <c:pt idx="1322">
                  <c:v>0.00455684666210982</c:v>
                </c:pt>
                <c:pt idx="1323">
                  <c:v>0.00455684666210982</c:v>
                </c:pt>
                <c:pt idx="1324">
                  <c:v>0.00455684666210982</c:v>
                </c:pt>
                <c:pt idx="1325">
                  <c:v>0.00455684666210982</c:v>
                </c:pt>
                <c:pt idx="1326">
                  <c:v>0.00455684666210982</c:v>
                </c:pt>
                <c:pt idx="1327">
                  <c:v>0.00455684666210982</c:v>
                </c:pt>
                <c:pt idx="1328">
                  <c:v>0.00455684666210982</c:v>
                </c:pt>
                <c:pt idx="1329">
                  <c:v>0.00455684666210982</c:v>
                </c:pt>
                <c:pt idx="1330">
                  <c:v>0.00455684666210982</c:v>
                </c:pt>
                <c:pt idx="1331">
                  <c:v>0.00455684666210982</c:v>
                </c:pt>
                <c:pt idx="1332">
                  <c:v>0.00455684666210982</c:v>
                </c:pt>
                <c:pt idx="1333">
                  <c:v>0.00455684666210982</c:v>
                </c:pt>
                <c:pt idx="1334">
                  <c:v>0.00455684666210982</c:v>
                </c:pt>
                <c:pt idx="1335">
                  <c:v>0.00455684666210982</c:v>
                </c:pt>
                <c:pt idx="1336">
                  <c:v>0.00455684666210982</c:v>
                </c:pt>
                <c:pt idx="1337">
                  <c:v>0.00455684666210982</c:v>
                </c:pt>
                <c:pt idx="1338">
                  <c:v>0.00455684666210982</c:v>
                </c:pt>
                <c:pt idx="1339">
                  <c:v>0.00455684666210982</c:v>
                </c:pt>
                <c:pt idx="1340">
                  <c:v>0.00455684666210982</c:v>
                </c:pt>
                <c:pt idx="1341">
                  <c:v>0.00455684666210982</c:v>
                </c:pt>
                <c:pt idx="1342">
                  <c:v>0.00455684666210982</c:v>
                </c:pt>
                <c:pt idx="1343">
                  <c:v>0.00455684666210982</c:v>
                </c:pt>
                <c:pt idx="1344">
                  <c:v>0.00455684666210982</c:v>
                </c:pt>
                <c:pt idx="1345">
                  <c:v>0.00455684666210982</c:v>
                </c:pt>
                <c:pt idx="1346">
                  <c:v>0.00455684666210982</c:v>
                </c:pt>
                <c:pt idx="1347">
                  <c:v>0.00455684666210982</c:v>
                </c:pt>
                <c:pt idx="1348">
                  <c:v>0.00455684666210982</c:v>
                </c:pt>
                <c:pt idx="1349">
                  <c:v>0.00455684666210982</c:v>
                </c:pt>
                <c:pt idx="1350">
                  <c:v>0.00455684666210982</c:v>
                </c:pt>
                <c:pt idx="1351">
                  <c:v>0.00455684666210982</c:v>
                </c:pt>
                <c:pt idx="1352">
                  <c:v>0.00455684666210982</c:v>
                </c:pt>
                <c:pt idx="1353">
                  <c:v>0.00455684666210982</c:v>
                </c:pt>
                <c:pt idx="1354">
                  <c:v>0.00455684666210982</c:v>
                </c:pt>
                <c:pt idx="1355">
                  <c:v>0.00455684666210982</c:v>
                </c:pt>
                <c:pt idx="1356">
                  <c:v>0.00455684666210982</c:v>
                </c:pt>
                <c:pt idx="1357">
                  <c:v>0.00455684666210982</c:v>
                </c:pt>
                <c:pt idx="1358">
                  <c:v>0.00455684666210982</c:v>
                </c:pt>
                <c:pt idx="1359">
                  <c:v>0.00455684666210982</c:v>
                </c:pt>
                <c:pt idx="1360">
                  <c:v>0.00455684666210982</c:v>
                </c:pt>
                <c:pt idx="1361">
                  <c:v>0.00455684666210982</c:v>
                </c:pt>
                <c:pt idx="1362">
                  <c:v>0.00455684666210982</c:v>
                </c:pt>
                <c:pt idx="1363">
                  <c:v>0.00455684666210982</c:v>
                </c:pt>
                <c:pt idx="1364">
                  <c:v>0.00455684666210982</c:v>
                </c:pt>
                <c:pt idx="1365">
                  <c:v>0.00455684666210982</c:v>
                </c:pt>
                <c:pt idx="1366">
                  <c:v>0.00455684666210982</c:v>
                </c:pt>
                <c:pt idx="1367">
                  <c:v>0.00455684666210982</c:v>
                </c:pt>
                <c:pt idx="1368">
                  <c:v>0.00455684666210982</c:v>
                </c:pt>
                <c:pt idx="1369">
                  <c:v>0.00455684666210982</c:v>
                </c:pt>
                <c:pt idx="1370">
                  <c:v>0.00455684666210982</c:v>
                </c:pt>
                <c:pt idx="1371">
                  <c:v>0.00455684666210982</c:v>
                </c:pt>
                <c:pt idx="1372">
                  <c:v>0.00455684666210982</c:v>
                </c:pt>
                <c:pt idx="1373">
                  <c:v>0.00455684666210982</c:v>
                </c:pt>
                <c:pt idx="1374">
                  <c:v>0.00455684666210982</c:v>
                </c:pt>
                <c:pt idx="1375">
                  <c:v>0.00455684666210982</c:v>
                </c:pt>
                <c:pt idx="1376">
                  <c:v>0.00455684666210982</c:v>
                </c:pt>
                <c:pt idx="1377">
                  <c:v>0.00455684666210982</c:v>
                </c:pt>
                <c:pt idx="1378">
                  <c:v>0.00455684666210982</c:v>
                </c:pt>
                <c:pt idx="1379">
                  <c:v>0.00455684666210982</c:v>
                </c:pt>
                <c:pt idx="1380">
                  <c:v>0.00455684666210982</c:v>
                </c:pt>
                <c:pt idx="1381">
                  <c:v>0.00455684666210982</c:v>
                </c:pt>
                <c:pt idx="1382">
                  <c:v>0.00455684666210982</c:v>
                </c:pt>
                <c:pt idx="1383">
                  <c:v>0.00455684666210982</c:v>
                </c:pt>
                <c:pt idx="1384">
                  <c:v>0.00455684666210982</c:v>
                </c:pt>
                <c:pt idx="1385">
                  <c:v>0.00455684666210982</c:v>
                </c:pt>
                <c:pt idx="1386">
                  <c:v>0.00455684666210982</c:v>
                </c:pt>
                <c:pt idx="1387">
                  <c:v>0.00455684666210982</c:v>
                </c:pt>
                <c:pt idx="1388">
                  <c:v>0.00455684666210982</c:v>
                </c:pt>
                <c:pt idx="1389">
                  <c:v>0.00455684666210982</c:v>
                </c:pt>
                <c:pt idx="1390">
                  <c:v>0.00455684666210982</c:v>
                </c:pt>
                <c:pt idx="1391">
                  <c:v>0.00455684666210982</c:v>
                </c:pt>
                <c:pt idx="1392">
                  <c:v>0.00455684666210982</c:v>
                </c:pt>
                <c:pt idx="1393">
                  <c:v>0.00455684666210982</c:v>
                </c:pt>
                <c:pt idx="1394">
                  <c:v>0.00455684666210982</c:v>
                </c:pt>
                <c:pt idx="1395">
                  <c:v>0.00455684666210982</c:v>
                </c:pt>
                <c:pt idx="1396">
                  <c:v>0.00455684666210982</c:v>
                </c:pt>
                <c:pt idx="1397">
                  <c:v>0.00455684666210982</c:v>
                </c:pt>
                <c:pt idx="1398">
                  <c:v>0.00455684666210982</c:v>
                </c:pt>
                <c:pt idx="1399">
                  <c:v>0.00455684666210982</c:v>
                </c:pt>
                <c:pt idx="1400">
                  <c:v>0.00455684666210982</c:v>
                </c:pt>
                <c:pt idx="1401">
                  <c:v>0.00455684666210982</c:v>
                </c:pt>
                <c:pt idx="1402">
                  <c:v>0.00455684666210982</c:v>
                </c:pt>
                <c:pt idx="1403">
                  <c:v>0.00455684666210982</c:v>
                </c:pt>
                <c:pt idx="1404">
                  <c:v>0.00455684666210982</c:v>
                </c:pt>
                <c:pt idx="1405">
                  <c:v>0.00455684666210982</c:v>
                </c:pt>
                <c:pt idx="1406">
                  <c:v>0.00455684666210982</c:v>
                </c:pt>
                <c:pt idx="1407">
                  <c:v>0.00455684666210982</c:v>
                </c:pt>
                <c:pt idx="1408">
                  <c:v>0.00455684666210982</c:v>
                </c:pt>
                <c:pt idx="1409">
                  <c:v>0.00455684666210982</c:v>
                </c:pt>
                <c:pt idx="1410">
                  <c:v>0.00455684666210982</c:v>
                </c:pt>
                <c:pt idx="1411">
                  <c:v>0.00455684666210982</c:v>
                </c:pt>
                <c:pt idx="1412">
                  <c:v>0.00455684666210982</c:v>
                </c:pt>
                <c:pt idx="1413">
                  <c:v>0.00455684666210982</c:v>
                </c:pt>
                <c:pt idx="1414">
                  <c:v>0.00455684666210982</c:v>
                </c:pt>
                <c:pt idx="1415">
                  <c:v>0.00455684666210982</c:v>
                </c:pt>
                <c:pt idx="1416">
                  <c:v>0.00455684666210982</c:v>
                </c:pt>
                <c:pt idx="1417">
                  <c:v>0.00455684666210982</c:v>
                </c:pt>
                <c:pt idx="1418">
                  <c:v>0.00455684666210982</c:v>
                </c:pt>
                <c:pt idx="1419">
                  <c:v>0.00455684666210982</c:v>
                </c:pt>
                <c:pt idx="1420">
                  <c:v>0.00455684666210982</c:v>
                </c:pt>
                <c:pt idx="1421">
                  <c:v>0.00455684666210982</c:v>
                </c:pt>
                <c:pt idx="1422">
                  <c:v>0.00455684666210982</c:v>
                </c:pt>
                <c:pt idx="1423">
                  <c:v>0.00455684666210982</c:v>
                </c:pt>
                <c:pt idx="1424">
                  <c:v>0.00455684666210982</c:v>
                </c:pt>
                <c:pt idx="1425">
                  <c:v>0.00455684666210982</c:v>
                </c:pt>
                <c:pt idx="1426">
                  <c:v>0.00455684666210982</c:v>
                </c:pt>
                <c:pt idx="1427">
                  <c:v>0.00455684666210982</c:v>
                </c:pt>
                <c:pt idx="1428">
                  <c:v>0.00455684666210982</c:v>
                </c:pt>
                <c:pt idx="1429">
                  <c:v>0.00455684666210982</c:v>
                </c:pt>
                <c:pt idx="1430">
                  <c:v>0.00455684666210982</c:v>
                </c:pt>
                <c:pt idx="1431">
                  <c:v>0.00455684666210982</c:v>
                </c:pt>
                <c:pt idx="1432">
                  <c:v>0.00455684666210982</c:v>
                </c:pt>
                <c:pt idx="1433">
                  <c:v>0.00455684666210982</c:v>
                </c:pt>
                <c:pt idx="1434">
                  <c:v>0.00455684666210982</c:v>
                </c:pt>
                <c:pt idx="1435">
                  <c:v>0.00455684666210982</c:v>
                </c:pt>
                <c:pt idx="1436">
                  <c:v>0.00455684666210982</c:v>
                </c:pt>
                <c:pt idx="1437">
                  <c:v>0.00455684666210982</c:v>
                </c:pt>
                <c:pt idx="1438">
                  <c:v>0.00455684666210982</c:v>
                </c:pt>
                <c:pt idx="1439">
                  <c:v>0.00455684666210982</c:v>
                </c:pt>
                <c:pt idx="1440">
                  <c:v>0.00455684666210982</c:v>
                </c:pt>
                <c:pt idx="1441">
                  <c:v>0.00455684666210982</c:v>
                </c:pt>
                <c:pt idx="1442">
                  <c:v>0.00455684666210982</c:v>
                </c:pt>
                <c:pt idx="1443">
                  <c:v>0.00455684666210982</c:v>
                </c:pt>
                <c:pt idx="1444">
                  <c:v>0.00455684666210982</c:v>
                </c:pt>
                <c:pt idx="1445">
                  <c:v>0.00455684666210982</c:v>
                </c:pt>
                <c:pt idx="1446">
                  <c:v>0.00455684666210982</c:v>
                </c:pt>
                <c:pt idx="1447">
                  <c:v>0.00455684666210982</c:v>
                </c:pt>
                <c:pt idx="1448">
                  <c:v>0.00455684666210982</c:v>
                </c:pt>
                <c:pt idx="1449">
                  <c:v>0.00455684666210982</c:v>
                </c:pt>
                <c:pt idx="1450">
                  <c:v>0.00455684666210982</c:v>
                </c:pt>
                <c:pt idx="1451">
                  <c:v>0.00455684666210982</c:v>
                </c:pt>
                <c:pt idx="1452">
                  <c:v>0.00455684666210982</c:v>
                </c:pt>
                <c:pt idx="1453">
                  <c:v>0.00455684666210982</c:v>
                </c:pt>
                <c:pt idx="1454">
                  <c:v>0.00455684666210982</c:v>
                </c:pt>
                <c:pt idx="1455">
                  <c:v>0.00455684666210982</c:v>
                </c:pt>
                <c:pt idx="1456">
                  <c:v>0.00455684666210982</c:v>
                </c:pt>
                <c:pt idx="1457">
                  <c:v>0.00455684666210982</c:v>
                </c:pt>
                <c:pt idx="1458">
                  <c:v>0.00455684666210982</c:v>
                </c:pt>
                <c:pt idx="1459">
                  <c:v>0.00455684666210982</c:v>
                </c:pt>
                <c:pt idx="1460">
                  <c:v>0.00455684666210982</c:v>
                </c:pt>
                <c:pt idx="1461">
                  <c:v>0.00455684666210982</c:v>
                </c:pt>
                <c:pt idx="1462">
                  <c:v>0.00455684666210982</c:v>
                </c:pt>
                <c:pt idx="1463">
                  <c:v>0.00455684666210982</c:v>
                </c:pt>
                <c:pt idx="1464">
                  <c:v>0.00455684666210982</c:v>
                </c:pt>
                <c:pt idx="1465">
                  <c:v>0.00455684666210982</c:v>
                </c:pt>
                <c:pt idx="1466">
                  <c:v>0.00455684666210982</c:v>
                </c:pt>
                <c:pt idx="1467">
                  <c:v>0.00455684666210982</c:v>
                </c:pt>
                <c:pt idx="1468">
                  <c:v>0.00455684666210982</c:v>
                </c:pt>
                <c:pt idx="1469">
                  <c:v>0.00455684666210982</c:v>
                </c:pt>
                <c:pt idx="1470">
                  <c:v>0.00455684666210982</c:v>
                </c:pt>
                <c:pt idx="1471">
                  <c:v>0.00455684666210982</c:v>
                </c:pt>
                <c:pt idx="1472">
                  <c:v>0.00455684666210982</c:v>
                </c:pt>
                <c:pt idx="1473">
                  <c:v>0.00455684666210982</c:v>
                </c:pt>
                <c:pt idx="1474">
                  <c:v>0.00455684666210982</c:v>
                </c:pt>
                <c:pt idx="1475">
                  <c:v>0.00455684666210982</c:v>
                </c:pt>
                <c:pt idx="1476">
                  <c:v>0.00455684666210982</c:v>
                </c:pt>
                <c:pt idx="1477">
                  <c:v>0.00455684666210982</c:v>
                </c:pt>
                <c:pt idx="1478">
                  <c:v>0.00455684666210982</c:v>
                </c:pt>
                <c:pt idx="1479">
                  <c:v>0.00455684666210982</c:v>
                </c:pt>
                <c:pt idx="1480">
                  <c:v>0.00455684666210982</c:v>
                </c:pt>
                <c:pt idx="1481">
                  <c:v>0.00455684666210982</c:v>
                </c:pt>
                <c:pt idx="1482">
                  <c:v>0.00455684666210982</c:v>
                </c:pt>
                <c:pt idx="1483">
                  <c:v>0.00455684666210982</c:v>
                </c:pt>
                <c:pt idx="1484">
                  <c:v>0.00455684666210982</c:v>
                </c:pt>
                <c:pt idx="1485">
                  <c:v>0.00455684666210982</c:v>
                </c:pt>
                <c:pt idx="1486">
                  <c:v>0.00455684666210982</c:v>
                </c:pt>
                <c:pt idx="1487">
                  <c:v>0.00455684666210982</c:v>
                </c:pt>
                <c:pt idx="1488">
                  <c:v>0.00455684666210982</c:v>
                </c:pt>
                <c:pt idx="1489">
                  <c:v>0.00455684666210982</c:v>
                </c:pt>
                <c:pt idx="1490">
                  <c:v>0.00455684666210982</c:v>
                </c:pt>
                <c:pt idx="1491">
                  <c:v>0.00455684666210982</c:v>
                </c:pt>
                <c:pt idx="1492">
                  <c:v>0.00455684666210982</c:v>
                </c:pt>
                <c:pt idx="1493">
                  <c:v>0.00455684666210982</c:v>
                </c:pt>
                <c:pt idx="1494">
                  <c:v>0.00455684666210982</c:v>
                </c:pt>
                <c:pt idx="1495">
                  <c:v>0.00455684666210982</c:v>
                </c:pt>
                <c:pt idx="1496">
                  <c:v>0.00455684666210982</c:v>
                </c:pt>
                <c:pt idx="1497">
                  <c:v>0.00455684666210982</c:v>
                </c:pt>
                <c:pt idx="1498">
                  <c:v>0.00455684666210982</c:v>
                </c:pt>
                <c:pt idx="1499">
                  <c:v>0.00455684666210982</c:v>
                </c:pt>
                <c:pt idx="1500">
                  <c:v>0.00455684666210982</c:v>
                </c:pt>
                <c:pt idx="1501">
                  <c:v>0.00455684666210982</c:v>
                </c:pt>
                <c:pt idx="1502">
                  <c:v>0.00455684666210982</c:v>
                </c:pt>
                <c:pt idx="1503">
                  <c:v>0.00455684666210982</c:v>
                </c:pt>
                <c:pt idx="1504">
                  <c:v>0.00455684666210982</c:v>
                </c:pt>
                <c:pt idx="1505">
                  <c:v>0.00455684666210982</c:v>
                </c:pt>
                <c:pt idx="1506">
                  <c:v>0.00455684666210982</c:v>
                </c:pt>
                <c:pt idx="1507">
                  <c:v>0.00455684666210982</c:v>
                </c:pt>
                <c:pt idx="1508">
                  <c:v>0.00455684666210982</c:v>
                </c:pt>
                <c:pt idx="1509">
                  <c:v>0.00455684666210982</c:v>
                </c:pt>
                <c:pt idx="1510">
                  <c:v>0.00455684666210982</c:v>
                </c:pt>
                <c:pt idx="1511">
                  <c:v>0.00455684666210982</c:v>
                </c:pt>
                <c:pt idx="1512">
                  <c:v>0.00455684666210982</c:v>
                </c:pt>
                <c:pt idx="1513">
                  <c:v>0.00455684666210982</c:v>
                </c:pt>
                <c:pt idx="1514">
                  <c:v>0.00455684666210982</c:v>
                </c:pt>
                <c:pt idx="1515">
                  <c:v>0.00455684666210982</c:v>
                </c:pt>
                <c:pt idx="1516">
                  <c:v>0.00455684666210982</c:v>
                </c:pt>
                <c:pt idx="1517">
                  <c:v>0.00455684666210982</c:v>
                </c:pt>
                <c:pt idx="1518">
                  <c:v>0.00455684666210982</c:v>
                </c:pt>
                <c:pt idx="1519">
                  <c:v>0.00455684666210982</c:v>
                </c:pt>
                <c:pt idx="1520">
                  <c:v>0.00455684666210982</c:v>
                </c:pt>
                <c:pt idx="1521">
                  <c:v>0.00455684666210982</c:v>
                </c:pt>
                <c:pt idx="1522">
                  <c:v>0.00455684666210982</c:v>
                </c:pt>
                <c:pt idx="1523">
                  <c:v>0.00455684666210982</c:v>
                </c:pt>
                <c:pt idx="1524">
                  <c:v>0.00455684666210982</c:v>
                </c:pt>
                <c:pt idx="1525">
                  <c:v>0.00455684666210982</c:v>
                </c:pt>
                <c:pt idx="1526">
                  <c:v>0.00455684666210982</c:v>
                </c:pt>
                <c:pt idx="1527">
                  <c:v>0.00455684666210982</c:v>
                </c:pt>
                <c:pt idx="1528">
                  <c:v>0.00455684666210982</c:v>
                </c:pt>
                <c:pt idx="1529">
                  <c:v>0.00455684666210982</c:v>
                </c:pt>
                <c:pt idx="1530">
                  <c:v>0.00455684666210982</c:v>
                </c:pt>
                <c:pt idx="1531">
                  <c:v>0.00455684666210982</c:v>
                </c:pt>
                <c:pt idx="1532">
                  <c:v>0.00455684666210982</c:v>
                </c:pt>
                <c:pt idx="1533">
                  <c:v>0.00455684666210982</c:v>
                </c:pt>
                <c:pt idx="1534">
                  <c:v>0.00455684666210982</c:v>
                </c:pt>
                <c:pt idx="1535">
                  <c:v>0.00455684666210982</c:v>
                </c:pt>
                <c:pt idx="1536">
                  <c:v>0.00455684666210982</c:v>
                </c:pt>
                <c:pt idx="1537">
                  <c:v>0.00455684666210982</c:v>
                </c:pt>
                <c:pt idx="1538">
                  <c:v>0.00455684666210982</c:v>
                </c:pt>
                <c:pt idx="1539">
                  <c:v>0.00455684666210982</c:v>
                </c:pt>
                <c:pt idx="1540">
                  <c:v>0.00455684666210982</c:v>
                </c:pt>
                <c:pt idx="1541">
                  <c:v>0.00455684666210982</c:v>
                </c:pt>
                <c:pt idx="1542">
                  <c:v>0.00455684666210982</c:v>
                </c:pt>
                <c:pt idx="1543">
                  <c:v>0.00455684666210982</c:v>
                </c:pt>
                <c:pt idx="1544">
                  <c:v>0.00455684666210982</c:v>
                </c:pt>
                <c:pt idx="1545">
                  <c:v>0.00455684666210982</c:v>
                </c:pt>
                <c:pt idx="1546">
                  <c:v>0.00455684666210982</c:v>
                </c:pt>
                <c:pt idx="1547">
                  <c:v>0.00455684666210982</c:v>
                </c:pt>
                <c:pt idx="1548">
                  <c:v>0.00455684666210982</c:v>
                </c:pt>
                <c:pt idx="1549">
                  <c:v>0.00455684666210982</c:v>
                </c:pt>
                <c:pt idx="1550">
                  <c:v>0.00455684666210982</c:v>
                </c:pt>
                <c:pt idx="1551">
                  <c:v>0.00455684666210982</c:v>
                </c:pt>
                <c:pt idx="1552">
                  <c:v>0.00455684666210982</c:v>
                </c:pt>
                <c:pt idx="1553">
                  <c:v>0.00455684666210982</c:v>
                </c:pt>
                <c:pt idx="1554">
                  <c:v>0.00455684666210982</c:v>
                </c:pt>
                <c:pt idx="1555">
                  <c:v>0.00455684666210982</c:v>
                </c:pt>
                <c:pt idx="1556">
                  <c:v>0.00455684666210982</c:v>
                </c:pt>
                <c:pt idx="1557">
                  <c:v>0.00455684666210982</c:v>
                </c:pt>
                <c:pt idx="1558">
                  <c:v>0.00455684666210982</c:v>
                </c:pt>
                <c:pt idx="1559">
                  <c:v>0.00455684666210982</c:v>
                </c:pt>
                <c:pt idx="1560">
                  <c:v>0.00455684666210982</c:v>
                </c:pt>
                <c:pt idx="1561">
                  <c:v>0.00455684666210982</c:v>
                </c:pt>
                <c:pt idx="1562">
                  <c:v>0.00455684666210982</c:v>
                </c:pt>
                <c:pt idx="1563">
                  <c:v>0.00455684666210982</c:v>
                </c:pt>
                <c:pt idx="1564">
                  <c:v>0.00455684666210982</c:v>
                </c:pt>
                <c:pt idx="1565">
                  <c:v>0.00455684666210982</c:v>
                </c:pt>
                <c:pt idx="1566">
                  <c:v>0.00455684666210982</c:v>
                </c:pt>
                <c:pt idx="1567">
                  <c:v>0.00455684666210982</c:v>
                </c:pt>
                <c:pt idx="1568">
                  <c:v>0.00455684666210982</c:v>
                </c:pt>
                <c:pt idx="1569">
                  <c:v>0.00455684666210982</c:v>
                </c:pt>
                <c:pt idx="1570">
                  <c:v>0.00455684666210982</c:v>
                </c:pt>
                <c:pt idx="1571">
                  <c:v>0.00455684666210982</c:v>
                </c:pt>
                <c:pt idx="1572">
                  <c:v>0.00455684666210982</c:v>
                </c:pt>
                <c:pt idx="1573">
                  <c:v>0.00455684666210982</c:v>
                </c:pt>
                <c:pt idx="1574">
                  <c:v>0.00455684666210982</c:v>
                </c:pt>
                <c:pt idx="1575">
                  <c:v>0.00455684666210982</c:v>
                </c:pt>
                <c:pt idx="1576">
                  <c:v>0.00455684666210982</c:v>
                </c:pt>
                <c:pt idx="1577">
                  <c:v>0.00455684666210982</c:v>
                </c:pt>
                <c:pt idx="1578">
                  <c:v>0.00455684666210982</c:v>
                </c:pt>
                <c:pt idx="1579">
                  <c:v>0.00455684666210982</c:v>
                </c:pt>
                <c:pt idx="1580">
                  <c:v>0.00455684666210982</c:v>
                </c:pt>
                <c:pt idx="1581">
                  <c:v>0.00455684666210982</c:v>
                </c:pt>
                <c:pt idx="1582">
                  <c:v>0.00455684666210982</c:v>
                </c:pt>
                <c:pt idx="1583">
                  <c:v>0.00455684666210982</c:v>
                </c:pt>
                <c:pt idx="1584">
                  <c:v>0.00455684666210982</c:v>
                </c:pt>
                <c:pt idx="1585">
                  <c:v>0.00455684666210982</c:v>
                </c:pt>
                <c:pt idx="1586">
                  <c:v>0.00455684666210982</c:v>
                </c:pt>
                <c:pt idx="1587">
                  <c:v>0.00455684666210982</c:v>
                </c:pt>
                <c:pt idx="1588">
                  <c:v>0.00455684666210982</c:v>
                </c:pt>
                <c:pt idx="1589">
                  <c:v>0.00455684666210982</c:v>
                </c:pt>
                <c:pt idx="1590">
                  <c:v>0.00455684666210982</c:v>
                </c:pt>
                <c:pt idx="1591">
                  <c:v>0.00455684666210982</c:v>
                </c:pt>
                <c:pt idx="1592">
                  <c:v>0.00455684666210982</c:v>
                </c:pt>
                <c:pt idx="1593">
                  <c:v>0.00455684666210982</c:v>
                </c:pt>
                <c:pt idx="1594">
                  <c:v>0.00455684666210982</c:v>
                </c:pt>
                <c:pt idx="1595">
                  <c:v>0.00455684666210982</c:v>
                </c:pt>
                <c:pt idx="1596">
                  <c:v>0.00455684666210982</c:v>
                </c:pt>
                <c:pt idx="1597">
                  <c:v>0.00455684666210982</c:v>
                </c:pt>
                <c:pt idx="1598">
                  <c:v>0.00455684666210982</c:v>
                </c:pt>
                <c:pt idx="1599">
                  <c:v>0.00455684666210982</c:v>
                </c:pt>
                <c:pt idx="1600">
                  <c:v>0.00455684666210982</c:v>
                </c:pt>
                <c:pt idx="1601">
                  <c:v>0.00455684666210982</c:v>
                </c:pt>
                <c:pt idx="1602">
                  <c:v>0.00455684666210982</c:v>
                </c:pt>
                <c:pt idx="1603">
                  <c:v>0.00455684666210982</c:v>
                </c:pt>
                <c:pt idx="1604">
                  <c:v>0.00455684666210982</c:v>
                </c:pt>
                <c:pt idx="1605">
                  <c:v>0.00455684666210982</c:v>
                </c:pt>
                <c:pt idx="1606">
                  <c:v>0.00455684666210982</c:v>
                </c:pt>
                <c:pt idx="1607">
                  <c:v>0.00455684666210982</c:v>
                </c:pt>
                <c:pt idx="1608">
                  <c:v>0.00455684666210982</c:v>
                </c:pt>
                <c:pt idx="1609">
                  <c:v>0.00455684666210982</c:v>
                </c:pt>
                <c:pt idx="1610">
                  <c:v>0.00455684666210982</c:v>
                </c:pt>
                <c:pt idx="1611">
                  <c:v>0.00455684666210982</c:v>
                </c:pt>
                <c:pt idx="1612">
                  <c:v>0.00455684666210982</c:v>
                </c:pt>
                <c:pt idx="1613">
                  <c:v>0.00455684666210982</c:v>
                </c:pt>
                <c:pt idx="1614">
                  <c:v>0.00455684666210982</c:v>
                </c:pt>
                <c:pt idx="1615">
                  <c:v>0.00455684666210982</c:v>
                </c:pt>
                <c:pt idx="1616">
                  <c:v>0.00455684666210982</c:v>
                </c:pt>
                <c:pt idx="1617">
                  <c:v>0.00455684666210982</c:v>
                </c:pt>
                <c:pt idx="1618">
                  <c:v>0.00455684666210982</c:v>
                </c:pt>
                <c:pt idx="1619">
                  <c:v>0.00455684666210982</c:v>
                </c:pt>
                <c:pt idx="1620">
                  <c:v>0.00455684666210982</c:v>
                </c:pt>
                <c:pt idx="1621">
                  <c:v>0.00455684666210982</c:v>
                </c:pt>
                <c:pt idx="1622">
                  <c:v>0.00455684666210982</c:v>
                </c:pt>
                <c:pt idx="1623">
                  <c:v>0.00455684666210982</c:v>
                </c:pt>
                <c:pt idx="1624">
                  <c:v>0.00455684666210982</c:v>
                </c:pt>
                <c:pt idx="1625">
                  <c:v>0.00455684666210982</c:v>
                </c:pt>
                <c:pt idx="1626">
                  <c:v>0.00455684666210982</c:v>
                </c:pt>
                <c:pt idx="1627">
                  <c:v>0.00455684666210982</c:v>
                </c:pt>
                <c:pt idx="1628">
                  <c:v>0.00455684666210982</c:v>
                </c:pt>
                <c:pt idx="1629">
                  <c:v>0.00455684666210982</c:v>
                </c:pt>
                <c:pt idx="1630">
                  <c:v>0.00455684666210982</c:v>
                </c:pt>
                <c:pt idx="1631">
                  <c:v>0.00455684666210982</c:v>
                </c:pt>
                <c:pt idx="1632">
                  <c:v>0.00455684666210982</c:v>
                </c:pt>
                <c:pt idx="1633">
                  <c:v>0.00455684666210982</c:v>
                </c:pt>
                <c:pt idx="1634">
                  <c:v>0.00455684666210982</c:v>
                </c:pt>
                <c:pt idx="1635">
                  <c:v>0.00455684666210982</c:v>
                </c:pt>
                <c:pt idx="1636">
                  <c:v>0.00455684666210982</c:v>
                </c:pt>
                <c:pt idx="1637">
                  <c:v>0.00455684666210982</c:v>
                </c:pt>
                <c:pt idx="1638">
                  <c:v>0.00455684666210982</c:v>
                </c:pt>
                <c:pt idx="1639">
                  <c:v>0.00455684666210982</c:v>
                </c:pt>
                <c:pt idx="1640">
                  <c:v>0.00455684666210982</c:v>
                </c:pt>
                <c:pt idx="1641">
                  <c:v>0.00455684666210982</c:v>
                </c:pt>
                <c:pt idx="1642">
                  <c:v>0.00455684666210982</c:v>
                </c:pt>
                <c:pt idx="1643">
                  <c:v>0.00455684666210982</c:v>
                </c:pt>
                <c:pt idx="1644">
                  <c:v>0.00455684666210982</c:v>
                </c:pt>
                <c:pt idx="1645">
                  <c:v>0.00455684666210982</c:v>
                </c:pt>
                <c:pt idx="1646">
                  <c:v>0.00455684666210982</c:v>
                </c:pt>
                <c:pt idx="1647">
                  <c:v>0.00455684666210982</c:v>
                </c:pt>
                <c:pt idx="1648">
                  <c:v>0.00455684666210982</c:v>
                </c:pt>
                <c:pt idx="1649">
                  <c:v>0.00455684666210982</c:v>
                </c:pt>
                <c:pt idx="1650">
                  <c:v>0.00455684666210982</c:v>
                </c:pt>
                <c:pt idx="1651">
                  <c:v>0.00455684666210982</c:v>
                </c:pt>
                <c:pt idx="1652">
                  <c:v>0.00455684666210982</c:v>
                </c:pt>
                <c:pt idx="1653">
                  <c:v>0.00455684666210982</c:v>
                </c:pt>
                <c:pt idx="1654">
                  <c:v>0.00455684666210982</c:v>
                </c:pt>
                <c:pt idx="1655">
                  <c:v>0.00455684666210982</c:v>
                </c:pt>
                <c:pt idx="1656">
                  <c:v>0.00455684666210982</c:v>
                </c:pt>
                <c:pt idx="1657">
                  <c:v>0.00455684666210982</c:v>
                </c:pt>
                <c:pt idx="1658">
                  <c:v>0.00455684666210982</c:v>
                </c:pt>
                <c:pt idx="1659">
                  <c:v>0.00455684666210982</c:v>
                </c:pt>
                <c:pt idx="1660">
                  <c:v>0.00455684666210982</c:v>
                </c:pt>
                <c:pt idx="1661">
                  <c:v>0.00455684666210982</c:v>
                </c:pt>
                <c:pt idx="1662">
                  <c:v>0.00455684666210982</c:v>
                </c:pt>
                <c:pt idx="1663">
                  <c:v>0.00455684666210982</c:v>
                </c:pt>
                <c:pt idx="1664">
                  <c:v>0.00455684666210982</c:v>
                </c:pt>
                <c:pt idx="1665">
                  <c:v>0.00455684666210982</c:v>
                </c:pt>
                <c:pt idx="1666">
                  <c:v>0.00455684666210982</c:v>
                </c:pt>
                <c:pt idx="1667">
                  <c:v>0.00455684666210982</c:v>
                </c:pt>
                <c:pt idx="1668">
                  <c:v>0.00455684666210982</c:v>
                </c:pt>
                <c:pt idx="1669">
                  <c:v>0.00455684666210982</c:v>
                </c:pt>
                <c:pt idx="1670">
                  <c:v>0.00455684666210982</c:v>
                </c:pt>
                <c:pt idx="1671">
                  <c:v>0.00455684666210982</c:v>
                </c:pt>
                <c:pt idx="1672">
                  <c:v>0.00455684666210982</c:v>
                </c:pt>
                <c:pt idx="1673">
                  <c:v>0.00455684666210982</c:v>
                </c:pt>
                <c:pt idx="1674">
                  <c:v>0.00455684666210982</c:v>
                </c:pt>
                <c:pt idx="1675">
                  <c:v>0.00455684666210982</c:v>
                </c:pt>
                <c:pt idx="1676">
                  <c:v>0.00455684666210982</c:v>
                </c:pt>
                <c:pt idx="1677">
                  <c:v>0.00455684666210982</c:v>
                </c:pt>
                <c:pt idx="1678">
                  <c:v>0.00455684666210982</c:v>
                </c:pt>
                <c:pt idx="1679">
                  <c:v>0.00455684666210982</c:v>
                </c:pt>
                <c:pt idx="1680">
                  <c:v>0.00455684666210982</c:v>
                </c:pt>
                <c:pt idx="1681">
                  <c:v>0.00455684666210982</c:v>
                </c:pt>
                <c:pt idx="1682">
                  <c:v>0.00455684666210982</c:v>
                </c:pt>
                <c:pt idx="1683">
                  <c:v>0.00455684666210982</c:v>
                </c:pt>
                <c:pt idx="1684">
                  <c:v>0.00455684666210982</c:v>
                </c:pt>
                <c:pt idx="1685">
                  <c:v>0.00455684666210982</c:v>
                </c:pt>
                <c:pt idx="1686">
                  <c:v>0.00455684666210982</c:v>
                </c:pt>
                <c:pt idx="1687">
                  <c:v>0.00455684666210982</c:v>
                </c:pt>
                <c:pt idx="1688">
                  <c:v>0.00455684666210982</c:v>
                </c:pt>
                <c:pt idx="1689">
                  <c:v>0.00455684666210982</c:v>
                </c:pt>
                <c:pt idx="1690">
                  <c:v>0.00455684666210982</c:v>
                </c:pt>
                <c:pt idx="1691">
                  <c:v>0.00455684666210982</c:v>
                </c:pt>
                <c:pt idx="1692">
                  <c:v>0.00455684666210982</c:v>
                </c:pt>
                <c:pt idx="1693">
                  <c:v>0.00455684666210982</c:v>
                </c:pt>
                <c:pt idx="1694">
                  <c:v>0.00455684666210982</c:v>
                </c:pt>
                <c:pt idx="1695">
                  <c:v>0.00455684666210982</c:v>
                </c:pt>
                <c:pt idx="1696">
                  <c:v>0.00455684666210982</c:v>
                </c:pt>
                <c:pt idx="1697">
                  <c:v>0.00455684666210982</c:v>
                </c:pt>
                <c:pt idx="1698">
                  <c:v>0.00455684666210982</c:v>
                </c:pt>
                <c:pt idx="1699">
                  <c:v>0.00455684666210982</c:v>
                </c:pt>
                <c:pt idx="1700">
                  <c:v>0.00455684666210982</c:v>
                </c:pt>
                <c:pt idx="1701">
                  <c:v>0.00455684666210982</c:v>
                </c:pt>
                <c:pt idx="1702">
                  <c:v>0.00455684666210982</c:v>
                </c:pt>
                <c:pt idx="1703">
                  <c:v>0.00455684666210982</c:v>
                </c:pt>
                <c:pt idx="1704">
                  <c:v>0.00455684666210982</c:v>
                </c:pt>
                <c:pt idx="1705">
                  <c:v>0.00455684666210982</c:v>
                </c:pt>
                <c:pt idx="1706">
                  <c:v>0.00455684666210982</c:v>
                </c:pt>
                <c:pt idx="1707">
                  <c:v>0.00455684666210982</c:v>
                </c:pt>
                <c:pt idx="1708">
                  <c:v>0.00455684666210982</c:v>
                </c:pt>
                <c:pt idx="1709">
                  <c:v>0.00455684666210982</c:v>
                </c:pt>
                <c:pt idx="1710">
                  <c:v>0.00455684666210982</c:v>
                </c:pt>
                <c:pt idx="1711">
                  <c:v>0.00455684666210982</c:v>
                </c:pt>
                <c:pt idx="1712">
                  <c:v>0.00455684666210982</c:v>
                </c:pt>
                <c:pt idx="1713">
                  <c:v>0.00455684666210982</c:v>
                </c:pt>
                <c:pt idx="1714">
                  <c:v>0.00455684666210982</c:v>
                </c:pt>
                <c:pt idx="1715">
                  <c:v>0.00455684666210982</c:v>
                </c:pt>
                <c:pt idx="1716">
                  <c:v>0.00455684666210982</c:v>
                </c:pt>
                <c:pt idx="1717">
                  <c:v>0.00455684666210982</c:v>
                </c:pt>
                <c:pt idx="1718">
                  <c:v>0.00455684666210982</c:v>
                </c:pt>
                <c:pt idx="1719">
                  <c:v>0.00455684666210982</c:v>
                </c:pt>
                <c:pt idx="1720">
                  <c:v>0.00455684666210982</c:v>
                </c:pt>
                <c:pt idx="1721">
                  <c:v>0.00455684666210982</c:v>
                </c:pt>
                <c:pt idx="1722">
                  <c:v>0.00455684666210982</c:v>
                </c:pt>
                <c:pt idx="1723">
                  <c:v>0.00455684666210982</c:v>
                </c:pt>
                <c:pt idx="1724">
                  <c:v>0.00455684666210982</c:v>
                </c:pt>
                <c:pt idx="1725">
                  <c:v>0.00455684666210982</c:v>
                </c:pt>
                <c:pt idx="1726">
                  <c:v>0.00455684666210982</c:v>
                </c:pt>
                <c:pt idx="1727">
                  <c:v>0.00455684666210982</c:v>
                </c:pt>
                <c:pt idx="1728">
                  <c:v>0.00455684666210982</c:v>
                </c:pt>
                <c:pt idx="1729">
                  <c:v>0.00455684666210982</c:v>
                </c:pt>
                <c:pt idx="1730">
                  <c:v>0.00455684666210982</c:v>
                </c:pt>
                <c:pt idx="1731">
                  <c:v>0.00455684666210982</c:v>
                </c:pt>
                <c:pt idx="1732">
                  <c:v>0.00455684666210982</c:v>
                </c:pt>
                <c:pt idx="1733">
                  <c:v>0.00455684666210982</c:v>
                </c:pt>
                <c:pt idx="1734">
                  <c:v>0.00455684666210982</c:v>
                </c:pt>
                <c:pt idx="1735">
                  <c:v>0.00455684666210982</c:v>
                </c:pt>
                <c:pt idx="1736">
                  <c:v>0.00455684666210982</c:v>
                </c:pt>
                <c:pt idx="1737">
                  <c:v>0.00455684666210982</c:v>
                </c:pt>
                <c:pt idx="1738">
                  <c:v>0.00455684666210982</c:v>
                </c:pt>
                <c:pt idx="1739">
                  <c:v>0.00455684666210982</c:v>
                </c:pt>
                <c:pt idx="1740">
                  <c:v>0.00455684666210982</c:v>
                </c:pt>
                <c:pt idx="1741">
                  <c:v>0.00455684666210982</c:v>
                </c:pt>
                <c:pt idx="1742">
                  <c:v>0.00455684666210982</c:v>
                </c:pt>
                <c:pt idx="1743">
                  <c:v>0.00455684666210982</c:v>
                </c:pt>
                <c:pt idx="1744">
                  <c:v>0.00455684666210982</c:v>
                </c:pt>
                <c:pt idx="1745">
                  <c:v>0.00455684666210982</c:v>
                </c:pt>
                <c:pt idx="1746">
                  <c:v>0.00455684666210982</c:v>
                </c:pt>
                <c:pt idx="1747">
                  <c:v>0.00455684666210982</c:v>
                </c:pt>
                <c:pt idx="1748">
                  <c:v>0.00455684666210982</c:v>
                </c:pt>
                <c:pt idx="1749">
                  <c:v>0.00455684666210982</c:v>
                </c:pt>
                <c:pt idx="1750">
                  <c:v>0.00455684666210982</c:v>
                </c:pt>
                <c:pt idx="1751">
                  <c:v>0.00455684666210982</c:v>
                </c:pt>
                <c:pt idx="1752">
                  <c:v>0.00455684666210982</c:v>
                </c:pt>
                <c:pt idx="1753">
                  <c:v>0.00455684666210982</c:v>
                </c:pt>
                <c:pt idx="1754">
                  <c:v>0.00455684666210982</c:v>
                </c:pt>
                <c:pt idx="1755">
                  <c:v>0.00455684666210982</c:v>
                </c:pt>
                <c:pt idx="1756">
                  <c:v>0.00455684666210982</c:v>
                </c:pt>
                <c:pt idx="1757">
                  <c:v>0.00455684666210982</c:v>
                </c:pt>
                <c:pt idx="1758">
                  <c:v>0.00455684666210982</c:v>
                </c:pt>
                <c:pt idx="1759">
                  <c:v>0.00455684666210982</c:v>
                </c:pt>
                <c:pt idx="1760">
                  <c:v>0.00455684666210982</c:v>
                </c:pt>
                <c:pt idx="1761">
                  <c:v>0.00455684666210982</c:v>
                </c:pt>
                <c:pt idx="1762">
                  <c:v>0.00455684666210982</c:v>
                </c:pt>
                <c:pt idx="1763">
                  <c:v>0.00455684666210982</c:v>
                </c:pt>
                <c:pt idx="1764">
                  <c:v>0.00455684666210982</c:v>
                </c:pt>
                <c:pt idx="1765">
                  <c:v>0.00455684666210982</c:v>
                </c:pt>
                <c:pt idx="1766">
                  <c:v>0.00455684666210982</c:v>
                </c:pt>
                <c:pt idx="1767">
                  <c:v>0.00455684666210982</c:v>
                </c:pt>
                <c:pt idx="1768">
                  <c:v>0.00455684666210982</c:v>
                </c:pt>
                <c:pt idx="1769">
                  <c:v>0.00455684666210982</c:v>
                </c:pt>
                <c:pt idx="1770">
                  <c:v>0.00455684666210982</c:v>
                </c:pt>
                <c:pt idx="1771">
                  <c:v>0.00455684666210982</c:v>
                </c:pt>
                <c:pt idx="1772">
                  <c:v>0.00455684666210982</c:v>
                </c:pt>
                <c:pt idx="1773">
                  <c:v>0.00455684666210982</c:v>
                </c:pt>
                <c:pt idx="1774">
                  <c:v>0.00455684666210982</c:v>
                </c:pt>
                <c:pt idx="1775">
                  <c:v>0.00455684666210982</c:v>
                </c:pt>
                <c:pt idx="1776">
                  <c:v>0.00455684666210982</c:v>
                </c:pt>
                <c:pt idx="1777">
                  <c:v>0.00455684666210982</c:v>
                </c:pt>
                <c:pt idx="1778">
                  <c:v>0.00455684666210982</c:v>
                </c:pt>
                <c:pt idx="1779">
                  <c:v>0.00455684666210982</c:v>
                </c:pt>
                <c:pt idx="1780">
                  <c:v>0.00455684666210982</c:v>
                </c:pt>
                <c:pt idx="1781">
                  <c:v>0.00455684666210982</c:v>
                </c:pt>
                <c:pt idx="1782">
                  <c:v>0.00455684666210982</c:v>
                </c:pt>
                <c:pt idx="1783">
                  <c:v>0.00455684666210982</c:v>
                </c:pt>
                <c:pt idx="1784">
                  <c:v>0.00455684666210982</c:v>
                </c:pt>
                <c:pt idx="1785">
                  <c:v>0.00455684666210982</c:v>
                </c:pt>
                <c:pt idx="1786">
                  <c:v>0.00455684666210982</c:v>
                </c:pt>
                <c:pt idx="1787">
                  <c:v>0.00455684666210982</c:v>
                </c:pt>
                <c:pt idx="1788">
                  <c:v>0.00455684666210982</c:v>
                </c:pt>
                <c:pt idx="1789">
                  <c:v>0.00455684666210982</c:v>
                </c:pt>
                <c:pt idx="1790">
                  <c:v>0.00455684666210982</c:v>
                </c:pt>
                <c:pt idx="1791">
                  <c:v>0.00455684666210982</c:v>
                </c:pt>
                <c:pt idx="1792">
                  <c:v>0.00455684666210982</c:v>
                </c:pt>
                <c:pt idx="1793">
                  <c:v>0.00455684666210982</c:v>
                </c:pt>
                <c:pt idx="1794">
                  <c:v>0.00455684666210982</c:v>
                </c:pt>
                <c:pt idx="1795">
                  <c:v>0.00455684666210982</c:v>
                </c:pt>
                <c:pt idx="1796">
                  <c:v>0.00455684666210982</c:v>
                </c:pt>
                <c:pt idx="1797">
                  <c:v>0.00455684666210982</c:v>
                </c:pt>
                <c:pt idx="1798">
                  <c:v>0.00455684666210982</c:v>
                </c:pt>
                <c:pt idx="1799">
                  <c:v>0.00455684666210982</c:v>
                </c:pt>
                <c:pt idx="1800">
                  <c:v>0.00455684666210982</c:v>
                </c:pt>
                <c:pt idx="1801">
                  <c:v>0.00455684666210982</c:v>
                </c:pt>
                <c:pt idx="1802">
                  <c:v>0.00455684666210982</c:v>
                </c:pt>
                <c:pt idx="1803">
                  <c:v>0.00455684666210982</c:v>
                </c:pt>
                <c:pt idx="1804">
                  <c:v>0.00455684666210982</c:v>
                </c:pt>
                <c:pt idx="1805">
                  <c:v>0.00455684666210982</c:v>
                </c:pt>
                <c:pt idx="1806">
                  <c:v>0.00455684666210982</c:v>
                </c:pt>
                <c:pt idx="1807">
                  <c:v>0.00455684666210982</c:v>
                </c:pt>
                <c:pt idx="1808">
                  <c:v>0.00455684666210982</c:v>
                </c:pt>
                <c:pt idx="1809">
                  <c:v>0.00455684666210982</c:v>
                </c:pt>
                <c:pt idx="1810">
                  <c:v>0.00455684666210982</c:v>
                </c:pt>
                <c:pt idx="1811">
                  <c:v>0.00455684666210982</c:v>
                </c:pt>
                <c:pt idx="1812">
                  <c:v>0.00455684666210982</c:v>
                </c:pt>
                <c:pt idx="1813">
                  <c:v>0.00455684666210982</c:v>
                </c:pt>
                <c:pt idx="1814">
                  <c:v>0.00455684666210982</c:v>
                </c:pt>
                <c:pt idx="1815">
                  <c:v>0.00455684666210982</c:v>
                </c:pt>
                <c:pt idx="1816">
                  <c:v>0.00455684666210982</c:v>
                </c:pt>
                <c:pt idx="1817">
                  <c:v>0.00455684666210982</c:v>
                </c:pt>
                <c:pt idx="1818">
                  <c:v>0.00455684666210982</c:v>
                </c:pt>
                <c:pt idx="1819">
                  <c:v>0.00455684666210982</c:v>
                </c:pt>
                <c:pt idx="1820">
                  <c:v>0.00455684666210982</c:v>
                </c:pt>
                <c:pt idx="1821">
                  <c:v>0.00455684666210982</c:v>
                </c:pt>
                <c:pt idx="1822">
                  <c:v>0.00455684666210982</c:v>
                </c:pt>
                <c:pt idx="1823">
                  <c:v>0.00455684666210982</c:v>
                </c:pt>
                <c:pt idx="1824">
                  <c:v>0.00455684666210982</c:v>
                </c:pt>
                <c:pt idx="1825">
                  <c:v>0.00455684666210982</c:v>
                </c:pt>
                <c:pt idx="1826">
                  <c:v>0.00455684666210982</c:v>
                </c:pt>
                <c:pt idx="1827">
                  <c:v>0.00455684666210982</c:v>
                </c:pt>
                <c:pt idx="1828">
                  <c:v>0.00455684666210982</c:v>
                </c:pt>
                <c:pt idx="1829">
                  <c:v>0.00455684666210982</c:v>
                </c:pt>
                <c:pt idx="1830">
                  <c:v>0.00455684666210982</c:v>
                </c:pt>
                <c:pt idx="1831">
                  <c:v>0.00455684666210982</c:v>
                </c:pt>
                <c:pt idx="1832">
                  <c:v>0.00455684666210982</c:v>
                </c:pt>
                <c:pt idx="1833">
                  <c:v>0.00455684666210982</c:v>
                </c:pt>
                <c:pt idx="1834">
                  <c:v>0.00455684666210982</c:v>
                </c:pt>
                <c:pt idx="1835">
                  <c:v>0.00455684666210982</c:v>
                </c:pt>
                <c:pt idx="1836">
                  <c:v>0.00455684666210982</c:v>
                </c:pt>
                <c:pt idx="1837">
                  <c:v>0.00455684666210982</c:v>
                </c:pt>
                <c:pt idx="1838">
                  <c:v>0.00455684666210982</c:v>
                </c:pt>
                <c:pt idx="1839">
                  <c:v>0.00455684666210982</c:v>
                </c:pt>
                <c:pt idx="1840">
                  <c:v>0.00455684666210982</c:v>
                </c:pt>
                <c:pt idx="1841">
                  <c:v>0.00455684666210982</c:v>
                </c:pt>
                <c:pt idx="1842">
                  <c:v>0.00455684666210982</c:v>
                </c:pt>
                <c:pt idx="1843">
                  <c:v>0.00455684666210982</c:v>
                </c:pt>
                <c:pt idx="1844">
                  <c:v>0.00455684666210982</c:v>
                </c:pt>
                <c:pt idx="1845">
                  <c:v>0.00455684666210982</c:v>
                </c:pt>
                <c:pt idx="1846">
                  <c:v>0.00455684666210982</c:v>
                </c:pt>
                <c:pt idx="1847">
                  <c:v>0.00455684666210982</c:v>
                </c:pt>
                <c:pt idx="1848">
                  <c:v>0.00455684666210982</c:v>
                </c:pt>
                <c:pt idx="1849">
                  <c:v>0.00455684666210982</c:v>
                </c:pt>
                <c:pt idx="1850">
                  <c:v>0.00455684666210982</c:v>
                </c:pt>
                <c:pt idx="1851">
                  <c:v>0.00455684666210982</c:v>
                </c:pt>
                <c:pt idx="1852">
                  <c:v>0.00455684666210982</c:v>
                </c:pt>
                <c:pt idx="1853">
                  <c:v>0.00455684666210982</c:v>
                </c:pt>
                <c:pt idx="1854">
                  <c:v>0.00455684666210982</c:v>
                </c:pt>
                <c:pt idx="1855">
                  <c:v>0.00455684666210982</c:v>
                </c:pt>
                <c:pt idx="1856">
                  <c:v>0.00455684666210982</c:v>
                </c:pt>
                <c:pt idx="1857">
                  <c:v>0.00455684666210982</c:v>
                </c:pt>
                <c:pt idx="1858">
                  <c:v>0.00455684666210982</c:v>
                </c:pt>
                <c:pt idx="1859">
                  <c:v>0.00455684666210982</c:v>
                </c:pt>
                <c:pt idx="1860">
                  <c:v>0.00455684666210982</c:v>
                </c:pt>
                <c:pt idx="1861">
                  <c:v>0.00455684666210982</c:v>
                </c:pt>
                <c:pt idx="1862">
                  <c:v>0.00455684666210982</c:v>
                </c:pt>
                <c:pt idx="1863">
                  <c:v>0.00455684666210982</c:v>
                </c:pt>
                <c:pt idx="1864">
                  <c:v>0.00455684666210982</c:v>
                </c:pt>
                <c:pt idx="1865">
                  <c:v>0.00455684666210982</c:v>
                </c:pt>
                <c:pt idx="1866">
                  <c:v>0.00455684666210982</c:v>
                </c:pt>
                <c:pt idx="1867">
                  <c:v>0.00455684666210982</c:v>
                </c:pt>
                <c:pt idx="1868">
                  <c:v>0.00455684666210982</c:v>
                </c:pt>
                <c:pt idx="1869">
                  <c:v>0.00455684666210982</c:v>
                </c:pt>
                <c:pt idx="1870">
                  <c:v>0.00455684666210982</c:v>
                </c:pt>
                <c:pt idx="1871">
                  <c:v>0.00455684666210982</c:v>
                </c:pt>
                <c:pt idx="1872">
                  <c:v>0.00455684666210982</c:v>
                </c:pt>
                <c:pt idx="1873">
                  <c:v>0.00455684666210982</c:v>
                </c:pt>
                <c:pt idx="1874">
                  <c:v>0.00455684666210982</c:v>
                </c:pt>
                <c:pt idx="1875">
                  <c:v>0.00455684666210982</c:v>
                </c:pt>
                <c:pt idx="1876">
                  <c:v>0.00455684666210982</c:v>
                </c:pt>
                <c:pt idx="1877">
                  <c:v>0.00455684666210982</c:v>
                </c:pt>
                <c:pt idx="1878">
                  <c:v>0.00455684666210982</c:v>
                </c:pt>
                <c:pt idx="1879">
                  <c:v>0.00455684666210982</c:v>
                </c:pt>
                <c:pt idx="1880">
                  <c:v>0.00455684666210982</c:v>
                </c:pt>
                <c:pt idx="1881">
                  <c:v>0.00455684666210982</c:v>
                </c:pt>
                <c:pt idx="1882">
                  <c:v>0.00455684666210982</c:v>
                </c:pt>
                <c:pt idx="1883">
                  <c:v>0.00455684666210982</c:v>
                </c:pt>
                <c:pt idx="1884">
                  <c:v>0.00455684666210982</c:v>
                </c:pt>
                <c:pt idx="1885">
                  <c:v>0.00455684666210982</c:v>
                </c:pt>
                <c:pt idx="1886">
                  <c:v>0.00455684666210982</c:v>
                </c:pt>
                <c:pt idx="1887">
                  <c:v>0.00455684666210982</c:v>
                </c:pt>
                <c:pt idx="1888">
                  <c:v>0.00455684666210982</c:v>
                </c:pt>
                <c:pt idx="1889">
                  <c:v>0.00455684666210982</c:v>
                </c:pt>
                <c:pt idx="1890">
                  <c:v>0.00455684666210982</c:v>
                </c:pt>
                <c:pt idx="1891">
                  <c:v>0.00455684666210982</c:v>
                </c:pt>
                <c:pt idx="1892">
                  <c:v>0.00455684666210982</c:v>
                </c:pt>
                <c:pt idx="1893">
                  <c:v>0.00455684666210982</c:v>
                </c:pt>
                <c:pt idx="1894">
                  <c:v>0.00455684666210982</c:v>
                </c:pt>
                <c:pt idx="1895">
                  <c:v>0.00455684666210982</c:v>
                </c:pt>
                <c:pt idx="1896">
                  <c:v>0.00455684666210982</c:v>
                </c:pt>
                <c:pt idx="1897">
                  <c:v>0.00455684666210982</c:v>
                </c:pt>
                <c:pt idx="1898">
                  <c:v>0.00455684666210982</c:v>
                </c:pt>
                <c:pt idx="1899">
                  <c:v>0.00455684666210982</c:v>
                </c:pt>
                <c:pt idx="1900">
                  <c:v>0.00455684666210982</c:v>
                </c:pt>
                <c:pt idx="1901">
                  <c:v>0.00455684666210982</c:v>
                </c:pt>
                <c:pt idx="1902">
                  <c:v>0.00455684666210982</c:v>
                </c:pt>
                <c:pt idx="1903">
                  <c:v>0.00455684666210982</c:v>
                </c:pt>
                <c:pt idx="1904">
                  <c:v>0.00341763499658236</c:v>
                </c:pt>
                <c:pt idx="1905">
                  <c:v>0.00341763499658236</c:v>
                </c:pt>
                <c:pt idx="1906">
                  <c:v>0.00341763499658236</c:v>
                </c:pt>
                <c:pt idx="1907">
                  <c:v>0.00341763499658236</c:v>
                </c:pt>
                <c:pt idx="1908">
                  <c:v>0.00341763499658236</c:v>
                </c:pt>
                <c:pt idx="1909">
                  <c:v>0.00341763499658236</c:v>
                </c:pt>
                <c:pt idx="1910">
                  <c:v>0.00341763499658236</c:v>
                </c:pt>
                <c:pt idx="1911">
                  <c:v>0.00341763499658236</c:v>
                </c:pt>
                <c:pt idx="1912">
                  <c:v>0.00341763499658236</c:v>
                </c:pt>
                <c:pt idx="1913">
                  <c:v>0.00341763499658236</c:v>
                </c:pt>
                <c:pt idx="1914">
                  <c:v>0.00341763499658236</c:v>
                </c:pt>
                <c:pt idx="1915">
                  <c:v>0.00341763499658236</c:v>
                </c:pt>
                <c:pt idx="1916">
                  <c:v>0.00341763499658236</c:v>
                </c:pt>
                <c:pt idx="1917">
                  <c:v>0.00341763499658236</c:v>
                </c:pt>
                <c:pt idx="1918">
                  <c:v>0.00341763499658236</c:v>
                </c:pt>
                <c:pt idx="1919">
                  <c:v>0.00341763499658236</c:v>
                </c:pt>
                <c:pt idx="1920">
                  <c:v>0.00341763499658236</c:v>
                </c:pt>
                <c:pt idx="1921">
                  <c:v>0.00341763499658236</c:v>
                </c:pt>
                <c:pt idx="1922">
                  <c:v>0.00341763499658236</c:v>
                </c:pt>
                <c:pt idx="1923">
                  <c:v>0.00341763499658236</c:v>
                </c:pt>
                <c:pt idx="1924">
                  <c:v>0.00341763499658236</c:v>
                </c:pt>
                <c:pt idx="1925">
                  <c:v>0.00341763499658236</c:v>
                </c:pt>
                <c:pt idx="1926">
                  <c:v>0.00341763499658236</c:v>
                </c:pt>
                <c:pt idx="1927">
                  <c:v>0.00341763499658236</c:v>
                </c:pt>
                <c:pt idx="1928">
                  <c:v>0.00341763499658236</c:v>
                </c:pt>
                <c:pt idx="1929">
                  <c:v>0.00341763499658236</c:v>
                </c:pt>
                <c:pt idx="1930">
                  <c:v>0.00341763499658236</c:v>
                </c:pt>
                <c:pt idx="1931">
                  <c:v>0.00341763499658236</c:v>
                </c:pt>
                <c:pt idx="1932">
                  <c:v>0.00341763499658236</c:v>
                </c:pt>
                <c:pt idx="1933">
                  <c:v>0.00341763499658236</c:v>
                </c:pt>
                <c:pt idx="1934">
                  <c:v>0.00341763499658236</c:v>
                </c:pt>
                <c:pt idx="1935">
                  <c:v>0.00341763499658236</c:v>
                </c:pt>
                <c:pt idx="1936">
                  <c:v>0.00341763499658236</c:v>
                </c:pt>
                <c:pt idx="1937">
                  <c:v>0.00341763499658236</c:v>
                </c:pt>
                <c:pt idx="1938">
                  <c:v>0.00341763499658236</c:v>
                </c:pt>
                <c:pt idx="1939">
                  <c:v>0.00341763499658236</c:v>
                </c:pt>
                <c:pt idx="1940">
                  <c:v>0.00341763499658236</c:v>
                </c:pt>
                <c:pt idx="1941">
                  <c:v>0.00341763499658236</c:v>
                </c:pt>
                <c:pt idx="1942">
                  <c:v>0.00341763499658236</c:v>
                </c:pt>
                <c:pt idx="1943">
                  <c:v>0.00341763499658236</c:v>
                </c:pt>
                <c:pt idx="1944">
                  <c:v>0.00341763499658236</c:v>
                </c:pt>
                <c:pt idx="1945">
                  <c:v>0.00341763499658236</c:v>
                </c:pt>
                <c:pt idx="1946">
                  <c:v>0.00341763499658236</c:v>
                </c:pt>
                <c:pt idx="1947">
                  <c:v>0.00341763499658236</c:v>
                </c:pt>
                <c:pt idx="1948">
                  <c:v>0.00341763499658236</c:v>
                </c:pt>
                <c:pt idx="1949">
                  <c:v>0.00341763499658236</c:v>
                </c:pt>
                <c:pt idx="1950">
                  <c:v>0.00341763499658236</c:v>
                </c:pt>
                <c:pt idx="1951">
                  <c:v>0.00341763499658236</c:v>
                </c:pt>
                <c:pt idx="1952">
                  <c:v>0.00341763499658236</c:v>
                </c:pt>
                <c:pt idx="1953">
                  <c:v>0.00341763499658236</c:v>
                </c:pt>
                <c:pt idx="1954">
                  <c:v>0.00341763499658236</c:v>
                </c:pt>
                <c:pt idx="1955">
                  <c:v>0.00341763499658236</c:v>
                </c:pt>
                <c:pt idx="1956">
                  <c:v>0.00341763499658236</c:v>
                </c:pt>
                <c:pt idx="1957">
                  <c:v>0.00341763499658236</c:v>
                </c:pt>
                <c:pt idx="1958">
                  <c:v>0.00341763499658236</c:v>
                </c:pt>
                <c:pt idx="1959">
                  <c:v>0.00341763499658236</c:v>
                </c:pt>
                <c:pt idx="1960">
                  <c:v>0.00341763499658236</c:v>
                </c:pt>
                <c:pt idx="1961">
                  <c:v>0.00341763499658236</c:v>
                </c:pt>
                <c:pt idx="1962">
                  <c:v>0.00341763499658236</c:v>
                </c:pt>
                <c:pt idx="1963">
                  <c:v>0.00341763499658236</c:v>
                </c:pt>
                <c:pt idx="1964">
                  <c:v>0.00341763499658236</c:v>
                </c:pt>
                <c:pt idx="1965">
                  <c:v>0.00341763499658236</c:v>
                </c:pt>
                <c:pt idx="1966">
                  <c:v>0.00341763499658236</c:v>
                </c:pt>
                <c:pt idx="1967">
                  <c:v>0.00341763499658236</c:v>
                </c:pt>
                <c:pt idx="1968">
                  <c:v>0.00341763499658236</c:v>
                </c:pt>
                <c:pt idx="1969">
                  <c:v>0.00341763499658236</c:v>
                </c:pt>
                <c:pt idx="1970">
                  <c:v>0.00341763499658236</c:v>
                </c:pt>
                <c:pt idx="1971">
                  <c:v>0.00341763499658236</c:v>
                </c:pt>
                <c:pt idx="1972">
                  <c:v>0.00341763499658236</c:v>
                </c:pt>
                <c:pt idx="1973">
                  <c:v>0.00341763499658236</c:v>
                </c:pt>
                <c:pt idx="1974">
                  <c:v>0.00341763499658236</c:v>
                </c:pt>
                <c:pt idx="1975">
                  <c:v>0.00341763499658236</c:v>
                </c:pt>
                <c:pt idx="1976">
                  <c:v>0.00341763499658236</c:v>
                </c:pt>
                <c:pt idx="1977">
                  <c:v>0.00341763499658236</c:v>
                </c:pt>
                <c:pt idx="1978">
                  <c:v>0.00341763499658236</c:v>
                </c:pt>
                <c:pt idx="1979">
                  <c:v>0.00341763499658236</c:v>
                </c:pt>
                <c:pt idx="1980">
                  <c:v>0.00341763499658236</c:v>
                </c:pt>
                <c:pt idx="1981">
                  <c:v>0.00341763499658236</c:v>
                </c:pt>
                <c:pt idx="1982">
                  <c:v>0.00341763499658236</c:v>
                </c:pt>
                <c:pt idx="1983">
                  <c:v>0.00341763499658236</c:v>
                </c:pt>
                <c:pt idx="1984">
                  <c:v>0.00341763499658236</c:v>
                </c:pt>
                <c:pt idx="1985">
                  <c:v>0.00341763499658236</c:v>
                </c:pt>
                <c:pt idx="1986">
                  <c:v>0.00341763499658236</c:v>
                </c:pt>
                <c:pt idx="1987">
                  <c:v>0.00341763499658236</c:v>
                </c:pt>
                <c:pt idx="1988">
                  <c:v>0.00341763499658236</c:v>
                </c:pt>
                <c:pt idx="1989">
                  <c:v>0.00341763499658236</c:v>
                </c:pt>
                <c:pt idx="1990">
                  <c:v>0.00341763499658236</c:v>
                </c:pt>
                <c:pt idx="1991">
                  <c:v>0.00341763499658236</c:v>
                </c:pt>
                <c:pt idx="1992">
                  <c:v>0.00341763499658236</c:v>
                </c:pt>
                <c:pt idx="1993">
                  <c:v>0.00341763499658236</c:v>
                </c:pt>
                <c:pt idx="1994">
                  <c:v>0.00341763499658236</c:v>
                </c:pt>
                <c:pt idx="1995">
                  <c:v>0.00341763499658236</c:v>
                </c:pt>
                <c:pt idx="1996">
                  <c:v>0.00341763499658236</c:v>
                </c:pt>
                <c:pt idx="1997">
                  <c:v>0.00341763499658236</c:v>
                </c:pt>
                <c:pt idx="1998">
                  <c:v>0.00341763499658236</c:v>
                </c:pt>
                <c:pt idx="1999">
                  <c:v>0.00341763499658236</c:v>
                </c:pt>
                <c:pt idx="2000">
                  <c:v>0.00341763499658236</c:v>
                </c:pt>
                <c:pt idx="2001">
                  <c:v>0.00341763499658236</c:v>
                </c:pt>
                <c:pt idx="2002">
                  <c:v>0.00341763499658236</c:v>
                </c:pt>
                <c:pt idx="2003">
                  <c:v>0.00341763499658236</c:v>
                </c:pt>
                <c:pt idx="2004">
                  <c:v>0.00341763499658236</c:v>
                </c:pt>
                <c:pt idx="2005">
                  <c:v>0.00341763499658236</c:v>
                </c:pt>
                <c:pt idx="2006">
                  <c:v>0.00341763499658236</c:v>
                </c:pt>
                <c:pt idx="2007">
                  <c:v>0.00341763499658236</c:v>
                </c:pt>
                <c:pt idx="2008">
                  <c:v>0.00341763499658236</c:v>
                </c:pt>
                <c:pt idx="2009">
                  <c:v>0.00341763499658236</c:v>
                </c:pt>
                <c:pt idx="2010">
                  <c:v>0.00341763499658236</c:v>
                </c:pt>
                <c:pt idx="2011">
                  <c:v>0.00341763499658236</c:v>
                </c:pt>
                <c:pt idx="2012">
                  <c:v>0.00341763499658236</c:v>
                </c:pt>
                <c:pt idx="2013">
                  <c:v>0.00341763499658236</c:v>
                </c:pt>
                <c:pt idx="2014">
                  <c:v>0.00341763499658236</c:v>
                </c:pt>
                <c:pt idx="2015">
                  <c:v>0.00341763499658236</c:v>
                </c:pt>
                <c:pt idx="2016">
                  <c:v>0.00341763499658236</c:v>
                </c:pt>
                <c:pt idx="2017">
                  <c:v>0.00341763499658236</c:v>
                </c:pt>
                <c:pt idx="2018">
                  <c:v>0.00341763499658236</c:v>
                </c:pt>
                <c:pt idx="2019">
                  <c:v>0.00341763499658236</c:v>
                </c:pt>
                <c:pt idx="2020">
                  <c:v>0.00341763499658236</c:v>
                </c:pt>
                <c:pt idx="2021">
                  <c:v>0.00341763499658236</c:v>
                </c:pt>
                <c:pt idx="2022">
                  <c:v>0.00341763499658236</c:v>
                </c:pt>
                <c:pt idx="2023">
                  <c:v>0.00341763499658236</c:v>
                </c:pt>
                <c:pt idx="2024">
                  <c:v>0.00341763499658236</c:v>
                </c:pt>
                <c:pt idx="2025">
                  <c:v>0.00341763499658236</c:v>
                </c:pt>
                <c:pt idx="2026">
                  <c:v>0.00341763499658236</c:v>
                </c:pt>
                <c:pt idx="2027">
                  <c:v>0.00341763499658236</c:v>
                </c:pt>
                <c:pt idx="2028">
                  <c:v>0.00341763499658236</c:v>
                </c:pt>
                <c:pt idx="2029">
                  <c:v>0.00341763499658236</c:v>
                </c:pt>
                <c:pt idx="2030">
                  <c:v>0.00341763499658236</c:v>
                </c:pt>
                <c:pt idx="2031">
                  <c:v>0.00341763499658236</c:v>
                </c:pt>
                <c:pt idx="2032">
                  <c:v>0.00341763499658236</c:v>
                </c:pt>
                <c:pt idx="2033">
                  <c:v>0.00341763499658236</c:v>
                </c:pt>
                <c:pt idx="2034">
                  <c:v>0.00341763499658236</c:v>
                </c:pt>
                <c:pt idx="2035">
                  <c:v>0.00341763499658236</c:v>
                </c:pt>
                <c:pt idx="2036">
                  <c:v>0.00341763499658236</c:v>
                </c:pt>
                <c:pt idx="2037">
                  <c:v>0.00341763499658236</c:v>
                </c:pt>
                <c:pt idx="2038">
                  <c:v>0.00341763499658236</c:v>
                </c:pt>
                <c:pt idx="2039">
                  <c:v>0.00341763499658236</c:v>
                </c:pt>
                <c:pt idx="2040">
                  <c:v>0.00341763499658236</c:v>
                </c:pt>
                <c:pt idx="2041">
                  <c:v>0.00341763499658236</c:v>
                </c:pt>
                <c:pt idx="2042">
                  <c:v>0.00341763499658236</c:v>
                </c:pt>
                <c:pt idx="2043">
                  <c:v>0.00341763499658236</c:v>
                </c:pt>
                <c:pt idx="2044">
                  <c:v>0.00341763499658236</c:v>
                </c:pt>
                <c:pt idx="2045">
                  <c:v>0.00341763499658236</c:v>
                </c:pt>
                <c:pt idx="2046">
                  <c:v>0.00341763499658236</c:v>
                </c:pt>
                <c:pt idx="2047">
                  <c:v>0.00341763499658236</c:v>
                </c:pt>
                <c:pt idx="2048">
                  <c:v>0.00341763499658236</c:v>
                </c:pt>
                <c:pt idx="2049">
                  <c:v>0.00341763499658236</c:v>
                </c:pt>
                <c:pt idx="2050">
                  <c:v>0.00341763499658236</c:v>
                </c:pt>
                <c:pt idx="2051">
                  <c:v>0.00341763499658236</c:v>
                </c:pt>
                <c:pt idx="2052">
                  <c:v>0.00341763499658236</c:v>
                </c:pt>
                <c:pt idx="2053">
                  <c:v>0.00341763499658236</c:v>
                </c:pt>
                <c:pt idx="2054">
                  <c:v>0.00341763499658236</c:v>
                </c:pt>
                <c:pt idx="2055">
                  <c:v>0.00341763499658236</c:v>
                </c:pt>
                <c:pt idx="2056">
                  <c:v>0.00341763499658236</c:v>
                </c:pt>
                <c:pt idx="2057">
                  <c:v>0.00341763499658236</c:v>
                </c:pt>
                <c:pt idx="2058">
                  <c:v>0.00341763499658236</c:v>
                </c:pt>
                <c:pt idx="2059">
                  <c:v>0.00341763499658236</c:v>
                </c:pt>
                <c:pt idx="2060">
                  <c:v>0.00341763499658236</c:v>
                </c:pt>
                <c:pt idx="2061">
                  <c:v>0.00341763499658236</c:v>
                </c:pt>
                <c:pt idx="2062">
                  <c:v>0.00341763499658236</c:v>
                </c:pt>
                <c:pt idx="2063">
                  <c:v>0.00341763499658236</c:v>
                </c:pt>
                <c:pt idx="2064">
                  <c:v>0.00341763499658236</c:v>
                </c:pt>
                <c:pt idx="2065">
                  <c:v>0.00341763499658236</c:v>
                </c:pt>
                <c:pt idx="2066">
                  <c:v>0.00341763499658236</c:v>
                </c:pt>
                <c:pt idx="2067">
                  <c:v>0.00341763499658236</c:v>
                </c:pt>
                <c:pt idx="2068">
                  <c:v>0.00341763499658236</c:v>
                </c:pt>
                <c:pt idx="2069">
                  <c:v>0.00341763499658236</c:v>
                </c:pt>
                <c:pt idx="2070">
                  <c:v>0.00341763499658236</c:v>
                </c:pt>
                <c:pt idx="2071">
                  <c:v>0.00341763499658236</c:v>
                </c:pt>
                <c:pt idx="2072">
                  <c:v>0.00341763499658236</c:v>
                </c:pt>
                <c:pt idx="2073">
                  <c:v>0.00341763499658236</c:v>
                </c:pt>
                <c:pt idx="2074">
                  <c:v>0.00341763499658236</c:v>
                </c:pt>
                <c:pt idx="2075">
                  <c:v>0.00341763499658236</c:v>
                </c:pt>
                <c:pt idx="2076">
                  <c:v>0.00341763499658236</c:v>
                </c:pt>
                <c:pt idx="2077">
                  <c:v>0.00341763499658236</c:v>
                </c:pt>
                <c:pt idx="2078">
                  <c:v>0.00341763499658236</c:v>
                </c:pt>
                <c:pt idx="2079">
                  <c:v>0.00341763499658236</c:v>
                </c:pt>
                <c:pt idx="2080">
                  <c:v>0.00341763499658236</c:v>
                </c:pt>
                <c:pt idx="2081">
                  <c:v>0.00341763499658236</c:v>
                </c:pt>
                <c:pt idx="2082">
                  <c:v>0.00341763499658236</c:v>
                </c:pt>
                <c:pt idx="2083">
                  <c:v>0.00341763499658236</c:v>
                </c:pt>
                <c:pt idx="2084">
                  <c:v>0.00341763499658236</c:v>
                </c:pt>
                <c:pt idx="2085">
                  <c:v>0.00341763499658236</c:v>
                </c:pt>
                <c:pt idx="2086">
                  <c:v>0.00341763499658236</c:v>
                </c:pt>
                <c:pt idx="2087">
                  <c:v>0.00341763499658236</c:v>
                </c:pt>
                <c:pt idx="2088">
                  <c:v>0.00341763499658236</c:v>
                </c:pt>
                <c:pt idx="2089">
                  <c:v>0.00341763499658236</c:v>
                </c:pt>
                <c:pt idx="2090">
                  <c:v>0.00341763499658236</c:v>
                </c:pt>
                <c:pt idx="2091">
                  <c:v>0.00341763499658236</c:v>
                </c:pt>
                <c:pt idx="2092">
                  <c:v>0.00341763499658236</c:v>
                </c:pt>
                <c:pt idx="2093">
                  <c:v>0.00341763499658236</c:v>
                </c:pt>
                <c:pt idx="2094">
                  <c:v>0.00341763499658236</c:v>
                </c:pt>
                <c:pt idx="2095">
                  <c:v>0.00341763499658236</c:v>
                </c:pt>
                <c:pt idx="2096">
                  <c:v>0.00341763499658236</c:v>
                </c:pt>
                <c:pt idx="2097">
                  <c:v>0.00341763499658236</c:v>
                </c:pt>
                <c:pt idx="2098">
                  <c:v>0.00341763499658236</c:v>
                </c:pt>
                <c:pt idx="2099">
                  <c:v>0.00341763499658236</c:v>
                </c:pt>
                <c:pt idx="2100">
                  <c:v>0.00341763499658236</c:v>
                </c:pt>
                <c:pt idx="2101">
                  <c:v>0.00341763499658236</c:v>
                </c:pt>
                <c:pt idx="2102">
                  <c:v>0.00341763499658236</c:v>
                </c:pt>
                <c:pt idx="2103">
                  <c:v>0.00341763499658236</c:v>
                </c:pt>
                <c:pt idx="2104">
                  <c:v>0.00341763499658236</c:v>
                </c:pt>
                <c:pt idx="2105">
                  <c:v>0.00341763499658236</c:v>
                </c:pt>
                <c:pt idx="2106">
                  <c:v>0.00341763499658236</c:v>
                </c:pt>
                <c:pt idx="2107">
                  <c:v>0.00341763499658236</c:v>
                </c:pt>
                <c:pt idx="2108">
                  <c:v>0.00341763499658236</c:v>
                </c:pt>
                <c:pt idx="2109">
                  <c:v>0.00341763499658236</c:v>
                </c:pt>
                <c:pt idx="2110">
                  <c:v>0.00341763499658236</c:v>
                </c:pt>
                <c:pt idx="2111">
                  <c:v>0.00341763499658236</c:v>
                </c:pt>
                <c:pt idx="2112">
                  <c:v>0.00341763499658236</c:v>
                </c:pt>
                <c:pt idx="2113">
                  <c:v>0.00341763499658236</c:v>
                </c:pt>
                <c:pt idx="2114">
                  <c:v>0.00341763499658236</c:v>
                </c:pt>
                <c:pt idx="2115">
                  <c:v>0.00341763499658236</c:v>
                </c:pt>
                <c:pt idx="2116">
                  <c:v>0.00341763499658236</c:v>
                </c:pt>
                <c:pt idx="2117">
                  <c:v>0.00341763499658236</c:v>
                </c:pt>
                <c:pt idx="2118">
                  <c:v>0.00341763499658236</c:v>
                </c:pt>
                <c:pt idx="2119">
                  <c:v>0.00341763499658236</c:v>
                </c:pt>
                <c:pt idx="2120">
                  <c:v>0.00341763499658236</c:v>
                </c:pt>
                <c:pt idx="2121">
                  <c:v>0.00341763499658236</c:v>
                </c:pt>
                <c:pt idx="2122">
                  <c:v>0.00341763499658236</c:v>
                </c:pt>
                <c:pt idx="2123">
                  <c:v>0.00341763499658236</c:v>
                </c:pt>
                <c:pt idx="2124">
                  <c:v>0.00341763499658236</c:v>
                </c:pt>
                <c:pt idx="2125">
                  <c:v>0.00341763499658236</c:v>
                </c:pt>
                <c:pt idx="2126">
                  <c:v>0.00341763499658236</c:v>
                </c:pt>
                <c:pt idx="2127">
                  <c:v>0.00341763499658236</c:v>
                </c:pt>
                <c:pt idx="2128">
                  <c:v>0.00341763499658236</c:v>
                </c:pt>
                <c:pt idx="2129">
                  <c:v>0.00341763499658236</c:v>
                </c:pt>
                <c:pt idx="2130">
                  <c:v>0.00341763499658236</c:v>
                </c:pt>
                <c:pt idx="2131">
                  <c:v>0.00341763499658236</c:v>
                </c:pt>
                <c:pt idx="2132">
                  <c:v>0.00341763499658236</c:v>
                </c:pt>
                <c:pt idx="2133">
                  <c:v>0.00341763499658236</c:v>
                </c:pt>
                <c:pt idx="2134">
                  <c:v>0.00341763499658236</c:v>
                </c:pt>
                <c:pt idx="2135">
                  <c:v>0.00341763499658236</c:v>
                </c:pt>
                <c:pt idx="2136">
                  <c:v>0.00341763499658236</c:v>
                </c:pt>
                <c:pt idx="2137">
                  <c:v>0.00341763499658236</c:v>
                </c:pt>
                <c:pt idx="2138">
                  <c:v>0.00341763499658236</c:v>
                </c:pt>
                <c:pt idx="2139">
                  <c:v>0.00341763499658236</c:v>
                </c:pt>
                <c:pt idx="2140">
                  <c:v>0.00341763499658236</c:v>
                </c:pt>
                <c:pt idx="2141">
                  <c:v>0.00341763499658236</c:v>
                </c:pt>
                <c:pt idx="2142">
                  <c:v>0.00341763499658236</c:v>
                </c:pt>
                <c:pt idx="2143">
                  <c:v>0.00341763499658236</c:v>
                </c:pt>
                <c:pt idx="2144">
                  <c:v>0.00341763499658236</c:v>
                </c:pt>
                <c:pt idx="2145">
                  <c:v>0.00341763499658236</c:v>
                </c:pt>
                <c:pt idx="2146">
                  <c:v>0.00341763499658236</c:v>
                </c:pt>
                <c:pt idx="2147">
                  <c:v>0.00341763499658236</c:v>
                </c:pt>
                <c:pt idx="2148">
                  <c:v>0.00341763499658236</c:v>
                </c:pt>
                <c:pt idx="2149">
                  <c:v>0.00341763499658236</c:v>
                </c:pt>
                <c:pt idx="2150">
                  <c:v>0.00341763499658236</c:v>
                </c:pt>
                <c:pt idx="2151">
                  <c:v>0.00341763499658236</c:v>
                </c:pt>
                <c:pt idx="2152">
                  <c:v>0.00341763499658236</c:v>
                </c:pt>
                <c:pt idx="2153">
                  <c:v>0.00341763499658236</c:v>
                </c:pt>
                <c:pt idx="2154">
                  <c:v>0.00341763499658236</c:v>
                </c:pt>
                <c:pt idx="2155">
                  <c:v>0.00341763499658236</c:v>
                </c:pt>
                <c:pt idx="2156">
                  <c:v>0.00341763499658236</c:v>
                </c:pt>
                <c:pt idx="2157">
                  <c:v>0.00341763499658236</c:v>
                </c:pt>
                <c:pt idx="2158">
                  <c:v>0.00341763499658236</c:v>
                </c:pt>
                <c:pt idx="2159">
                  <c:v>0.00341763499658236</c:v>
                </c:pt>
                <c:pt idx="2160">
                  <c:v>0.00341763499658236</c:v>
                </c:pt>
                <c:pt idx="2161">
                  <c:v>0.00341763499658236</c:v>
                </c:pt>
                <c:pt idx="2162">
                  <c:v>0.00341763499658236</c:v>
                </c:pt>
                <c:pt idx="2163">
                  <c:v>0.00341763499658236</c:v>
                </c:pt>
                <c:pt idx="2164">
                  <c:v>0.00341763499658236</c:v>
                </c:pt>
                <c:pt idx="2165">
                  <c:v>0.00341763499658236</c:v>
                </c:pt>
                <c:pt idx="2166">
                  <c:v>0.00341763499658236</c:v>
                </c:pt>
                <c:pt idx="2167">
                  <c:v>0.00341763499658236</c:v>
                </c:pt>
                <c:pt idx="2168">
                  <c:v>0.00341763499658236</c:v>
                </c:pt>
                <c:pt idx="2169">
                  <c:v>0.00341763499658236</c:v>
                </c:pt>
                <c:pt idx="2170">
                  <c:v>0.00341763499658236</c:v>
                </c:pt>
                <c:pt idx="2171">
                  <c:v>0.00341763499658236</c:v>
                </c:pt>
                <c:pt idx="2172">
                  <c:v>0.00341763499658236</c:v>
                </c:pt>
                <c:pt idx="2173">
                  <c:v>0.00341763499658236</c:v>
                </c:pt>
                <c:pt idx="2174">
                  <c:v>0.00341763499658236</c:v>
                </c:pt>
                <c:pt idx="2175">
                  <c:v>0.00341763499658236</c:v>
                </c:pt>
                <c:pt idx="2176">
                  <c:v>0.00341763499658236</c:v>
                </c:pt>
                <c:pt idx="2177">
                  <c:v>0.00341763499658236</c:v>
                </c:pt>
                <c:pt idx="2178">
                  <c:v>0.00341763499658236</c:v>
                </c:pt>
                <c:pt idx="2179">
                  <c:v>0.00341763499658236</c:v>
                </c:pt>
                <c:pt idx="2180">
                  <c:v>0.00341763499658236</c:v>
                </c:pt>
                <c:pt idx="2181">
                  <c:v>0.00341763499658236</c:v>
                </c:pt>
                <c:pt idx="2182">
                  <c:v>0.00341763499658236</c:v>
                </c:pt>
                <c:pt idx="2183">
                  <c:v>0.00341763499658236</c:v>
                </c:pt>
                <c:pt idx="2184">
                  <c:v>0.00341763499658236</c:v>
                </c:pt>
                <c:pt idx="2185">
                  <c:v>0.00341763499658236</c:v>
                </c:pt>
                <c:pt idx="2186">
                  <c:v>0.00341763499658236</c:v>
                </c:pt>
                <c:pt idx="2187">
                  <c:v>0.00341763499658236</c:v>
                </c:pt>
                <c:pt idx="2188">
                  <c:v>0.00341763499658236</c:v>
                </c:pt>
                <c:pt idx="2189">
                  <c:v>0.00341763499658236</c:v>
                </c:pt>
                <c:pt idx="2190">
                  <c:v>0.00341763499658236</c:v>
                </c:pt>
                <c:pt idx="2191">
                  <c:v>0.00341763499658236</c:v>
                </c:pt>
                <c:pt idx="2192">
                  <c:v>0.00341763499658236</c:v>
                </c:pt>
                <c:pt idx="2193">
                  <c:v>0.00341763499658236</c:v>
                </c:pt>
                <c:pt idx="2194">
                  <c:v>0.00341763499658236</c:v>
                </c:pt>
                <c:pt idx="2195">
                  <c:v>0.00341763499658236</c:v>
                </c:pt>
                <c:pt idx="2196">
                  <c:v>0.00341763499658236</c:v>
                </c:pt>
                <c:pt idx="2197">
                  <c:v>0.00341763499658236</c:v>
                </c:pt>
                <c:pt idx="2198">
                  <c:v>0.00341763499658236</c:v>
                </c:pt>
                <c:pt idx="2199">
                  <c:v>0.00341763499658236</c:v>
                </c:pt>
                <c:pt idx="2200">
                  <c:v>0.00341763499658236</c:v>
                </c:pt>
                <c:pt idx="2201">
                  <c:v>0.00341763499658236</c:v>
                </c:pt>
                <c:pt idx="2202">
                  <c:v>0.00341763499658236</c:v>
                </c:pt>
                <c:pt idx="2203">
                  <c:v>0.00341763499658236</c:v>
                </c:pt>
                <c:pt idx="2204">
                  <c:v>0.00341763499658236</c:v>
                </c:pt>
                <c:pt idx="2205">
                  <c:v>0.00341763499658236</c:v>
                </c:pt>
                <c:pt idx="2206">
                  <c:v>0.00341763499658236</c:v>
                </c:pt>
                <c:pt idx="2207">
                  <c:v>0.00341763499658236</c:v>
                </c:pt>
                <c:pt idx="2208">
                  <c:v>0.00341763499658236</c:v>
                </c:pt>
                <c:pt idx="2209">
                  <c:v>0.00341763499658236</c:v>
                </c:pt>
                <c:pt idx="2210">
                  <c:v>0.00341763499658236</c:v>
                </c:pt>
                <c:pt idx="2211">
                  <c:v>0.00341763499658236</c:v>
                </c:pt>
                <c:pt idx="2212">
                  <c:v>0.00341763499658236</c:v>
                </c:pt>
                <c:pt idx="2213">
                  <c:v>0.00341763499658236</c:v>
                </c:pt>
                <c:pt idx="2214">
                  <c:v>0.00341763499658236</c:v>
                </c:pt>
                <c:pt idx="2215">
                  <c:v>0.00341763499658236</c:v>
                </c:pt>
                <c:pt idx="2216">
                  <c:v>0.00341763499658236</c:v>
                </c:pt>
                <c:pt idx="2217">
                  <c:v>0.00341763499658236</c:v>
                </c:pt>
                <c:pt idx="2218">
                  <c:v>0.00341763499658236</c:v>
                </c:pt>
                <c:pt idx="2219">
                  <c:v>0.00341763499658236</c:v>
                </c:pt>
                <c:pt idx="2220">
                  <c:v>0.00341763499658236</c:v>
                </c:pt>
                <c:pt idx="2221">
                  <c:v>0.00341763499658236</c:v>
                </c:pt>
                <c:pt idx="2222">
                  <c:v>0.00341763499658236</c:v>
                </c:pt>
                <c:pt idx="2223">
                  <c:v>0.00341763499658236</c:v>
                </c:pt>
                <c:pt idx="2224">
                  <c:v>0.00341763499658236</c:v>
                </c:pt>
                <c:pt idx="2225">
                  <c:v>0.00341763499658236</c:v>
                </c:pt>
                <c:pt idx="2226">
                  <c:v>0.00341763499658236</c:v>
                </c:pt>
                <c:pt idx="2227">
                  <c:v>0.00341763499658236</c:v>
                </c:pt>
                <c:pt idx="2228">
                  <c:v>0.00341763499658236</c:v>
                </c:pt>
                <c:pt idx="2229">
                  <c:v>0.00341763499658236</c:v>
                </c:pt>
                <c:pt idx="2230">
                  <c:v>0.00341763499658236</c:v>
                </c:pt>
                <c:pt idx="2231">
                  <c:v>0.00341763499658236</c:v>
                </c:pt>
                <c:pt idx="2232">
                  <c:v>0.00341763499658236</c:v>
                </c:pt>
                <c:pt idx="2233">
                  <c:v>0.00341763499658236</c:v>
                </c:pt>
                <c:pt idx="2234">
                  <c:v>0.00341763499658236</c:v>
                </c:pt>
                <c:pt idx="2235">
                  <c:v>0.00341763499658236</c:v>
                </c:pt>
                <c:pt idx="2236">
                  <c:v>0.00341763499658236</c:v>
                </c:pt>
                <c:pt idx="2237">
                  <c:v>0.00341763499658236</c:v>
                </c:pt>
                <c:pt idx="2238">
                  <c:v>0.00341763499658236</c:v>
                </c:pt>
                <c:pt idx="2239">
                  <c:v>0.00341763499658236</c:v>
                </c:pt>
                <c:pt idx="2240">
                  <c:v>0.00341763499658236</c:v>
                </c:pt>
                <c:pt idx="2241">
                  <c:v>0.00341763499658236</c:v>
                </c:pt>
                <c:pt idx="2242">
                  <c:v>0.00341763499658236</c:v>
                </c:pt>
                <c:pt idx="2243">
                  <c:v>0.00341763499658236</c:v>
                </c:pt>
                <c:pt idx="2244">
                  <c:v>0.00341763499658236</c:v>
                </c:pt>
                <c:pt idx="2245">
                  <c:v>0.00341763499658236</c:v>
                </c:pt>
                <c:pt idx="2246">
                  <c:v>0.00341763499658236</c:v>
                </c:pt>
                <c:pt idx="2247">
                  <c:v>0.00341763499658236</c:v>
                </c:pt>
                <c:pt idx="2248">
                  <c:v>0.00341763499658236</c:v>
                </c:pt>
                <c:pt idx="2249">
                  <c:v>0.00341763499658236</c:v>
                </c:pt>
                <c:pt idx="2250">
                  <c:v>0.00341763499658236</c:v>
                </c:pt>
                <c:pt idx="2251">
                  <c:v>0.00341763499658236</c:v>
                </c:pt>
                <c:pt idx="2252">
                  <c:v>0.00341763499658236</c:v>
                </c:pt>
                <c:pt idx="2253">
                  <c:v>0.00341763499658236</c:v>
                </c:pt>
                <c:pt idx="2254">
                  <c:v>0.00341763499658236</c:v>
                </c:pt>
                <c:pt idx="2255">
                  <c:v>0.00341763499658236</c:v>
                </c:pt>
                <c:pt idx="2256">
                  <c:v>0.00341763499658236</c:v>
                </c:pt>
                <c:pt idx="2257">
                  <c:v>0.00341763499658236</c:v>
                </c:pt>
                <c:pt idx="2258">
                  <c:v>0.00341763499658236</c:v>
                </c:pt>
                <c:pt idx="2259">
                  <c:v>0.00341763499658236</c:v>
                </c:pt>
                <c:pt idx="2260">
                  <c:v>0.00341763499658236</c:v>
                </c:pt>
                <c:pt idx="2261">
                  <c:v>0.00341763499658236</c:v>
                </c:pt>
                <c:pt idx="2262">
                  <c:v>0.00341763499658236</c:v>
                </c:pt>
                <c:pt idx="2263">
                  <c:v>0.00341763499658236</c:v>
                </c:pt>
                <c:pt idx="2264">
                  <c:v>0.00341763499658236</c:v>
                </c:pt>
                <c:pt idx="2265">
                  <c:v>0.00341763499658236</c:v>
                </c:pt>
                <c:pt idx="2266">
                  <c:v>0.00341763499658236</c:v>
                </c:pt>
                <c:pt idx="2267">
                  <c:v>0.00341763499658236</c:v>
                </c:pt>
                <c:pt idx="2268">
                  <c:v>0.00341763499658236</c:v>
                </c:pt>
                <c:pt idx="2269">
                  <c:v>0.00341763499658236</c:v>
                </c:pt>
                <c:pt idx="2270">
                  <c:v>0.00341763499658236</c:v>
                </c:pt>
                <c:pt idx="2271">
                  <c:v>0.00341763499658236</c:v>
                </c:pt>
                <c:pt idx="2272">
                  <c:v>0.00341763499658236</c:v>
                </c:pt>
                <c:pt idx="2273">
                  <c:v>0.00341763499658236</c:v>
                </c:pt>
                <c:pt idx="2274">
                  <c:v>0.00341763499658236</c:v>
                </c:pt>
                <c:pt idx="2275">
                  <c:v>0.00341763499658236</c:v>
                </c:pt>
                <c:pt idx="2276">
                  <c:v>0.00341763499658236</c:v>
                </c:pt>
                <c:pt idx="2277">
                  <c:v>0.00341763499658236</c:v>
                </c:pt>
                <c:pt idx="2278">
                  <c:v>0.00341763499658236</c:v>
                </c:pt>
                <c:pt idx="2279">
                  <c:v>0.00341763499658236</c:v>
                </c:pt>
                <c:pt idx="2280">
                  <c:v>0.00341763499658236</c:v>
                </c:pt>
                <c:pt idx="2281">
                  <c:v>0.00341763499658236</c:v>
                </c:pt>
                <c:pt idx="2282">
                  <c:v>0.00341763499658236</c:v>
                </c:pt>
                <c:pt idx="2283">
                  <c:v>0.00341763499658236</c:v>
                </c:pt>
                <c:pt idx="2284">
                  <c:v>0.00341763499658236</c:v>
                </c:pt>
                <c:pt idx="2285">
                  <c:v>0.00341763499658236</c:v>
                </c:pt>
                <c:pt idx="2286">
                  <c:v>0.00341763499658236</c:v>
                </c:pt>
                <c:pt idx="2287">
                  <c:v>0.00341763499658236</c:v>
                </c:pt>
                <c:pt idx="2288">
                  <c:v>0.00341763499658236</c:v>
                </c:pt>
                <c:pt idx="2289">
                  <c:v>0.00341763499658236</c:v>
                </c:pt>
                <c:pt idx="2290">
                  <c:v>0.00341763499658236</c:v>
                </c:pt>
                <c:pt idx="2291">
                  <c:v>0.00341763499658236</c:v>
                </c:pt>
                <c:pt idx="2292">
                  <c:v>0.00341763499658236</c:v>
                </c:pt>
                <c:pt idx="2293">
                  <c:v>0.00341763499658236</c:v>
                </c:pt>
                <c:pt idx="2294">
                  <c:v>0.00341763499658236</c:v>
                </c:pt>
                <c:pt idx="2295">
                  <c:v>0.00341763499658236</c:v>
                </c:pt>
                <c:pt idx="2296">
                  <c:v>0.00341763499658236</c:v>
                </c:pt>
                <c:pt idx="2297">
                  <c:v>0.00341763499658236</c:v>
                </c:pt>
                <c:pt idx="2298">
                  <c:v>0.00341763499658236</c:v>
                </c:pt>
                <c:pt idx="2299">
                  <c:v>0.00341763499658236</c:v>
                </c:pt>
                <c:pt idx="2300">
                  <c:v>0.00341763499658236</c:v>
                </c:pt>
                <c:pt idx="2301">
                  <c:v>0.00341763499658236</c:v>
                </c:pt>
                <c:pt idx="2302">
                  <c:v>0.00341763499658236</c:v>
                </c:pt>
                <c:pt idx="2303">
                  <c:v>0.00341763499658236</c:v>
                </c:pt>
                <c:pt idx="2304">
                  <c:v>0.00341763499658236</c:v>
                </c:pt>
                <c:pt idx="2305">
                  <c:v>0.00341763499658236</c:v>
                </c:pt>
                <c:pt idx="2306">
                  <c:v>0.00341763499658236</c:v>
                </c:pt>
                <c:pt idx="2307">
                  <c:v>0.00341763499658236</c:v>
                </c:pt>
                <c:pt idx="2308">
                  <c:v>0.00341763499658236</c:v>
                </c:pt>
                <c:pt idx="2309">
                  <c:v>0.00341763499658236</c:v>
                </c:pt>
                <c:pt idx="2310">
                  <c:v>0.00341763499658236</c:v>
                </c:pt>
                <c:pt idx="2311">
                  <c:v>0.00341763499658236</c:v>
                </c:pt>
                <c:pt idx="2312">
                  <c:v>0.00341763499658236</c:v>
                </c:pt>
                <c:pt idx="2313">
                  <c:v>0.00341763499658236</c:v>
                </c:pt>
                <c:pt idx="2314">
                  <c:v>0.00341763499658236</c:v>
                </c:pt>
                <c:pt idx="2315">
                  <c:v>0.00341763499658236</c:v>
                </c:pt>
                <c:pt idx="2316">
                  <c:v>0.00341763499658236</c:v>
                </c:pt>
                <c:pt idx="2317">
                  <c:v>0.00341763499658236</c:v>
                </c:pt>
                <c:pt idx="2318">
                  <c:v>0.00341763499658236</c:v>
                </c:pt>
                <c:pt idx="2319">
                  <c:v>0.00341763499658236</c:v>
                </c:pt>
                <c:pt idx="2320">
                  <c:v>0.00341763499658236</c:v>
                </c:pt>
                <c:pt idx="2321">
                  <c:v>0.00341763499658236</c:v>
                </c:pt>
                <c:pt idx="2322">
                  <c:v>0.00341763499658236</c:v>
                </c:pt>
                <c:pt idx="2323">
                  <c:v>0.00341763499658236</c:v>
                </c:pt>
                <c:pt idx="2324">
                  <c:v>0.00341763499658236</c:v>
                </c:pt>
                <c:pt idx="2325">
                  <c:v>0.00341763499658236</c:v>
                </c:pt>
                <c:pt idx="2326">
                  <c:v>0.00341763499658236</c:v>
                </c:pt>
                <c:pt idx="2327">
                  <c:v>0.00341763499658236</c:v>
                </c:pt>
                <c:pt idx="2328">
                  <c:v>0.00341763499658236</c:v>
                </c:pt>
                <c:pt idx="2329">
                  <c:v>0.00341763499658236</c:v>
                </c:pt>
                <c:pt idx="2330">
                  <c:v>0.00341763499658236</c:v>
                </c:pt>
                <c:pt idx="2331">
                  <c:v>0.00341763499658236</c:v>
                </c:pt>
                <c:pt idx="2332">
                  <c:v>0.00341763499658236</c:v>
                </c:pt>
                <c:pt idx="2333">
                  <c:v>0.00341763499658236</c:v>
                </c:pt>
                <c:pt idx="2334">
                  <c:v>0.00341763499658236</c:v>
                </c:pt>
                <c:pt idx="2335">
                  <c:v>0.00341763499658236</c:v>
                </c:pt>
                <c:pt idx="2336">
                  <c:v>0.00341763499658236</c:v>
                </c:pt>
                <c:pt idx="2337">
                  <c:v>0.00341763499658236</c:v>
                </c:pt>
                <c:pt idx="2338">
                  <c:v>0.00341763499658236</c:v>
                </c:pt>
                <c:pt idx="2339">
                  <c:v>0.00341763499658236</c:v>
                </c:pt>
                <c:pt idx="2340">
                  <c:v>0.00341763499658236</c:v>
                </c:pt>
                <c:pt idx="2341">
                  <c:v>0.00341763499658236</c:v>
                </c:pt>
                <c:pt idx="2342">
                  <c:v>0.00341763499658236</c:v>
                </c:pt>
                <c:pt idx="2343">
                  <c:v>0.00341763499658236</c:v>
                </c:pt>
                <c:pt idx="2344">
                  <c:v>0.00341763499658236</c:v>
                </c:pt>
                <c:pt idx="2345">
                  <c:v>0.00341763499658236</c:v>
                </c:pt>
                <c:pt idx="2346">
                  <c:v>0.00341763499658236</c:v>
                </c:pt>
                <c:pt idx="2347">
                  <c:v>0.00341763499658236</c:v>
                </c:pt>
                <c:pt idx="2348">
                  <c:v>0.00341763499658236</c:v>
                </c:pt>
                <c:pt idx="2349">
                  <c:v>0.00341763499658236</c:v>
                </c:pt>
                <c:pt idx="2350">
                  <c:v>0.00341763499658236</c:v>
                </c:pt>
                <c:pt idx="2351">
                  <c:v>0.00341763499658236</c:v>
                </c:pt>
                <c:pt idx="2352">
                  <c:v>0.00341763499658236</c:v>
                </c:pt>
                <c:pt idx="2353">
                  <c:v>0.00341763499658236</c:v>
                </c:pt>
                <c:pt idx="2354">
                  <c:v>0.00341763499658236</c:v>
                </c:pt>
                <c:pt idx="2355">
                  <c:v>0.00341763499658236</c:v>
                </c:pt>
                <c:pt idx="2356">
                  <c:v>0.00341763499658236</c:v>
                </c:pt>
                <c:pt idx="2357">
                  <c:v>0.00341763499658236</c:v>
                </c:pt>
                <c:pt idx="2358">
                  <c:v>0.00341763499658236</c:v>
                </c:pt>
                <c:pt idx="2359">
                  <c:v>0.00341763499658236</c:v>
                </c:pt>
                <c:pt idx="2360">
                  <c:v>0.00341763499658236</c:v>
                </c:pt>
                <c:pt idx="2361">
                  <c:v>0.00341763499658236</c:v>
                </c:pt>
                <c:pt idx="2362">
                  <c:v>0.00341763499658236</c:v>
                </c:pt>
                <c:pt idx="2363">
                  <c:v>0.00341763499658236</c:v>
                </c:pt>
                <c:pt idx="2364">
                  <c:v>0.00341763499658236</c:v>
                </c:pt>
                <c:pt idx="2365">
                  <c:v>0.00341763499658236</c:v>
                </c:pt>
                <c:pt idx="2366">
                  <c:v>0.00341763499658236</c:v>
                </c:pt>
                <c:pt idx="2367">
                  <c:v>0.00341763499658236</c:v>
                </c:pt>
                <c:pt idx="2368">
                  <c:v>0.00341763499658236</c:v>
                </c:pt>
                <c:pt idx="2369">
                  <c:v>0.00341763499658236</c:v>
                </c:pt>
                <c:pt idx="2370">
                  <c:v>0.00341763499658236</c:v>
                </c:pt>
                <c:pt idx="2371">
                  <c:v>0.00341763499658236</c:v>
                </c:pt>
                <c:pt idx="2372">
                  <c:v>0.00341763499658236</c:v>
                </c:pt>
                <c:pt idx="2373">
                  <c:v>0.00341763499658236</c:v>
                </c:pt>
                <c:pt idx="2374">
                  <c:v>0.00341763499658236</c:v>
                </c:pt>
                <c:pt idx="2375">
                  <c:v>0.00341763499658236</c:v>
                </c:pt>
                <c:pt idx="2376">
                  <c:v>0.00341763499658236</c:v>
                </c:pt>
                <c:pt idx="2377">
                  <c:v>0.00341763499658236</c:v>
                </c:pt>
                <c:pt idx="2378">
                  <c:v>0.00341763499658236</c:v>
                </c:pt>
                <c:pt idx="2379">
                  <c:v>0.00341763499658236</c:v>
                </c:pt>
                <c:pt idx="2380">
                  <c:v>0.00341763499658236</c:v>
                </c:pt>
                <c:pt idx="2381">
                  <c:v>0.00341763499658236</c:v>
                </c:pt>
                <c:pt idx="2382">
                  <c:v>0.00341763499658236</c:v>
                </c:pt>
                <c:pt idx="2383">
                  <c:v>0.00341763499658236</c:v>
                </c:pt>
                <c:pt idx="2384">
                  <c:v>0.00341763499658236</c:v>
                </c:pt>
                <c:pt idx="2385">
                  <c:v>0.00341763499658236</c:v>
                </c:pt>
                <c:pt idx="2386">
                  <c:v>0.00341763499658236</c:v>
                </c:pt>
                <c:pt idx="2387">
                  <c:v>0.00341763499658236</c:v>
                </c:pt>
                <c:pt idx="2388">
                  <c:v>0.00341763499658236</c:v>
                </c:pt>
                <c:pt idx="2389">
                  <c:v>0.00341763499658236</c:v>
                </c:pt>
                <c:pt idx="2390">
                  <c:v>0.00341763499658236</c:v>
                </c:pt>
                <c:pt idx="2391">
                  <c:v>0.00341763499658236</c:v>
                </c:pt>
                <c:pt idx="2392">
                  <c:v>0.00341763499658236</c:v>
                </c:pt>
                <c:pt idx="2393">
                  <c:v>0.00341763499658236</c:v>
                </c:pt>
                <c:pt idx="2394">
                  <c:v>0.00341763499658236</c:v>
                </c:pt>
                <c:pt idx="2395">
                  <c:v>0.00341763499658236</c:v>
                </c:pt>
                <c:pt idx="2396">
                  <c:v>0.00341763499658236</c:v>
                </c:pt>
                <c:pt idx="2397">
                  <c:v>0.00341763499658236</c:v>
                </c:pt>
                <c:pt idx="2398">
                  <c:v>0.00341763499658236</c:v>
                </c:pt>
                <c:pt idx="2399">
                  <c:v>0.00341763499658236</c:v>
                </c:pt>
                <c:pt idx="2400">
                  <c:v>0.00341763499658236</c:v>
                </c:pt>
                <c:pt idx="2401">
                  <c:v>0.00341763499658236</c:v>
                </c:pt>
                <c:pt idx="2402">
                  <c:v>0.00341763499658236</c:v>
                </c:pt>
                <c:pt idx="2403">
                  <c:v>0.00341763499658236</c:v>
                </c:pt>
                <c:pt idx="2404">
                  <c:v>0.00341763499658236</c:v>
                </c:pt>
                <c:pt idx="2405">
                  <c:v>0.00341763499658236</c:v>
                </c:pt>
                <c:pt idx="2406">
                  <c:v>0.00341763499658236</c:v>
                </c:pt>
                <c:pt idx="2407">
                  <c:v>0.00341763499658236</c:v>
                </c:pt>
                <c:pt idx="2408">
                  <c:v>0.00341763499658236</c:v>
                </c:pt>
                <c:pt idx="2409">
                  <c:v>0.00341763499658236</c:v>
                </c:pt>
                <c:pt idx="2410">
                  <c:v>0.00341763499658236</c:v>
                </c:pt>
                <c:pt idx="2411">
                  <c:v>0.00341763499658236</c:v>
                </c:pt>
                <c:pt idx="2412">
                  <c:v>0.00341763499658236</c:v>
                </c:pt>
                <c:pt idx="2413">
                  <c:v>0.00341763499658236</c:v>
                </c:pt>
                <c:pt idx="2414">
                  <c:v>0.00341763499658236</c:v>
                </c:pt>
                <c:pt idx="2415">
                  <c:v>0.00341763499658236</c:v>
                </c:pt>
                <c:pt idx="2416">
                  <c:v>0.00341763499658236</c:v>
                </c:pt>
                <c:pt idx="2417">
                  <c:v>0.00341763499658236</c:v>
                </c:pt>
                <c:pt idx="2418">
                  <c:v>0.00341763499658236</c:v>
                </c:pt>
                <c:pt idx="2419">
                  <c:v>0.00341763499658236</c:v>
                </c:pt>
                <c:pt idx="2420">
                  <c:v>0.00341763499658236</c:v>
                </c:pt>
                <c:pt idx="2421">
                  <c:v>0.00341763499658236</c:v>
                </c:pt>
                <c:pt idx="2422">
                  <c:v>0.00341763499658236</c:v>
                </c:pt>
                <c:pt idx="2423">
                  <c:v>0.00341763499658236</c:v>
                </c:pt>
                <c:pt idx="2424">
                  <c:v>0.00341763499658236</c:v>
                </c:pt>
                <c:pt idx="2425">
                  <c:v>0.00341763499658236</c:v>
                </c:pt>
                <c:pt idx="2426">
                  <c:v>0.00341763499658236</c:v>
                </c:pt>
                <c:pt idx="2427">
                  <c:v>0.00341763499658236</c:v>
                </c:pt>
                <c:pt idx="2428">
                  <c:v>0.00341763499658236</c:v>
                </c:pt>
                <c:pt idx="2429">
                  <c:v>0.00341763499658236</c:v>
                </c:pt>
                <c:pt idx="2430">
                  <c:v>0.00341763499658236</c:v>
                </c:pt>
                <c:pt idx="2431">
                  <c:v>0.00341763499658236</c:v>
                </c:pt>
                <c:pt idx="2432">
                  <c:v>0.00341763499658236</c:v>
                </c:pt>
                <c:pt idx="2433">
                  <c:v>0.00341763499658236</c:v>
                </c:pt>
                <c:pt idx="2434">
                  <c:v>0.00341763499658236</c:v>
                </c:pt>
                <c:pt idx="2435">
                  <c:v>0.00341763499658236</c:v>
                </c:pt>
                <c:pt idx="2436">
                  <c:v>0.00341763499658236</c:v>
                </c:pt>
                <c:pt idx="2437">
                  <c:v>0.00341763499658236</c:v>
                </c:pt>
                <c:pt idx="2438">
                  <c:v>0.00341763499658236</c:v>
                </c:pt>
                <c:pt idx="2439">
                  <c:v>0.00341763499658236</c:v>
                </c:pt>
                <c:pt idx="2440">
                  <c:v>0.00341763499658236</c:v>
                </c:pt>
                <c:pt idx="2441">
                  <c:v>0.00341763499658236</c:v>
                </c:pt>
                <c:pt idx="2442">
                  <c:v>0.00341763499658236</c:v>
                </c:pt>
                <c:pt idx="2443">
                  <c:v>0.00341763499658236</c:v>
                </c:pt>
                <c:pt idx="2444">
                  <c:v>0.00341763499658236</c:v>
                </c:pt>
                <c:pt idx="2445">
                  <c:v>0.00341763499658236</c:v>
                </c:pt>
                <c:pt idx="2446">
                  <c:v>0.00341763499658236</c:v>
                </c:pt>
                <c:pt idx="2447">
                  <c:v>0.00341763499658236</c:v>
                </c:pt>
                <c:pt idx="2448">
                  <c:v>0.00341763499658236</c:v>
                </c:pt>
                <c:pt idx="2449">
                  <c:v>0.00341763499658236</c:v>
                </c:pt>
                <c:pt idx="2450">
                  <c:v>0.00341763499658236</c:v>
                </c:pt>
                <c:pt idx="2451">
                  <c:v>0.00341763499658236</c:v>
                </c:pt>
                <c:pt idx="2452">
                  <c:v>0.00341763499658236</c:v>
                </c:pt>
                <c:pt idx="2453">
                  <c:v>0.00341763499658236</c:v>
                </c:pt>
                <c:pt idx="2454">
                  <c:v>0.00341763499658236</c:v>
                </c:pt>
                <c:pt idx="2455">
                  <c:v>0.00341763499658236</c:v>
                </c:pt>
                <c:pt idx="2456">
                  <c:v>0.00341763499658236</c:v>
                </c:pt>
                <c:pt idx="2457">
                  <c:v>0.00341763499658236</c:v>
                </c:pt>
                <c:pt idx="2458">
                  <c:v>0.00341763499658236</c:v>
                </c:pt>
                <c:pt idx="2459">
                  <c:v>0.00341763499658236</c:v>
                </c:pt>
                <c:pt idx="2460">
                  <c:v>0.00341763499658236</c:v>
                </c:pt>
                <c:pt idx="2461">
                  <c:v>0.00341763499658236</c:v>
                </c:pt>
                <c:pt idx="2462">
                  <c:v>0.00341763499658236</c:v>
                </c:pt>
                <c:pt idx="2463">
                  <c:v>0.00341763499658236</c:v>
                </c:pt>
                <c:pt idx="2464">
                  <c:v>0.00341763499658236</c:v>
                </c:pt>
                <c:pt idx="2465">
                  <c:v>0.00341763499658236</c:v>
                </c:pt>
                <c:pt idx="2466">
                  <c:v>0.00341763499658236</c:v>
                </c:pt>
                <c:pt idx="2467">
                  <c:v>0.00341763499658236</c:v>
                </c:pt>
                <c:pt idx="2468">
                  <c:v>0.00341763499658236</c:v>
                </c:pt>
                <c:pt idx="2469">
                  <c:v>0.00341763499658236</c:v>
                </c:pt>
                <c:pt idx="2470">
                  <c:v>0.00341763499658236</c:v>
                </c:pt>
                <c:pt idx="2471">
                  <c:v>0.00341763499658236</c:v>
                </c:pt>
                <c:pt idx="2472">
                  <c:v>0.00341763499658236</c:v>
                </c:pt>
                <c:pt idx="2473">
                  <c:v>0.00341763499658236</c:v>
                </c:pt>
                <c:pt idx="2474">
                  <c:v>0.00341763499658236</c:v>
                </c:pt>
                <c:pt idx="2475">
                  <c:v>0.00341763499658236</c:v>
                </c:pt>
                <c:pt idx="2476">
                  <c:v>0.00341763499658236</c:v>
                </c:pt>
                <c:pt idx="2477">
                  <c:v>0.00341763499658236</c:v>
                </c:pt>
                <c:pt idx="2478">
                  <c:v>0.00341763499658236</c:v>
                </c:pt>
                <c:pt idx="2479">
                  <c:v>0.00341763499658236</c:v>
                </c:pt>
                <c:pt idx="2480">
                  <c:v>0.00341763499658236</c:v>
                </c:pt>
                <c:pt idx="2481">
                  <c:v>0.00341763499658236</c:v>
                </c:pt>
                <c:pt idx="2482">
                  <c:v>0.00341763499658236</c:v>
                </c:pt>
                <c:pt idx="2483">
                  <c:v>0.00341763499658236</c:v>
                </c:pt>
                <c:pt idx="2484">
                  <c:v>0.00341763499658236</c:v>
                </c:pt>
                <c:pt idx="2485">
                  <c:v>0.00341763499658236</c:v>
                </c:pt>
                <c:pt idx="2486">
                  <c:v>0.00341763499658236</c:v>
                </c:pt>
                <c:pt idx="2487">
                  <c:v>0.00341763499658236</c:v>
                </c:pt>
                <c:pt idx="2488">
                  <c:v>0.00341763499658236</c:v>
                </c:pt>
                <c:pt idx="2489">
                  <c:v>0.00341763499658236</c:v>
                </c:pt>
                <c:pt idx="2490">
                  <c:v>0.00341763499658236</c:v>
                </c:pt>
                <c:pt idx="2491">
                  <c:v>0.00341763499658236</c:v>
                </c:pt>
                <c:pt idx="2492">
                  <c:v>0.00341763499658236</c:v>
                </c:pt>
                <c:pt idx="2493">
                  <c:v>0.00341763499658236</c:v>
                </c:pt>
                <c:pt idx="2494">
                  <c:v>0.00341763499658236</c:v>
                </c:pt>
                <c:pt idx="2495">
                  <c:v>0.00341763499658236</c:v>
                </c:pt>
                <c:pt idx="2496">
                  <c:v>0.00341763499658236</c:v>
                </c:pt>
                <c:pt idx="2497">
                  <c:v>0.00341763499658236</c:v>
                </c:pt>
                <c:pt idx="2498">
                  <c:v>0.00341763499658236</c:v>
                </c:pt>
                <c:pt idx="2499">
                  <c:v>0.00341763499658236</c:v>
                </c:pt>
                <c:pt idx="2500">
                  <c:v>0.00341763499658236</c:v>
                </c:pt>
                <c:pt idx="2501">
                  <c:v>0.00341763499658236</c:v>
                </c:pt>
                <c:pt idx="2502">
                  <c:v>0.00341763499658236</c:v>
                </c:pt>
                <c:pt idx="2503">
                  <c:v>0.00341763499658236</c:v>
                </c:pt>
                <c:pt idx="2504">
                  <c:v>0.00341763499658236</c:v>
                </c:pt>
                <c:pt idx="2505">
                  <c:v>0.00341763499658236</c:v>
                </c:pt>
                <c:pt idx="2506">
                  <c:v>0.00341763499658236</c:v>
                </c:pt>
                <c:pt idx="2507">
                  <c:v>0.00341763499658236</c:v>
                </c:pt>
                <c:pt idx="2508">
                  <c:v>0.00341763499658236</c:v>
                </c:pt>
                <c:pt idx="2509">
                  <c:v>0.00341763499658236</c:v>
                </c:pt>
                <c:pt idx="2510">
                  <c:v>0.00341763499658236</c:v>
                </c:pt>
                <c:pt idx="2511">
                  <c:v>0.00341763499658236</c:v>
                </c:pt>
                <c:pt idx="2512">
                  <c:v>0.00341763499658236</c:v>
                </c:pt>
                <c:pt idx="2513">
                  <c:v>0.00341763499658236</c:v>
                </c:pt>
                <c:pt idx="2514">
                  <c:v>0.00341763499658236</c:v>
                </c:pt>
                <c:pt idx="2515">
                  <c:v>0.00341763499658236</c:v>
                </c:pt>
                <c:pt idx="2516">
                  <c:v>0.00341763499658236</c:v>
                </c:pt>
                <c:pt idx="2517">
                  <c:v>0.00341763499658236</c:v>
                </c:pt>
                <c:pt idx="2518">
                  <c:v>0.00341763499658236</c:v>
                </c:pt>
                <c:pt idx="2519">
                  <c:v>0.00341763499658236</c:v>
                </c:pt>
                <c:pt idx="2520">
                  <c:v>0.00341763499658236</c:v>
                </c:pt>
                <c:pt idx="2521">
                  <c:v>0.00341763499658236</c:v>
                </c:pt>
                <c:pt idx="2522">
                  <c:v>0.00341763499658236</c:v>
                </c:pt>
                <c:pt idx="2523">
                  <c:v>0.00341763499658236</c:v>
                </c:pt>
                <c:pt idx="2524">
                  <c:v>0.00341763499658236</c:v>
                </c:pt>
                <c:pt idx="2525">
                  <c:v>0.00341763499658236</c:v>
                </c:pt>
                <c:pt idx="2526">
                  <c:v>0.00341763499658236</c:v>
                </c:pt>
                <c:pt idx="2527">
                  <c:v>0.00341763499658236</c:v>
                </c:pt>
                <c:pt idx="2528">
                  <c:v>0.00341763499658236</c:v>
                </c:pt>
                <c:pt idx="2529">
                  <c:v>0.00341763499658236</c:v>
                </c:pt>
                <c:pt idx="2530">
                  <c:v>0.00341763499658236</c:v>
                </c:pt>
                <c:pt idx="2531">
                  <c:v>0.00341763499658236</c:v>
                </c:pt>
                <c:pt idx="2532">
                  <c:v>0.00341763499658236</c:v>
                </c:pt>
                <c:pt idx="2533">
                  <c:v>0.00341763499658236</c:v>
                </c:pt>
                <c:pt idx="2534">
                  <c:v>0.00341763499658236</c:v>
                </c:pt>
                <c:pt idx="2535">
                  <c:v>0.00341763499658236</c:v>
                </c:pt>
                <c:pt idx="2536">
                  <c:v>0.00341763499658236</c:v>
                </c:pt>
                <c:pt idx="2537">
                  <c:v>0.00341763499658236</c:v>
                </c:pt>
                <c:pt idx="2538">
                  <c:v>0.00341763499658236</c:v>
                </c:pt>
                <c:pt idx="2539">
                  <c:v>0.00341763499658236</c:v>
                </c:pt>
                <c:pt idx="2540">
                  <c:v>0.00341763499658236</c:v>
                </c:pt>
                <c:pt idx="2541">
                  <c:v>0.00341763499658236</c:v>
                </c:pt>
                <c:pt idx="2542">
                  <c:v>0.00341763499658236</c:v>
                </c:pt>
                <c:pt idx="2543">
                  <c:v>0.00341763499658236</c:v>
                </c:pt>
                <c:pt idx="2544">
                  <c:v>0.00341763499658236</c:v>
                </c:pt>
                <c:pt idx="2545">
                  <c:v>0.00341763499658236</c:v>
                </c:pt>
                <c:pt idx="2546">
                  <c:v>0.00341763499658236</c:v>
                </c:pt>
                <c:pt idx="2547">
                  <c:v>0.00341763499658236</c:v>
                </c:pt>
                <c:pt idx="2548">
                  <c:v>0.00341763499658236</c:v>
                </c:pt>
                <c:pt idx="2549">
                  <c:v>0.00341763499658236</c:v>
                </c:pt>
                <c:pt idx="2550">
                  <c:v>0.00341763499658236</c:v>
                </c:pt>
                <c:pt idx="2551">
                  <c:v>0.00341763499658236</c:v>
                </c:pt>
                <c:pt idx="2552">
                  <c:v>0.00341763499658236</c:v>
                </c:pt>
                <c:pt idx="2553">
                  <c:v>0.00341763499658236</c:v>
                </c:pt>
                <c:pt idx="2554">
                  <c:v>0.00341763499658236</c:v>
                </c:pt>
                <c:pt idx="2555">
                  <c:v>0.00341763499658236</c:v>
                </c:pt>
                <c:pt idx="2556">
                  <c:v>0.00341763499658236</c:v>
                </c:pt>
                <c:pt idx="2557">
                  <c:v>0.00341763499658236</c:v>
                </c:pt>
                <c:pt idx="2558">
                  <c:v>0.00341763499658236</c:v>
                </c:pt>
                <c:pt idx="2559">
                  <c:v>0.00341763499658236</c:v>
                </c:pt>
                <c:pt idx="2560">
                  <c:v>0.00341763499658236</c:v>
                </c:pt>
                <c:pt idx="2561">
                  <c:v>0.00341763499658236</c:v>
                </c:pt>
                <c:pt idx="2562">
                  <c:v>0.00341763499658236</c:v>
                </c:pt>
                <c:pt idx="2563">
                  <c:v>0.00341763499658236</c:v>
                </c:pt>
                <c:pt idx="2564">
                  <c:v>0.00341763499658236</c:v>
                </c:pt>
                <c:pt idx="2565">
                  <c:v>0.00341763499658236</c:v>
                </c:pt>
                <c:pt idx="2566">
                  <c:v>0.00341763499658236</c:v>
                </c:pt>
                <c:pt idx="2567">
                  <c:v>0.00341763499658236</c:v>
                </c:pt>
                <c:pt idx="2568">
                  <c:v>0.00341763499658236</c:v>
                </c:pt>
                <c:pt idx="2569">
                  <c:v>0.00341763499658236</c:v>
                </c:pt>
                <c:pt idx="2570">
                  <c:v>0.00341763499658236</c:v>
                </c:pt>
                <c:pt idx="2571">
                  <c:v>0.00341763499658236</c:v>
                </c:pt>
                <c:pt idx="2572">
                  <c:v>0.00341763499658236</c:v>
                </c:pt>
                <c:pt idx="2573">
                  <c:v>0.00341763499658236</c:v>
                </c:pt>
                <c:pt idx="2574">
                  <c:v>0.00341763499658236</c:v>
                </c:pt>
                <c:pt idx="2575">
                  <c:v>0.00341763499658236</c:v>
                </c:pt>
                <c:pt idx="2576">
                  <c:v>0.00341763499658236</c:v>
                </c:pt>
                <c:pt idx="2577">
                  <c:v>0.00341763499658236</c:v>
                </c:pt>
                <c:pt idx="2578">
                  <c:v>0.00341763499658236</c:v>
                </c:pt>
                <c:pt idx="2579">
                  <c:v>0.00341763499658236</c:v>
                </c:pt>
                <c:pt idx="2580">
                  <c:v>0.00341763499658236</c:v>
                </c:pt>
                <c:pt idx="2581">
                  <c:v>0.00341763499658236</c:v>
                </c:pt>
                <c:pt idx="2582">
                  <c:v>0.00341763499658236</c:v>
                </c:pt>
                <c:pt idx="2583">
                  <c:v>0.00341763499658236</c:v>
                </c:pt>
                <c:pt idx="2584">
                  <c:v>0.00341763499658236</c:v>
                </c:pt>
                <c:pt idx="2585">
                  <c:v>0.00341763499658236</c:v>
                </c:pt>
                <c:pt idx="2586">
                  <c:v>0.00341763499658236</c:v>
                </c:pt>
                <c:pt idx="2587">
                  <c:v>0.00341763499658236</c:v>
                </c:pt>
                <c:pt idx="2588">
                  <c:v>0.00341763499658236</c:v>
                </c:pt>
                <c:pt idx="2589">
                  <c:v>0.00341763499658236</c:v>
                </c:pt>
                <c:pt idx="2590">
                  <c:v>0.00341763499658236</c:v>
                </c:pt>
                <c:pt idx="2591">
                  <c:v>0.00341763499658236</c:v>
                </c:pt>
                <c:pt idx="2592">
                  <c:v>0.00341763499658236</c:v>
                </c:pt>
                <c:pt idx="2593">
                  <c:v>0.00341763499658236</c:v>
                </c:pt>
                <c:pt idx="2594">
                  <c:v>0.00341763499658236</c:v>
                </c:pt>
                <c:pt idx="2595">
                  <c:v>0.00341763499658236</c:v>
                </c:pt>
                <c:pt idx="2596">
                  <c:v>0.00341763499658236</c:v>
                </c:pt>
                <c:pt idx="2597">
                  <c:v>0.00341763499658236</c:v>
                </c:pt>
                <c:pt idx="2598">
                  <c:v>0.00341763499658236</c:v>
                </c:pt>
                <c:pt idx="2599">
                  <c:v>0.00341763499658236</c:v>
                </c:pt>
                <c:pt idx="2600">
                  <c:v>0.00341763499658236</c:v>
                </c:pt>
                <c:pt idx="2601">
                  <c:v>0.00341763499658236</c:v>
                </c:pt>
                <c:pt idx="2602">
                  <c:v>0.00341763499658236</c:v>
                </c:pt>
                <c:pt idx="2603">
                  <c:v>0.00341763499658236</c:v>
                </c:pt>
                <c:pt idx="2604">
                  <c:v>0.00341763499658236</c:v>
                </c:pt>
                <c:pt idx="2605">
                  <c:v>0.00341763499658236</c:v>
                </c:pt>
                <c:pt idx="2606">
                  <c:v>0.00341763499658236</c:v>
                </c:pt>
                <c:pt idx="2607">
                  <c:v>0.00341763499658236</c:v>
                </c:pt>
                <c:pt idx="2608">
                  <c:v>0.00341763499658236</c:v>
                </c:pt>
                <c:pt idx="2609">
                  <c:v>0.00341763499658236</c:v>
                </c:pt>
                <c:pt idx="2610">
                  <c:v>0.00341763499658236</c:v>
                </c:pt>
                <c:pt idx="2611">
                  <c:v>0.00341763499658236</c:v>
                </c:pt>
                <c:pt idx="2612">
                  <c:v>0.00341763499658236</c:v>
                </c:pt>
                <c:pt idx="2613">
                  <c:v>0.00341763499658236</c:v>
                </c:pt>
                <c:pt idx="2614">
                  <c:v>0.00341763499658236</c:v>
                </c:pt>
                <c:pt idx="2615">
                  <c:v>0.00341763499658236</c:v>
                </c:pt>
                <c:pt idx="2616">
                  <c:v>0.00341763499658236</c:v>
                </c:pt>
                <c:pt idx="2617">
                  <c:v>0.00341763499658236</c:v>
                </c:pt>
                <c:pt idx="2618">
                  <c:v>0.00341763499658236</c:v>
                </c:pt>
                <c:pt idx="2619">
                  <c:v>0.00341763499658236</c:v>
                </c:pt>
                <c:pt idx="2620">
                  <c:v>0.00341763499658236</c:v>
                </c:pt>
                <c:pt idx="2621">
                  <c:v>0.00341763499658236</c:v>
                </c:pt>
                <c:pt idx="2622">
                  <c:v>0.00341763499658236</c:v>
                </c:pt>
                <c:pt idx="2623">
                  <c:v>0.00341763499658236</c:v>
                </c:pt>
                <c:pt idx="2624">
                  <c:v>0.00341763499658236</c:v>
                </c:pt>
                <c:pt idx="2625">
                  <c:v>0.00341763499658236</c:v>
                </c:pt>
                <c:pt idx="2626">
                  <c:v>0.00341763499658236</c:v>
                </c:pt>
                <c:pt idx="2627">
                  <c:v>0.00341763499658236</c:v>
                </c:pt>
                <c:pt idx="2628">
                  <c:v>0.00341763499658236</c:v>
                </c:pt>
                <c:pt idx="2629">
                  <c:v>0.00341763499658236</c:v>
                </c:pt>
                <c:pt idx="2630">
                  <c:v>0.00341763499658236</c:v>
                </c:pt>
                <c:pt idx="2631">
                  <c:v>0.00341763499658236</c:v>
                </c:pt>
                <c:pt idx="2632">
                  <c:v>0.00341763499658236</c:v>
                </c:pt>
                <c:pt idx="2633">
                  <c:v>0.00341763499658236</c:v>
                </c:pt>
                <c:pt idx="2634">
                  <c:v>0.00341763499658236</c:v>
                </c:pt>
                <c:pt idx="2635">
                  <c:v>0.00341763499658236</c:v>
                </c:pt>
                <c:pt idx="2636">
                  <c:v>0.00341763499658236</c:v>
                </c:pt>
                <c:pt idx="2637">
                  <c:v>0.00341763499658236</c:v>
                </c:pt>
                <c:pt idx="2638">
                  <c:v>0.00341763499658236</c:v>
                </c:pt>
                <c:pt idx="2639">
                  <c:v>0.00341763499658236</c:v>
                </c:pt>
                <c:pt idx="2640">
                  <c:v>0.00341763499658236</c:v>
                </c:pt>
                <c:pt idx="2641">
                  <c:v>0.00341763499658236</c:v>
                </c:pt>
                <c:pt idx="2642">
                  <c:v>0.00341763499658236</c:v>
                </c:pt>
                <c:pt idx="2643">
                  <c:v>0.00341763499658236</c:v>
                </c:pt>
                <c:pt idx="2644">
                  <c:v>0.00341763499658236</c:v>
                </c:pt>
                <c:pt idx="2645">
                  <c:v>0.00341763499658236</c:v>
                </c:pt>
                <c:pt idx="2646">
                  <c:v>0.00341763499658236</c:v>
                </c:pt>
                <c:pt idx="2647">
                  <c:v>0.00341763499658236</c:v>
                </c:pt>
                <c:pt idx="2648">
                  <c:v>0.00341763499658236</c:v>
                </c:pt>
                <c:pt idx="2649">
                  <c:v>0.00341763499658236</c:v>
                </c:pt>
                <c:pt idx="2650">
                  <c:v>0.00341763499658236</c:v>
                </c:pt>
                <c:pt idx="2651">
                  <c:v>0.00341763499658236</c:v>
                </c:pt>
                <c:pt idx="2652">
                  <c:v>0.00341763499658236</c:v>
                </c:pt>
                <c:pt idx="2653">
                  <c:v>0.00341763499658236</c:v>
                </c:pt>
                <c:pt idx="2654">
                  <c:v>0.00341763499658236</c:v>
                </c:pt>
                <c:pt idx="2655">
                  <c:v>0.00341763499658236</c:v>
                </c:pt>
                <c:pt idx="2656">
                  <c:v>0.00341763499658236</c:v>
                </c:pt>
                <c:pt idx="2657">
                  <c:v>0.00341763499658236</c:v>
                </c:pt>
                <c:pt idx="2658">
                  <c:v>0.00341763499658236</c:v>
                </c:pt>
                <c:pt idx="2659">
                  <c:v>0.00341763499658236</c:v>
                </c:pt>
                <c:pt idx="2660">
                  <c:v>0.00341763499658236</c:v>
                </c:pt>
                <c:pt idx="2661">
                  <c:v>0.00341763499658236</c:v>
                </c:pt>
                <c:pt idx="2662">
                  <c:v>0.00341763499658236</c:v>
                </c:pt>
                <c:pt idx="2663">
                  <c:v>0.00341763499658236</c:v>
                </c:pt>
                <c:pt idx="2664">
                  <c:v>0.00341763499658236</c:v>
                </c:pt>
                <c:pt idx="2665">
                  <c:v>0.00341763499658236</c:v>
                </c:pt>
                <c:pt idx="2666">
                  <c:v>0.00341763499658236</c:v>
                </c:pt>
                <c:pt idx="2667">
                  <c:v>0.00341763499658236</c:v>
                </c:pt>
                <c:pt idx="2668">
                  <c:v>0.00341763499658236</c:v>
                </c:pt>
                <c:pt idx="2669">
                  <c:v>0.00341763499658236</c:v>
                </c:pt>
                <c:pt idx="2670">
                  <c:v>0.00341763499658236</c:v>
                </c:pt>
                <c:pt idx="2671">
                  <c:v>0.00341763499658236</c:v>
                </c:pt>
                <c:pt idx="2672">
                  <c:v>0.00341763499658236</c:v>
                </c:pt>
                <c:pt idx="2673">
                  <c:v>0.00341763499658236</c:v>
                </c:pt>
                <c:pt idx="2674">
                  <c:v>0.00341763499658236</c:v>
                </c:pt>
                <c:pt idx="2675">
                  <c:v>0.00341763499658236</c:v>
                </c:pt>
                <c:pt idx="2676">
                  <c:v>0.00341763499658236</c:v>
                </c:pt>
                <c:pt idx="2677">
                  <c:v>0.00341763499658236</c:v>
                </c:pt>
                <c:pt idx="2678">
                  <c:v>0.00341763499658236</c:v>
                </c:pt>
                <c:pt idx="2679">
                  <c:v>0.00341763499658236</c:v>
                </c:pt>
                <c:pt idx="2680">
                  <c:v>0.00341763499658236</c:v>
                </c:pt>
                <c:pt idx="2681">
                  <c:v>0.00341763499658236</c:v>
                </c:pt>
                <c:pt idx="2682">
                  <c:v>0.00341763499658236</c:v>
                </c:pt>
                <c:pt idx="2683">
                  <c:v>0.00341763499658236</c:v>
                </c:pt>
                <c:pt idx="2684">
                  <c:v>0.00341763499658236</c:v>
                </c:pt>
                <c:pt idx="2685">
                  <c:v>0.00341763499658236</c:v>
                </c:pt>
                <c:pt idx="2686">
                  <c:v>0.00341763499658236</c:v>
                </c:pt>
                <c:pt idx="2687">
                  <c:v>0.00341763499658236</c:v>
                </c:pt>
                <c:pt idx="2688">
                  <c:v>0.00341763499658236</c:v>
                </c:pt>
                <c:pt idx="2689">
                  <c:v>0.00341763499658236</c:v>
                </c:pt>
                <c:pt idx="2690">
                  <c:v>0.00341763499658236</c:v>
                </c:pt>
                <c:pt idx="2691">
                  <c:v>0.00341763499658236</c:v>
                </c:pt>
                <c:pt idx="2692">
                  <c:v>0.00341763499658236</c:v>
                </c:pt>
                <c:pt idx="2693">
                  <c:v>0.00341763499658236</c:v>
                </c:pt>
                <c:pt idx="2694">
                  <c:v>0.00341763499658236</c:v>
                </c:pt>
                <c:pt idx="2695">
                  <c:v>0.00341763499658236</c:v>
                </c:pt>
                <c:pt idx="2696">
                  <c:v>0.00341763499658236</c:v>
                </c:pt>
                <c:pt idx="2697">
                  <c:v>0.00341763499658236</c:v>
                </c:pt>
                <c:pt idx="2698">
                  <c:v>0.00341763499658236</c:v>
                </c:pt>
                <c:pt idx="2699">
                  <c:v>0.00341763499658236</c:v>
                </c:pt>
                <c:pt idx="2700">
                  <c:v>0.00341763499658236</c:v>
                </c:pt>
                <c:pt idx="2701">
                  <c:v>0.00341763499658236</c:v>
                </c:pt>
                <c:pt idx="2702">
                  <c:v>0.00341763499658236</c:v>
                </c:pt>
                <c:pt idx="2703">
                  <c:v>0.00341763499658236</c:v>
                </c:pt>
                <c:pt idx="2704">
                  <c:v>0.00341763499658236</c:v>
                </c:pt>
                <c:pt idx="2705">
                  <c:v>0.00341763499658236</c:v>
                </c:pt>
                <c:pt idx="2706">
                  <c:v>0.00341763499658236</c:v>
                </c:pt>
                <c:pt idx="2707">
                  <c:v>0.00341763499658236</c:v>
                </c:pt>
                <c:pt idx="2708">
                  <c:v>0.00341763499658236</c:v>
                </c:pt>
                <c:pt idx="2709">
                  <c:v>0.00341763499658236</c:v>
                </c:pt>
                <c:pt idx="2710">
                  <c:v>0.00341763499658236</c:v>
                </c:pt>
                <c:pt idx="2711">
                  <c:v>0.00341763499658236</c:v>
                </c:pt>
                <c:pt idx="2712">
                  <c:v>0.00341763499658236</c:v>
                </c:pt>
                <c:pt idx="2713">
                  <c:v>0.00341763499658236</c:v>
                </c:pt>
                <c:pt idx="2714">
                  <c:v>0.00341763499658236</c:v>
                </c:pt>
                <c:pt idx="2715">
                  <c:v>0.00341763499658236</c:v>
                </c:pt>
                <c:pt idx="2716">
                  <c:v>0.00341763499658236</c:v>
                </c:pt>
                <c:pt idx="2717">
                  <c:v>0.00341763499658236</c:v>
                </c:pt>
                <c:pt idx="2718">
                  <c:v>0.00341763499658236</c:v>
                </c:pt>
                <c:pt idx="2719">
                  <c:v>0.00341763499658236</c:v>
                </c:pt>
                <c:pt idx="2720">
                  <c:v>0.00341763499658236</c:v>
                </c:pt>
                <c:pt idx="2721">
                  <c:v>0.00341763499658236</c:v>
                </c:pt>
                <c:pt idx="2722">
                  <c:v>0.00341763499658236</c:v>
                </c:pt>
                <c:pt idx="2723">
                  <c:v>0.00341763499658236</c:v>
                </c:pt>
                <c:pt idx="2724">
                  <c:v>0.00341763499658236</c:v>
                </c:pt>
                <c:pt idx="2725">
                  <c:v>0.00341763499658236</c:v>
                </c:pt>
                <c:pt idx="2726">
                  <c:v>0.00341763499658236</c:v>
                </c:pt>
                <c:pt idx="2727">
                  <c:v>0.00341763499658236</c:v>
                </c:pt>
                <c:pt idx="2728">
                  <c:v>0.00341763499658236</c:v>
                </c:pt>
                <c:pt idx="2729">
                  <c:v>0.00341763499658236</c:v>
                </c:pt>
                <c:pt idx="2730">
                  <c:v>0.00341763499658236</c:v>
                </c:pt>
                <c:pt idx="2731">
                  <c:v>0.00341763499658236</c:v>
                </c:pt>
                <c:pt idx="2732">
                  <c:v>0.00341763499658236</c:v>
                </c:pt>
                <c:pt idx="2733">
                  <c:v>0.00341763499658236</c:v>
                </c:pt>
                <c:pt idx="2734">
                  <c:v>0.00341763499658236</c:v>
                </c:pt>
                <c:pt idx="2735">
                  <c:v>0.00341763499658236</c:v>
                </c:pt>
                <c:pt idx="2736">
                  <c:v>0.00341763499658236</c:v>
                </c:pt>
                <c:pt idx="2737">
                  <c:v>0.00341763499658236</c:v>
                </c:pt>
                <c:pt idx="2738">
                  <c:v>0.00341763499658236</c:v>
                </c:pt>
                <c:pt idx="2739">
                  <c:v>0.00341763499658236</c:v>
                </c:pt>
                <c:pt idx="2740">
                  <c:v>0.00341763499658236</c:v>
                </c:pt>
                <c:pt idx="2741">
                  <c:v>0.00341763499658236</c:v>
                </c:pt>
                <c:pt idx="2742">
                  <c:v>0.00341763499658236</c:v>
                </c:pt>
                <c:pt idx="2743">
                  <c:v>0.00341763499658236</c:v>
                </c:pt>
                <c:pt idx="2744">
                  <c:v>0.00341763499658236</c:v>
                </c:pt>
                <c:pt idx="2745">
                  <c:v>0.00341763499658236</c:v>
                </c:pt>
                <c:pt idx="2746">
                  <c:v>0.00341763499658236</c:v>
                </c:pt>
                <c:pt idx="2747">
                  <c:v>0.00341763499658236</c:v>
                </c:pt>
                <c:pt idx="2748">
                  <c:v>0.00341763499658236</c:v>
                </c:pt>
                <c:pt idx="2749">
                  <c:v>0.00341763499658236</c:v>
                </c:pt>
                <c:pt idx="2750">
                  <c:v>0.00341763499658236</c:v>
                </c:pt>
                <c:pt idx="2751">
                  <c:v>0.00341763499658236</c:v>
                </c:pt>
                <c:pt idx="2752">
                  <c:v>0.00341763499658236</c:v>
                </c:pt>
                <c:pt idx="2753">
                  <c:v>0.00341763499658236</c:v>
                </c:pt>
                <c:pt idx="2754">
                  <c:v>0.00341763499658236</c:v>
                </c:pt>
                <c:pt idx="2755">
                  <c:v>0.00341763499658236</c:v>
                </c:pt>
                <c:pt idx="2756">
                  <c:v>0.00341763499658236</c:v>
                </c:pt>
                <c:pt idx="2757">
                  <c:v>0.00341763499658236</c:v>
                </c:pt>
                <c:pt idx="2758">
                  <c:v>0.00341763499658236</c:v>
                </c:pt>
                <c:pt idx="2759">
                  <c:v>0.00341763499658236</c:v>
                </c:pt>
                <c:pt idx="2760">
                  <c:v>0.00341763499658236</c:v>
                </c:pt>
                <c:pt idx="2761">
                  <c:v>0.00341763499658236</c:v>
                </c:pt>
                <c:pt idx="2762">
                  <c:v>0.00341763499658236</c:v>
                </c:pt>
                <c:pt idx="2763">
                  <c:v>0.00341763499658236</c:v>
                </c:pt>
                <c:pt idx="2764">
                  <c:v>0.00341763499658236</c:v>
                </c:pt>
                <c:pt idx="2765">
                  <c:v>0.00341763499658236</c:v>
                </c:pt>
                <c:pt idx="2766">
                  <c:v>0.00341763499658236</c:v>
                </c:pt>
                <c:pt idx="2767">
                  <c:v>0.00341763499658236</c:v>
                </c:pt>
                <c:pt idx="2768">
                  <c:v>0.00341763499658236</c:v>
                </c:pt>
                <c:pt idx="2769">
                  <c:v>0.00341763499658236</c:v>
                </c:pt>
                <c:pt idx="2770">
                  <c:v>0.00341763499658236</c:v>
                </c:pt>
                <c:pt idx="2771">
                  <c:v>0.00341763499658236</c:v>
                </c:pt>
                <c:pt idx="2772">
                  <c:v>0.00341763499658236</c:v>
                </c:pt>
                <c:pt idx="2773">
                  <c:v>0.00341763499658236</c:v>
                </c:pt>
                <c:pt idx="2774">
                  <c:v>0.00341763499658236</c:v>
                </c:pt>
                <c:pt idx="2775">
                  <c:v>0.00341763499658236</c:v>
                </c:pt>
                <c:pt idx="2776">
                  <c:v>0.00341763499658236</c:v>
                </c:pt>
                <c:pt idx="2777">
                  <c:v>0.00341763499658236</c:v>
                </c:pt>
                <c:pt idx="2778">
                  <c:v>0.00341763499658236</c:v>
                </c:pt>
                <c:pt idx="2779">
                  <c:v>0.00341763499658236</c:v>
                </c:pt>
                <c:pt idx="2780">
                  <c:v>0.00341763499658236</c:v>
                </c:pt>
                <c:pt idx="2781">
                  <c:v>0.00341763499658236</c:v>
                </c:pt>
                <c:pt idx="2782">
                  <c:v>0.00341763499658236</c:v>
                </c:pt>
                <c:pt idx="2783">
                  <c:v>0.00341763499658236</c:v>
                </c:pt>
                <c:pt idx="2784">
                  <c:v>0.00341763499658236</c:v>
                </c:pt>
                <c:pt idx="2785">
                  <c:v>0.00341763499658236</c:v>
                </c:pt>
                <c:pt idx="2786">
                  <c:v>0.00341763499658236</c:v>
                </c:pt>
                <c:pt idx="2787">
                  <c:v>0.00341763499658236</c:v>
                </c:pt>
                <c:pt idx="2788">
                  <c:v>0.00341763499658236</c:v>
                </c:pt>
                <c:pt idx="2789">
                  <c:v>0.00341763499658236</c:v>
                </c:pt>
                <c:pt idx="2790">
                  <c:v>0.00341763499658236</c:v>
                </c:pt>
                <c:pt idx="2791">
                  <c:v>0.00341763499658236</c:v>
                </c:pt>
                <c:pt idx="2792">
                  <c:v>0.00341763499658236</c:v>
                </c:pt>
                <c:pt idx="2793">
                  <c:v>0.00341763499658236</c:v>
                </c:pt>
                <c:pt idx="2794">
                  <c:v>0.00341763499658236</c:v>
                </c:pt>
                <c:pt idx="2795">
                  <c:v>0.00341763499658236</c:v>
                </c:pt>
                <c:pt idx="2796">
                  <c:v>0.00341763499658236</c:v>
                </c:pt>
                <c:pt idx="2797">
                  <c:v>0.00341763499658236</c:v>
                </c:pt>
                <c:pt idx="2798">
                  <c:v>0.00341763499658236</c:v>
                </c:pt>
                <c:pt idx="2799">
                  <c:v>0.00341763499658236</c:v>
                </c:pt>
                <c:pt idx="2800">
                  <c:v>0.00341763499658236</c:v>
                </c:pt>
                <c:pt idx="2801">
                  <c:v>0.00341763499658236</c:v>
                </c:pt>
                <c:pt idx="2802">
                  <c:v>0.00341763499658236</c:v>
                </c:pt>
                <c:pt idx="2803">
                  <c:v>0.00341763499658236</c:v>
                </c:pt>
                <c:pt idx="2804">
                  <c:v>0.00341763499658236</c:v>
                </c:pt>
                <c:pt idx="2805">
                  <c:v>0.00341763499658236</c:v>
                </c:pt>
                <c:pt idx="2806">
                  <c:v>0.00341763499658236</c:v>
                </c:pt>
                <c:pt idx="2807">
                  <c:v>0.00341763499658236</c:v>
                </c:pt>
                <c:pt idx="2808">
                  <c:v>0.00341763499658236</c:v>
                </c:pt>
                <c:pt idx="2809">
                  <c:v>0.00341763499658236</c:v>
                </c:pt>
                <c:pt idx="2810">
                  <c:v>0.00341763499658236</c:v>
                </c:pt>
                <c:pt idx="2811">
                  <c:v>0.00341763499658236</c:v>
                </c:pt>
                <c:pt idx="2812">
                  <c:v>0.00341763499658236</c:v>
                </c:pt>
                <c:pt idx="2813">
                  <c:v>0.00341763499658236</c:v>
                </c:pt>
                <c:pt idx="2814">
                  <c:v>0.00341763499658236</c:v>
                </c:pt>
                <c:pt idx="2815">
                  <c:v>0.00341763499658236</c:v>
                </c:pt>
                <c:pt idx="2816">
                  <c:v>0.00341763499658236</c:v>
                </c:pt>
                <c:pt idx="2817">
                  <c:v>0.00341763499658236</c:v>
                </c:pt>
                <c:pt idx="2818">
                  <c:v>0.00341763499658236</c:v>
                </c:pt>
                <c:pt idx="2819">
                  <c:v>0.00341763499658236</c:v>
                </c:pt>
                <c:pt idx="2820">
                  <c:v>0.00341763499658236</c:v>
                </c:pt>
                <c:pt idx="2821">
                  <c:v>0.00341763499658236</c:v>
                </c:pt>
                <c:pt idx="2822">
                  <c:v>0.00341763499658236</c:v>
                </c:pt>
                <c:pt idx="2823">
                  <c:v>0.00341763499658236</c:v>
                </c:pt>
                <c:pt idx="2824">
                  <c:v>0.00341763499658236</c:v>
                </c:pt>
                <c:pt idx="2825">
                  <c:v>0.00341763499658236</c:v>
                </c:pt>
                <c:pt idx="2826">
                  <c:v>0.00341763499658236</c:v>
                </c:pt>
                <c:pt idx="2827">
                  <c:v>0.00341763499658236</c:v>
                </c:pt>
                <c:pt idx="2828">
                  <c:v>0.00341763499658236</c:v>
                </c:pt>
                <c:pt idx="2829">
                  <c:v>0.00341763499658236</c:v>
                </c:pt>
                <c:pt idx="2830">
                  <c:v>0.00341763499658236</c:v>
                </c:pt>
                <c:pt idx="2831">
                  <c:v>0.00341763499658236</c:v>
                </c:pt>
                <c:pt idx="2832">
                  <c:v>0.00341763499658236</c:v>
                </c:pt>
                <c:pt idx="2833">
                  <c:v>0.00341763499658236</c:v>
                </c:pt>
                <c:pt idx="2834">
                  <c:v>0.00341763499658236</c:v>
                </c:pt>
                <c:pt idx="2835">
                  <c:v>0.00341763499658236</c:v>
                </c:pt>
                <c:pt idx="2836">
                  <c:v>0.00341763499658236</c:v>
                </c:pt>
                <c:pt idx="2837">
                  <c:v>0.00341763499658236</c:v>
                </c:pt>
                <c:pt idx="2838">
                  <c:v>0.00341763499658236</c:v>
                </c:pt>
                <c:pt idx="2839">
                  <c:v>0.00341763499658236</c:v>
                </c:pt>
                <c:pt idx="2840">
                  <c:v>0.00341763499658236</c:v>
                </c:pt>
                <c:pt idx="2841">
                  <c:v>0.00341763499658236</c:v>
                </c:pt>
                <c:pt idx="2842">
                  <c:v>0.00341763499658236</c:v>
                </c:pt>
                <c:pt idx="2843">
                  <c:v>0.00341763499658236</c:v>
                </c:pt>
                <c:pt idx="2844">
                  <c:v>0.00341763499658236</c:v>
                </c:pt>
                <c:pt idx="2845">
                  <c:v>0.00341763499658236</c:v>
                </c:pt>
                <c:pt idx="2846">
                  <c:v>0.00341763499658236</c:v>
                </c:pt>
                <c:pt idx="2847">
                  <c:v>0.00341763499658236</c:v>
                </c:pt>
                <c:pt idx="2848">
                  <c:v>0.00341763499658236</c:v>
                </c:pt>
                <c:pt idx="2849">
                  <c:v>0.00341763499658236</c:v>
                </c:pt>
                <c:pt idx="2850">
                  <c:v>0.00341763499658236</c:v>
                </c:pt>
                <c:pt idx="2851">
                  <c:v>0.00341763499658236</c:v>
                </c:pt>
                <c:pt idx="2852">
                  <c:v>0.00341763499658236</c:v>
                </c:pt>
                <c:pt idx="2853">
                  <c:v>0.00341763499658236</c:v>
                </c:pt>
                <c:pt idx="2854">
                  <c:v>0.00341763499658236</c:v>
                </c:pt>
                <c:pt idx="2855">
                  <c:v>0.00341763499658236</c:v>
                </c:pt>
                <c:pt idx="2856">
                  <c:v>0.00341763499658236</c:v>
                </c:pt>
                <c:pt idx="2857">
                  <c:v>0.00341763499658236</c:v>
                </c:pt>
                <c:pt idx="2858">
                  <c:v>0.00341763499658236</c:v>
                </c:pt>
                <c:pt idx="2859">
                  <c:v>0.00341763499658236</c:v>
                </c:pt>
                <c:pt idx="2860">
                  <c:v>0.00341763499658236</c:v>
                </c:pt>
                <c:pt idx="2861">
                  <c:v>0.00341763499658236</c:v>
                </c:pt>
                <c:pt idx="2862">
                  <c:v>0.00341763499658236</c:v>
                </c:pt>
                <c:pt idx="2863">
                  <c:v>0.00341763499658236</c:v>
                </c:pt>
                <c:pt idx="2864">
                  <c:v>0.00341763499658236</c:v>
                </c:pt>
                <c:pt idx="2865">
                  <c:v>0.00341763499658236</c:v>
                </c:pt>
                <c:pt idx="2866">
                  <c:v>0.00341763499658236</c:v>
                </c:pt>
                <c:pt idx="2867">
                  <c:v>0.00341763499658236</c:v>
                </c:pt>
                <c:pt idx="2868">
                  <c:v>0.00341763499658236</c:v>
                </c:pt>
                <c:pt idx="2869">
                  <c:v>0.00341763499658236</c:v>
                </c:pt>
                <c:pt idx="2870">
                  <c:v>0.00341763499658236</c:v>
                </c:pt>
                <c:pt idx="2871">
                  <c:v>0.00341763499658236</c:v>
                </c:pt>
                <c:pt idx="2872">
                  <c:v>0.00341763499658236</c:v>
                </c:pt>
                <c:pt idx="2873">
                  <c:v>0.00341763499658236</c:v>
                </c:pt>
                <c:pt idx="2874">
                  <c:v>0.00341763499658236</c:v>
                </c:pt>
                <c:pt idx="2875">
                  <c:v>0.00341763499658236</c:v>
                </c:pt>
                <c:pt idx="2876">
                  <c:v>0.00341763499658236</c:v>
                </c:pt>
                <c:pt idx="2877">
                  <c:v>0.00341763499658236</c:v>
                </c:pt>
                <c:pt idx="2878">
                  <c:v>0.00341763499658236</c:v>
                </c:pt>
                <c:pt idx="2879">
                  <c:v>0.00341763499658236</c:v>
                </c:pt>
                <c:pt idx="2880">
                  <c:v>0.00341763499658236</c:v>
                </c:pt>
                <c:pt idx="2881">
                  <c:v>0.00341763499658236</c:v>
                </c:pt>
                <c:pt idx="2882">
                  <c:v>0.00341763499658236</c:v>
                </c:pt>
                <c:pt idx="2883">
                  <c:v>0.00341763499658236</c:v>
                </c:pt>
                <c:pt idx="2884">
                  <c:v>0.00341763499658236</c:v>
                </c:pt>
                <c:pt idx="2885">
                  <c:v>0.00341763499658236</c:v>
                </c:pt>
                <c:pt idx="2886">
                  <c:v>0.00341763499658236</c:v>
                </c:pt>
                <c:pt idx="2887">
                  <c:v>0.00341763499658236</c:v>
                </c:pt>
                <c:pt idx="2888">
                  <c:v>0.00341763499658236</c:v>
                </c:pt>
                <c:pt idx="2889">
                  <c:v>0.00341763499658236</c:v>
                </c:pt>
                <c:pt idx="2890">
                  <c:v>0.00341763499658236</c:v>
                </c:pt>
                <c:pt idx="2891">
                  <c:v>0.00341763499658236</c:v>
                </c:pt>
                <c:pt idx="2892">
                  <c:v>0.00341763499658236</c:v>
                </c:pt>
                <c:pt idx="2893">
                  <c:v>0.00341763499658236</c:v>
                </c:pt>
                <c:pt idx="2894">
                  <c:v>0.00341763499658236</c:v>
                </c:pt>
                <c:pt idx="2895">
                  <c:v>0.00341763499658236</c:v>
                </c:pt>
                <c:pt idx="2896">
                  <c:v>0.00341763499658236</c:v>
                </c:pt>
                <c:pt idx="2897">
                  <c:v>0.00341763499658236</c:v>
                </c:pt>
                <c:pt idx="2898">
                  <c:v>0.00341763499658236</c:v>
                </c:pt>
                <c:pt idx="2899">
                  <c:v>0.00341763499658236</c:v>
                </c:pt>
                <c:pt idx="2900">
                  <c:v>0.00341763499658236</c:v>
                </c:pt>
                <c:pt idx="2901">
                  <c:v>0.00341763499658236</c:v>
                </c:pt>
                <c:pt idx="2902">
                  <c:v>0.00341763499658236</c:v>
                </c:pt>
                <c:pt idx="2903">
                  <c:v>0.00341763499658236</c:v>
                </c:pt>
                <c:pt idx="2904">
                  <c:v>0.00341763499658236</c:v>
                </c:pt>
                <c:pt idx="2905">
                  <c:v>0.00341763499658236</c:v>
                </c:pt>
                <c:pt idx="2906">
                  <c:v>0.00341763499658236</c:v>
                </c:pt>
                <c:pt idx="2907">
                  <c:v>0.00341763499658236</c:v>
                </c:pt>
                <c:pt idx="2908">
                  <c:v>0.00341763499658236</c:v>
                </c:pt>
                <c:pt idx="2909">
                  <c:v>0.00341763499658236</c:v>
                </c:pt>
                <c:pt idx="2910">
                  <c:v>0.00341763499658236</c:v>
                </c:pt>
                <c:pt idx="2911">
                  <c:v>0.00341763499658236</c:v>
                </c:pt>
                <c:pt idx="2912">
                  <c:v>0.00341763499658236</c:v>
                </c:pt>
                <c:pt idx="2913">
                  <c:v>0.00341763499658236</c:v>
                </c:pt>
                <c:pt idx="2914">
                  <c:v>0.00341763499658236</c:v>
                </c:pt>
                <c:pt idx="2915">
                  <c:v>0.00341763499658236</c:v>
                </c:pt>
                <c:pt idx="2916">
                  <c:v>0.00341763499658236</c:v>
                </c:pt>
                <c:pt idx="2917">
                  <c:v>0.00341763499658236</c:v>
                </c:pt>
                <c:pt idx="2918">
                  <c:v>0.00341763499658236</c:v>
                </c:pt>
                <c:pt idx="2919">
                  <c:v>0.00341763499658236</c:v>
                </c:pt>
                <c:pt idx="2920">
                  <c:v>0.00341763499658236</c:v>
                </c:pt>
                <c:pt idx="2921">
                  <c:v>0.00341763499658236</c:v>
                </c:pt>
                <c:pt idx="2922">
                  <c:v>0.00341763499658236</c:v>
                </c:pt>
                <c:pt idx="2923">
                  <c:v>0.00341763499658236</c:v>
                </c:pt>
                <c:pt idx="2924">
                  <c:v>0.00341763499658236</c:v>
                </c:pt>
                <c:pt idx="2925">
                  <c:v>0.00341763499658236</c:v>
                </c:pt>
                <c:pt idx="2926">
                  <c:v>0.00341763499658236</c:v>
                </c:pt>
                <c:pt idx="2927">
                  <c:v>0.00341763499658236</c:v>
                </c:pt>
                <c:pt idx="2928">
                  <c:v>0.00341763499658236</c:v>
                </c:pt>
                <c:pt idx="2929">
                  <c:v>0.00341763499658236</c:v>
                </c:pt>
                <c:pt idx="2930">
                  <c:v>0.00341763499658236</c:v>
                </c:pt>
                <c:pt idx="2931">
                  <c:v>0.00341763499658236</c:v>
                </c:pt>
                <c:pt idx="2932">
                  <c:v>0.00341763499658236</c:v>
                </c:pt>
                <c:pt idx="2933">
                  <c:v>0.00341763499658236</c:v>
                </c:pt>
                <c:pt idx="2934">
                  <c:v>0.00341763499658236</c:v>
                </c:pt>
                <c:pt idx="2935">
                  <c:v>0.00341763499658236</c:v>
                </c:pt>
                <c:pt idx="2936">
                  <c:v>0.00341763499658236</c:v>
                </c:pt>
                <c:pt idx="2937">
                  <c:v>0.00341763499658236</c:v>
                </c:pt>
                <c:pt idx="2938">
                  <c:v>0.00341763499658236</c:v>
                </c:pt>
                <c:pt idx="2939">
                  <c:v>0.00341763499658236</c:v>
                </c:pt>
                <c:pt idx="2940">
                  <c:v>0.00341763499658236</c:v>
                </c:pt>
                <c:pt idx="2941">
                  <c:v>0.00341763499658236</c:v>
                </c:pt>
                <c:pt idx="2942">
                  <c:v>0.00341763499658236</c:v>
                </c:pt>
                <c:pt idx="2943">
                  <c:v>0.00341763499658236</c:v>
                </c:pt>
                <c:pt idx="2944">
                  <c:v>0.00341763499658236</c:v>
                </c:pt>
                <c:pt idx="2945">
                  <c:v>0.00341763499658236</c:v>
                </c:pt>
                <c:pt idx="2946">
                  <c:v>0.00341763499658236</c:v>
                </c:pt>
                <c:pt idx="2947">
                  <c:v>0.00341763499658236</c:v>
                </c:pt>
                <c:pt idx="2948">
                  <c:v>0.00341763499658236</c:v>
                </c:pt>
                <c:pt idx="2949">
                  <c:v>0.00341763499658236</c:v>
                </c:pt>
                <c:pt idx="2950">
                  <c:v>0.00341763499658236</c:v>
                </c:pt>
                <c:pt idx="2951">
                  <c:v>0.00341763499658236</c:v>
                </c:pt>
                <c:pt idx="2952">
                  <c:v>0.00341763499658236</c:v>
                </c:pt>
                <c:pt idx="2953">
                  <c:v>0.00341763499658236</c:v>
                </c:pt>
                <c:pt idx="2954">
                  <c:v>0.00341763499658236</c:v>
                </c:pt>
                <c:pt idx="2955">
                  <c:v>0.00341763499658236</c:v>
                </c:pt>
                <c:pt idx="2956">
                  <c:v>0.00341763499658236</c:v>
                </c:pt>
                <c:pt idx="2957">
                  <c:v>0.00341763499658236</c:v>
                </c:pt>
                <c:pt idx="2958">
                  <c:v>0.00341763499658236</c:v>
                </c:pt>
                <c:pt idx="2959">
                  <c:v>0.00341763499658236</c:v>
                </c:pt>
                <c:pt idx="2960">
                  <c:v>0.00341763499658236</c:v>
                </c:pt>
                <c:pt idx="2961">
                  <c:v>0.00341763499658236</c:v>
                </c:pt>
                <c:pt idx="2962">
                  <c:v>0.00341763499658236</c:v>
                </c:pt>
                <c:pt idx="2963">
                  <c:v>0.00341763499658236</c:v>
                </c:pt>
                <c:pt idx="2964">
                  <c:v>0.00341763499658236</c:v>
                </c:pt>
                <c:pt idx="2965">
                  <c:v>0.00341763499658236</c:v>
                </c:pt>
                <c:pt idx="2966">
                  <c:v>0.00341763499658236</c:v>
                </c:pt>
                <c:pt idx="2967">
                  <c:v>0.00341763499658236</c:v>
                </c:pt>
                <c:pt idx="2968">
                  <c:v>0.00341763499658236</c:v>
                </c:pt>
                <c:pt idx="2969">
                  <c:v>0.00341763499658236</c:v>
                </c:pt>
                <c:pt idx="2970">
                  <c:v>0.00341763499658236</c:v>
                </c:pt>
                <c:pt idx="2971">
                  <c:v>0.00341763499658236</c:v>
                </c:pt>
                <c:pt idx="2972">
                  <c:v>0.00341763499658236</c:v>
                </c:pt>
                <c:pt idx="2973">
                  <c:v>0.00341763499658236</c:v>
                </c:pt>
                <c:pt idx="2974">
                  <c:v>0.00341763499658236</c:v>
                </c:pt>
                <c:pt idx="2975">
                  <c:v>0.00341763499658236</c:v>
                </c:pt>
                <c:pt idx="2976">
                  <c:v>0.00341763499658236</c:v>
                </c:pt>
                <c:pt idx="2977">
                  <c:v>0.00341763499658236</c:v>
                </c:pt>
                <c:pt idx="2978">
                  <c:v>0.00341763499658236</c:v>
                </c:pt>
                <c:pt idx="2979">
                  <c:v>0.00341763499658236</c:v>
                </c:pt>
                <c:pt idx="2980">
                  <c:v>0.00341763499658236</c:v>
                </c:pt>
                <c:pt idx="2981">
                  <c:v>0.00341763499658236</c:v>
                </c:pt>
                <c:pt idx="2982">
                  <c:v>0.00341763499658236</c:v>
                </c:pt>
                <c:pt idx="2983">
                  <c:v>0.00341763499658236</c:v>
                </c:pt>
                <c:pt idx="2984">
                  <c:v>0.00341763499658236</c:v>
                </c:pt>
                <c:pt idx="2985">
                  <c:v>0.00341763499658236</c:v>
                </c:pt>
                <c:pt idx="2986">
                  <c:v>0.00341763499658236</c:v>
                </c:pt>
                <c:pt idx="2987">
                  <c:v>0.00341763499658236</c:v>
                </c:pt>
                <c:pt idx="2988">
                  <c:v>0.00341763499658236</c:v>
                </c:pt>
                <c:pt idx="2989">
                  <c:v>0.00341763499658236</c:v>
                </c:pt>
                <c:pt idx="2990">
                  <c:v>0.00341763499658236</c:v>
                </c:pt>
                <c:pt idx="2991">
                  <c:v>0.00341763499658236</c:v>
                </c:pt>
                <c:pt idx="2992">
                  <c:v>0.00341763499658236</c:v>
                </c:pt>
                <c:pt idx="2993">
                  <c:v>0.00341763499658236</c:v>
                </c:pt>
                <c:pt idx="2994">
                  <c:v>0.00341763499658236</c:v>
                </c:pt>
                <c:pt idx="2995">
                  <c:v>0.00341763499658236</c:v>
                </c:pt>
                <c:pt idx="2996">
                  <c:v>0.00341763499658236</c:v>
                </c:pt>
                <c:pt idx="2997">
                  <c:v>0.00341763499658236</c:v>
                </c:pt>
                <c:pt idx="2998">
                  <c:v>0.00341763499658236</c:v>
                </c:pt>
                <c:pt idx="2999">
                  <c:v>0.00341763499658236</c:v>
                </c:pt>
                <c:pt idx="3000">
                  <c:v>0.00341763499658236</c:v>
                </c:pt>
                <c:pt idx="3001">
                  <c:v>0.00341763499658236</c:v>
                </c:pt>
                <c:pt idx="3002">
                  <c:v>0.00341763499658236</c:v>
                </c:pt>
                <c:pt idx="3003">
                  <c:v>0.00341763499658236</c:v>
                </c:pt>
                <c:pt idx="3004">
                  <c:v>0.00341763499658236</c:v>
                </c:pt>
                <c:pt idx="3005">
                  <c:v>0.00341763499658236</c:v>
                </c:pt>
                <c:pt idx="3006">
                  <c:v>0.00341763499658236</c:v>
                </c:pt>
                <c:pt idx="3007">
                  <c:v>0.00341763499658236</c:v>
                </c:pt>
                <c:pt idx="3008">
                  <c:v>0.00341763499658236</c:v>
                </c:pt>
                <c:pt idx="3009">
                  <c:v>0.00341763499658236</c:v>
                </c:pt>
                <c:pt idx="3010">
                  <c:v>0.00341763499658236</c:v>
                </c:pt>
                <c:pt idx="3011">
                  <c:v>0.00341763499658236</c:v>
                </c:pt>
                <c:pt idx="3012">
                  <c:v>0.00341763499658236</c:v>
                </c:pt>
                <c:pt idx="3013">
                  <c:v>0.00341763499658236</c:v>
                </c:pt>
                <c:pt idx="3014">
                  <c:v>0.00341763499658236</c:v>
                </c:pt>
                <c:pt idx="3015">
                  <c:v>0.00341763499658236</c:v>
                </c:pt>
                <c:pt idx="3016">
                  <c:v>0.00341763499658236</c:v>
                </c:pt>
                <c:pt idx="3017">
                  <c:v>0.00341763499658236</c:v>
                </c:pt>
                <c:pt idx="3018">
                  <c:v>0.00341763499658236</c:v>
                </c:pt>
                <c:pt idx="3019">
                  <c:v>0.00341763499658236</c:v>
                </c:pt>
                <c:pt idx="3020">
                  <c:v>0.00341763499658236</c:v>
                </c:pt>
                <c:pt idx="3021">
                  <c:v>0.00341763499658236</c:v>
                </c:pt>
                <c:pt idx="3022">
                  <c:v>0.00341763499658236</c:v>
                </c:pt>
                <c:pt idx="3023">
                  <c:v>0.00341763499658236</c:v>
                </c:pt>
                <c:pt idx="3024">
                  <c:v>0.00341763499658236</c:v>
                </c:pt>
                <c:pt idx="3025">
                  <c:v>0.00341763499658236</c:v>
                </c:pt>
                <c:pt idx="3026">
                  <c:v>0.00341763499658236</c:v>
                </c:pt>
                <c:pt idx="3027">
                  <c:v>0.00341763499658236</c:v>
                </c:pt>
                <c:pt idx="3028">
                  <c:v>0.00341763499658236</c:v>
                </c:pt>
                <c:pt idx="3029">
                  <c:v>0.00341763499658236</c:v>
                </c:pt>
                <c:pt idx="3030">
                  <c:v>0.00341763499658236</c:v>
                </c:pt>
                <c:pt idx="3031">
                  <c:v>0.00341763499658236</c:v>
                </c:pt>
                <c:pt idx="3032">
                  <c:v>0.00341763499658236</c:v>
                </c:pt>
                <c:pt idx="3033">
                  <c:v>0.00341763499658236</c:v>
                </c:pt>
                <c:pt idx="3034">
                  <c:v>0.00341763499658236</c:v>
                </c:pt>
                <c:pt idx="3035">
                  <c:v>0.00341763499658236</c:v>
                </c:pt>
                <c:pt idx="3036">
                  <c:v>0.00341763499658236</c:v>
                </c:pt>
                <c:pt idx="3037">
                  <c:v>0.00341763499658236</c:v>
                </c:pt>
                <c:pt idx="3038">
                  <c:v>0.00341763499658236</c:v>
                </c:pt>
                <c:pt idx="3039">
                  <c:v>0.00341763499658236</c:v>
                </c:pt>
                <c:pt idx="3040">
                  <c:v>0.00341763499658236</c:v>
                </c:pt>
                <c:pt idx="3041">
                  <c:v>0.00341763499658236</c:v>
                </c:pt>
                <c:pt idx="3042">
                  <c:v>0.00341763499658236</c:v>
                </c:pt>
                <c:pt idx="3043">
                  <c:v>0.00341763499658236</c:v>
                </c:pt>
                <c:pt idx="3044">
                  <c:v>0.00341763499658236</c:v>
                </c:pt>
                <c:pt idx="3045">
                  <c:v>0.00341763499658236</c:v>
                </c:pt>
                <c:pt idx="3046">
                  <c:v>0.00341763499658236</c:v>
                </c:pt>
                <c:pt idx="3047">
                  <c:v>0.00341763499658236</c:v>
                </c:pt>
                <c:pt idx="3048">
                  <c:v>0.00341763499658236</c:v>
                </c:pt>
                <c:pt idx="3049">
                  <c:v>0.00341763499658236</c:v>
                </c:pt>
                <c:pt idx="3050">
                  <c:v>0.00341763499658236</c:v>
                </c:pt>
                <c:pt idx="3051">
                  <c:v>0.00341763499658236</c:v>
                </c:pt>
                <c:pt idx="3052">
                  <c:v>0.00341763499658236</c:v>
                </c:pt>
                <c:pt idx="3053">
                  <c:v>0.00341763499658236</c:v>
                </c:pt>
                <c:pt idx="3054">
                  <c:v>0.00341763499658236</c:v>
                </c:pt>
                <c:pt idx="3055">
                  <c:v>0.00341763499658236</c:v>
                </c:pt>
                <c:pt idx="3056">
                  <c:v>0.00341763499658236</c:v>
                </c:pt>
                <c:pt idx="3057">
                  <c:v>0.00341763499658236</c:v>
                </c:pt>
                <c:pt idx="3058">
                  <c:v>0.00341763499658236</c:v>
                </c:pt>
                <c:pt idx="3059">
                  <c:v>0.00341763499658236</c:v>
                </c:pt>
                <c:pt idx="3060">
                  <c:v>0.00341763499658236</c:v>
                </c:pt>
                <c:pt idx="3061">
                  <c:v>0.00341763499658236</c:v>
                </c:pt>
                <c:pt idx="3062">
                  <c:v>0.00341763499658236</c:v>
                </c:pt>
                <c:pt idx="3063">
                  <c:v>0.00341763499658236</c:v>
                </c:pt>
                <c:pt idx="3064">
                  <c:v>0.00341763499658236</c:v>
                </c:pt>
                <c:pt idx="3065">
                  <c:v>0.00341763499658236</c:v>
                </c:pt>
                <c:pt idx="3066">
                  <c:v>0.00341763499658236</c:v>
                </c:pt>
                <c:pt idx="3067">
                  <c:v>0.00341763499658236</c:v>
                </c:pt>
                <c:pt idx="3068">
                  <c:v>0.00341763499658236</c:v>
                </c:pt>
                <c:pt idx="3069">
                  <c:v>0.00341763499658236</c:v>
                </c:pt>
                <c:pt idx="3070">
                  <c:v>0.00341763499658236</c:v>
                </c:pt>
                <c:pt idx="3071">
                  <c:v>0.00341763499658236</c:v>
                </c:pt>
                <c:pt idx="3072">
                  <c:v>0.00341763499658236</c:v>
                </c:pt>
                <c:pt idx="3073">
                  <c:v>0.00341763499658236</c:v>
                </c:pt>
                <c:pt idx="3074">
                  <c:v>0.00341763499658236</c:v>
                </c:pt>
                <c:pt idx="3075">
                  <c:v>0.00341763499658236</c:v>
                </c:pt>
                <c:pt idx="3076">
                  <c:v>0.00341763499658236</c:v>
                </c:pt>
                <c:pt idx="3077">
                  <c:v>0.00341763499658236</c:v>
                </c:pt>
                <c:pt idx="3078">
                  <c:v>0.00341763499658236</c:v>
                </c:pt>
                <c:pt idx="3079">
                  <c:v>0.00341763499658236</c:v>
                </c:pt>
                <c:pt idx="3080">
                  <c:v>0.00341763499658236</c:v>
                </c:pt>
                <c:pt idx="3081">
                  <c:v>0.00341763499658236</c:v>
                </c:pt>
                <c:pt idx="3082">
                  <c:v>0.00341763499658236</c:v>
                </c:pt>
                <c:pt idx="3083">
                  <c:v>0.00341763499658236</c:v>
                </c:pt>
                <c:pt idx="3084">
                  <c:v>0.00341763499658236</c:v>
                </c:pt>
                <c:pt idx="3085">
                  <c:v>0.00341763499658236</c:v>
                </c:pt>
                <c:pt idx="3086">
                  <c:v>0.00341763499658236</c:v>
                </c:pt>
                <c:pt idx="3087">
                  <c:v>0.00341763499658236</c:v>
                </c:pt>
                <c:pt idx="3088">
                  <c:v>0.00341763499658236</c:v>
                </c:pt>
                <c:pt idx="3089">
                  <c:v>0.00341763499658236</c:v>
                </c:pt>
                <c:pt idx="3090">
                  <c:v>0.00341763499658236</c:v>
                </c:pt>
                <c:pt idx="3091">
                  <c:v>0.00341763499658236</c:v>
                </c:pt>
                <c:pt idx="3092">
                  <c:v>0.00341763499658236</c:v>
                </c:pt>
                <c:pt idx="3093">
                  <c:v>0.00341763499658236</c:v>
                </c:pt>
                <c:pt idx="3094">
                  <c:v>0.00341763499658236</c:v>
                </c:pt>
                <c:pt idx="3095">
                  <c:v>0.00341763499658236</c:v>
                </c:pt>
                <c:pt idx="3096">
                  <c:v>0.00341763499658236</c:v>
                </c:pt>
                <c:pt idx="3097">
                  <c:v>0.00341763499658236</c:v>
                </c:pt>
                <c:pt idx="3098">
                  <c:v>0.00341763499658236</c:v>
                </c:pt>
                <c:pt idx="3099">
                  <c:v>0.00341763499658236</c:v>
                </c:pt>
                <c:pt idx="3100">
                  <c:v>0.00341763499658236</c:v>
                </c:pt>
                <c:pt idx="3101">
                  <c:v>0.00341763499658236</c:v>
                </c:pt>
                <c:pt idx="3102">
                  <c:v>0.00341763499658236</c:v>
                </c:pt>
                <c:pt idx="3103">
                  <c:v>0.00341763499658236</c:v>
                </c:pt>
                <c:pt idx="3104">
                  <c:v>0.00341763499658236</c:v>
                </c:pt>
                <c:pt idx="3105">
                  <c:v>0.00341763499658236</c:v>
                </c:pt>
                <c:pt idx="3106">
                  <c:v>0.00341763499658236</c:v>
                </c:pt>
                <c:pt idx="3107">
                  <c:v>0.00341763499658236</c:v>
                </c:pt>
                <c:pt idx="3108">
                  <c:v>0.00341763499658236</c:v>
                </c:pt>
                <c:pt idx="3109">
                  <c:v>0.00341763499658236</c:v>
                </c:pt>
                <c:pt idx="3110">
                  <c:v>0.00341763499658236</c:v>
                </c:pt>
                <c:pt idx="3111">
                  <c:v>0.00341763499658236</c:v>
                </c:pt>
                <c:pt idx="3112">
                  <c:v>0.00341763499658236</c:v>
                </c:pt>
                <c:pt idx="3113">
                  <c:v>0.00341763499658236</c:v>
                </c:pt>
                <c:pt idx="3114">
                  <c:v>0.00341763499658236</c:v>
                </c:pt>
                <c:pt idx="3115">
                  <c:v>0.00341763499658236</c:v>
                </c:pt>
                <c:pt idx="3116">
                  <c:v>0.00341763499658236</c:v>
                </c:pt>
                <c:pt idx="3117">
                  <c:v>0.00341763499658236</c:v>
                </c:pt>
                <c:pt idx="3118">
                  <c:v>0.00341763499658236</c:v>
                </c:pt>
                <c:pt idx="3119">
                  <c:v>0.00341763499658236</c:v>
                </c:pt>
                <c:pt idx="3120">
                  <c:v>0.00341763499658236</c:v>
                </c:pt>
                <c:pt idx="3121">
                  <c:v>0.00341763499658236</c:v>
                </c:pt>
                <c:pt idx="3122">
                  <c:v>0.00341763499658236</c:v>
                </c:pt>
                <c:pt idx="3123">
                  <c:v>0.00341763499658236</c:v>
                </c:pt>
                <c:pt idx="3124">
                  <c:v>0.00341763499658236</c:v>
                </c:pt>
                <c:pt idx="3125">
                  <c:v>0.00341763499658236</c:v>
                </c:pt>
                <c:pt idx="3126">
                  <c:v>0.00341763499658236</c:v>
                </c:pt>
                <c:pt idx="3127">
                  <c:v>0.00341763499658236</c:v>
                </c:pt>
                <c:pt idx="3128">
                  <c:v>0.00341763499658236</c:v>
                </c:pt>
                <c:pt idx="3129">
                  <c:v>0.00341763499658236</c:v>
                </c:pt>
                <c:pt idx="3130">
                  <c:v>0.00341763499658236</c:v>
                </c:pt>
                <c:pt idx="3131">
                  <c:v>0.00341763499658236</c:v>
                </c:pt>
                <c:pt idx="3132">
                  <c:v>0.00341763499658236</c:v>
                </c:pt>
                <c:pt idx="3133">
                  <c:v>0.00341763499658236</c:v>
                </c:pt>
                <c:pt idx="3134">
                  <c:v>0.00341763499658236</c:v>
                </c:pt>
                <c:pt idx="3135">
                  <c:v>0.00341763499658236</c:v>
                </c:pt>
                <c:pt idx="3136">
                  <c:v>0.00341763499658236</c:v>
                </c:pt>
                <c:pt idx="3137">
                  <c:v>0.00341763499658236</c:v>
                </c:pt>
                <c:pt idx="3138">
                  <c:v>0.00341763499658236</c:v>
                </c:pt>
                <c:pt idx="3139">
                  <c:v>0.00341763499658236</c:v>
                </c:pt>
                <c:pt idx="3140">
                  <c:v>0.00341763499658236</c:v>
                </c:pt>
                <c:pt idx="3141">
                  <c:v>0.00341763499658236</c:v>
                </c:pt>
                <c:pt idx="3142">
                  <c:v>0.00341763499658236</c:v>
                </c:pt>
                <c:pt idx="3143">
                  <c:v>0.00341763499658236</c:v>
                </c:pt>
                <c:pt idx="3144">
                  <c:v>0.00341763499658236</c:v>
                </c:pt>
                <c:pt idx="3145">
                  <c:v>0.00341763499658236</c:v>
                </c:pt>
                <c:pt idx="3146">
                  <c:v>0.00341763499658236</c:v>
                </c:pt>
                <c:pt idx="3147">
                  <c:v>0.00341763499658236</c:v>
                </c:pt>
                <c:pt idx="3148">
                  <c:v>0.00341763499658236</c:v>
                </c:pt>
                <c:pt idx="3149">
                  <c:v>0.00341763499658236</c:v>
                </c:pt>
                <c:pt idx="3150">
                  <c:v>0.00341763499658236</c:v>
                </c:pt>
                <c:pt idx="3151">
                  <c:v>0.00341763499658236</c:v>
                </c:pt>
                <c:pt idx="3152">
                  <c:v>0.00341763499658236</c:v>
                </c:pt>
                <c:pt idx="3153">
                  <c:v>0.00341763499658236</c:v>
                </c:pt>
                <c:pt idx="3154">
                  <c:v>0.00341763499658236</c:v>
                </c:pt>
                <c:pt idx="3155">
                  <c:v>0.00341763499658236</c:v>
                </c:pt>
                <c:pt idx="3156">
                  <c:v>0.00341763499658236</c:v>
                </c:pt>
                <c:pt idx="3157">
                  <c:v>0.00341763499658236</c:v>
                </c:pt>
                <c:pt idx="3158">
                  <c:v>0.00341763499658236</c:v>
                </c:pt>
                <c:pt idx="3159">
                  <c:v>0.00341763499658236</c:v>
                </c:pt>
                <c:pt idx="3160">
                  <c:v>0.00341763499658236</c:v>
                </c:pt>
                <c:pt idx="3161">
                  <c:v>0.00341763499658236</c:v>
                </c:pt>
                <c:pt idx="3162">
                  <c:v>0.00341763499658236</c:v>
                </c:pt>
                <c:pt idx="3163">
                  <c:v>0.00341763499658236</c:v>
                </c:pt>
                <c:pt idx="3164">
                  <c:v>0.00341763499658236</c:v>
                </c:pt>
                <c:pt idx="3165">
                  <c:v>0.00341763499658236</c:v>
                </c:pt>
                <c:pt idx="3166">
                  <c:v>0.00341763499658236</c:v>
                </c:pt>
                <c:pt idx="3167">
                  <c:v>0.00341763499658236</c:v>
                </c:pt>
                <c:pt idx="3168">
                  <c:v>0.00341763499658236</c:v>
                </c:pt>
                <c:pt idx="3169">
                  <c:v>0.00341763499658236</c:v>
                </c:pt>
                <c:pt idx="3170">
                  <c:v>0.00341763499658236</c:v>
                </c:pt>
                <c:pt idx="3171">
                  <c:v>0.00341763499658236</c:v>
                </c:pt>
                <c:pt idx="3172">
                  <c:v>0.00341763499658236</c:v>
                </c:pt>
                <c:pt idx="3173">
                  <c:v>0.00341763499658236</c:v>
                </c:pt>
                <c:pt idx="3174">
                  <c:v>0.00341763499658236</c:v>
                </c:pt>
                <c:pt idx="3175">
                  <c:v>0.00341763499658236</c:v>
                </c:pt>
                <c:pt idx="3176">
                  <c:v>0.00341763499658236</c:v>
                </c:pt>
                <c:pt idx="3177">
                  <c:v>0.00341763499658236</c:v>
                </c:pt>
                <c:pt idx="3178">
                  <c:v>0.00341763499658236</c:v>
                </c:pt>
                <c:pt idx="3179">
                  <c:v>0.00341763499658236</c:v>
                </c:pt>
                <c:pt idx="3180">
                  <c:v>0.00341763499658236</c:v>
                </c:pt>
                <c:pt idx="3181">
                  <c:v>0.00341763499658236</c:v>
                </c:pt>
                <c:pt idx="3182">
                  <c:v>0.00341763499658236</c:v>
                </c:pt>
                <c:pt idx="3183">
                  <c:v>0.00341763499658236</c:v>
                </c:pt>
                <c:pt idx="3184">
                  <c:v>0.00341763499658236</c:v>
                </c:pt>
                <c:pt idx="3185">
                  <c:v>0.00341763499658236</c:v>
                </c:pt>
                <c:pt idx="3186">
                  <c:v>0.00341763499658236</c:v>
                </c:pt>
                <c:pt idx="3187">
                  <c:v>0.00341763499658236</c:v>
                </c:pt>
                <c:pt idx="3188">
                  <c:v>0.00341763499658236</c:v>
                </c:pt>
                <c:pt idx="3189">
                  <c:v>0.00341763499658236</c:v>
                </c:pt>
                <c:pt idx="3190">
                  <c:v>0.00341763499658236</c:v>
                </c:pt>
                <c:pt idx="3191">
                  <c:v>0.00341763499658236</c:v>
                </c:pt>
                <c:pt idx="3192">
                  <c:v>0.00341763499658236</c:v>
                </c:pt>
                <c:pt idx="3193">
                  <c:v>0.00341763499658236</c:v>
                </c:pt>
                <c:pt idx="3194">
                  <c:v>0.00341763499658236</c:v>
                </c:pt>
                <c:pt idx="3195">
                  <c:v>0.00341763499658236</c:v>
                </c:pt>
                <c:pt idx="3196">
                  <c:v>0.00341763499658236</c:v>
                </c:pt>
                <c:pt idx="3197">
                  <c:v>0.00341763499658236</c:v>
                </c:pt>
                <c:pt idx="3198">
                  <c:v>0.00341763499658236</c:v>
                </c:pt>
                <c:pt idx="3199">
                  <c:v>0.00341763499658236</c:v>
                </c:pt>
                <c:pt idx="3200">
                  <c:v>0.00341763499658236</c:v>
                </c:pt>
                <c:pt idx="3201">
                  <c:v>0.00341763499658236</c:v>
                </c:pt>
                <c:pt idx="3202">
                  <c:v>0.00341763499658236</c:v>
                </c:pt>
                <c:pt idx="3203">
                  <c:v>0.00341763499658236</c:v>
                </c:pt>
                <c:pt idx="3204">
                  <c:v>0.00341763499658236</c:v>
                </c:pt>
                <c:pt idx="3205">
                  <c:v>0.00341763499658236</c:v>
                </c:pt>
                <c:pt idx="3206">
                  <c:v>0.00341763499658236</c:v>
                </c:pt>
                <c:pt idx="3207">
                  <c:v>0.00341763499658236</c:v>
                </c:pt>
                <c:pt idx="3208">
                  <c:v>0.00341763499658236</c:v>
                </c:pt>
                <c:pt idx="3209">
                  <c:v>0.00341763499658236</c:v>
                </c:pt>
                <c:pt idx="3210">
                  <c:v>0.00341763499658236</c:v>
                </c:pt>
                <c:pt idx="3211">
                  <c:v>0.00341763499658236</c:v>
                </c:pt>
                <c:pt idx="3212">
                  <c:v>0.00341763499658236</c:v>
                </c:pt>
                <c:pt idx="3213">
                  <c:v>0.00341763499658236</c:v>
                </c:pt>
                <c:pt idx="3214">
                  <c:v>0.00341763499658236</c:v>
                </c:pt>
                <c:pt idx="3215">
                  <c:v>0.00341763499658236</c:v>
                </c:pt>
                <c:pt idx="3216">
                  <c:v>0.00341763499658236</c:v>
                </c:pt>
                <c:pt idx="3217">
                  <c:v>0.00341763499658236</c:v>
                </c:pt>
                <c:pt idx="3218">
                  <c:v>0.00341763499658236</c:v>
                </c:pt>
                <c:pt idx="3219">
                  <c:v>0.00341763499658236</c:v>
                </c:pt>
                <c:pt idx="3220">
                  <c:v>0.00341763499658236</c:v>
                </c:pt>
                <c:pt idx="3221">
                  <c:v>0.00341763499658236</c:v>
                </c:pt>
                <c:pt idx="3222">
                  <c:v>0.00341763499658236</c:v>
                </c:pt>
                <c:pt idx="3223">
                  <c:v>0.00341763499658236</c:v>
                </c:pt>
                <c:pt idx="3224">
                  <c:v>0.00341763499658236</c:v>
                </c:pt>
                <c:pt idx="3225">
                  <c:v>0.00341763499658236</c:v>
                </c:pt>
                <c:pt idx="3226">
                  <c:v>0.00341763499658236</c:v>
                </c:pt>
                <c:pt idx="3227">
                  <c:v>0.00341763499658236</c:v>
                </c:pt>
                <c:pt idx="3228">
                  <c:v>0.00341763499658236</c:v>
                </c:pt>
                <c:pt idx="3229">
                  <c:v>0.00341763499658236</c:v>
                </c:pt>
                <c:pt idx="3230">
                  <c:v>0.00341763499658236</c:v>
                </c:pt>
                <c:pt idx="3231">
                  <c:v>0.00341763499658236</c:v>
                </c:pt>
                <c:pt idx="3232">
                  <c:v>0.00341763499658236</c:v>
                </c:pt>
                <c:pt idx="3233">
                  <c:v>0.00341763499658236</c:v>
                </c:pt>
                <c:pt idx="3234">
                  <c:v>0.00341763499658236</c:v>
                </c:pt>
                <c:pt idx="3235">
                  <c:v>0.00341763499658236</c:v>
                </c:pt>
                <c:pt idx="3236">
                  <c:v>0.00341763499658236</c:v>
                </c:pt>
                <c:pt idx="3237">
                  <c:v>0.00341763499658236</c:v>
                </c:pt>
                <c:pt idx="3238">
                  <c:v>0.00341763499658236</c:v>
                </c:pt>
                <c:pt idx="3239">
                  <c:v>0.00341763499658236</c:v>
                </c:pt>
                <c:pt idx="3240">
                  <c:v>0.00341763499658236</c:v>
                </c:pt>
                <c:pt idx="3241">
                  <c:v>0.00341763499658236</c:v>
                </c:pt>
                <c:pt idx="3242">
                  <c:v>0.00341763499658236</c:v>
                </c:pt>
                <c:pt idx="3243">
                  <c:v>0.00341763499658236</c:v>
                </c:pt>
                <c:pt idx="3244">
                  <c:v>0.00341763499658236</c:v>
                </c:pt>
                <c:pt idx="3245">
                  <c:v>0.00341763499658236</c:v>
                </c:pt>
                <c:pt idx="3246">
                  <c:v>0.00341763499658236</c:v>
                </c:pt>
                <c:pt idx="3247">
                  <c:v>0.00341763499658236</c:v>
                </c:pt>
                <c:pt idx="3248">
                  <c:v>0.00341763499658236</c:v>
                </c:pt>
                <c:pt idx="3249">
                  <c:v>0.00341763499658236</c:v>
                </c:pt>
                <c:pt idx="3250">
                  <c:v>0.00341763499658236</c:v>
                </c:pt>
                <c:pt idx="3251">
                  <c:v>0.00341763499658236</c:v>
                </c:pt>
                <c:pt idx="3252">
                  <c:v>0.00341763499658236</c:v>
                </c:pt>
                <c:pt idx="3253">
                  <c:v>0.00341763499658236</c:v>
                </c:pt>
                <c:pt idx="3254">
                  <c:v>0.00341763499658236</c:v>
                </c:pt>
                <c:pt idx="3255">
                  <c:v>0.00341763499658236</c:v>
                </c:pt>
                <c:pt idx="3256">
                  <c:v>0.00341763499658236</c:v>
                </c:pt>
                <c:pt idx="3257">
                  <c:v>0.00341763499658236</c:v>
                </c:pt>
                <c:pt idx="3258">
                  <c:v>0.00341763499658236</c:v>
                </c:pt>
                <c:pt idx="3259">
                  <c:v>0.00341763499658236</c:v>
                </c:pt>
                <c:pt idx="3260">
                  <c:v>0.00341763499658236</c:v>
                </c:pt>
                <c:pt idx="3261">
                  <c:v>0.00341763499658236</c:v>
                </c:pt>
                <c:pt idx="3262">
                  <c:v>0.00341763499658236</c:v>
                </c:pt>
                <c:pt idx="3263">
                  <c:v>0.00341763499658236</c:v>
                </c:pt>
                <c:pt idx="3264">
                  <c:v>0.00341763499658236</c:v>
                </c:pt>
                <c:pt idx="3265">
                  <c:v>0.00341763499658236</c:v>
                </c:pt>
                <c:pt idx="3266">
                  <c:v>0.00341763499658236</c:v>
                </c:pt>
                <c:pt idx="3267">
                  <c:v>0.00341763499658236</c:v>
                </c:pt>
                <c:pt idx="3268">
                  <c:v>0.00341763499658236</c:v>
                </c:pt>
                <c:pt idx="3269">
                  <c:v>0.00341763499658236</c:v>
                </c:pt>
                <c:pt idx="3270">
                  <c:v>0.00341763499658236</c:v>
                </c:pt>
                <c:pt idx="3271">
                  <c:v>0.00341763499658236</c:v>
                </c:pt>
                <c:pt idx="3272">
                  <c:v>0.00341763499658236</c:v>
                </c:pt>
                <c:pt idx="3273">
                  <c:v>0.00341763499658236</c:v>
                </c:pt>
                <c:pt idx="3274">
                  <c:v>0.00341763499658236</c:v>
                </c:pt>
                <c:pt idx="3275">
                  <c:v>0.00341763499658236</c:v>
                </c:pt>
                <c:pt idx="3276">
                  <c:v>0.00341763499658236</c:v>
                </c:pt>
                <c:pt idx="3277">
                  <c:v>0.00341763499658236</c:v>
                </c:pt>
                <c:pt idx="3278">
                  <c:v>0.00341763499658236</c:v>
                </c:pt>
                <c:pt idx="3279">
                  <c:v>0.00341763499658236</c:v>
                </c:pt>
                <c:pt idx="3280">
                  <c:v>0.00341763499658236</c:v>
                </c:pt>
                <c:pt idx="3281">
                  <c:v>0.00341763499658236</c:v>
                </c:pt>
                <c:pt idx="3282">
                  <c:v>0.00341763499658236</c:v>
                </c:pt>
                <c:pt idx="3283">
                  <c:v>0.00341763499658236</c:v>
                </c:pt>
                <c:pt idx="3284">
                  <c:v>0.00341763499658236</c:v>
                </c:pt>
                <c:pt idx="3285">
                  <c:v>0.00341763499658236</c:v>
                </c:pt>
                <c:pt idx="3286">
                  <c:v>0.00341763499658236</c:v>
                </c:pt>
                <c:pt idx="3287">
                  <c:v>0.00341763499658236</c:v>
                </c:pt>
                <c:pt idx="3288">
                  <c:v>0.00341763499658236</c:v>
                </c:pt>
                <c:pt idx="3289">
                  <c:v>0.00341763499658236</c:v>
                </c:pt>
                <c:pt idx="3290">
                  <c:v>0.00341763499658236</c:v>
                </c:pt>
                <c:pt idx="3291">
                  <c:v>0.00341763499658236</c:v>
                </c:pt>
                <c:pt idx="3292">
                  <c:v>0.00341763499658236</c:v>
                </c:pt>
                <c:pt idx="3293">
                  <c:v>0.00341763499658236</c:v>
                </c:pt>
                <c:pt idx="3294">
                  <c:v>0.00341763499658236</c:v>
                </c:pt>
                <c:pt idx="3295">
                  <c:v>0.00341763499658236</c:v>
                </c:pt>
                <c:pt idx="3296">
                  <c:v>0.00341763499658236</c:v>
                </c:pt>
                <c:pt idx="3297">
                  <c:v>0.00341763499658236</c:v>
                </c:pt>
                <c:pt idx="3298">
                  <c:v>0.00341763499658236</c:v>
                </c:pt>
                <c:pt idx="3299">
                  <c:v>0.00341763499658236</c:v>
                </c:pt>
                <c:pt idx="3300">
                  <c:v>0.00341763499658236</c:v>
                </c:pt>
                <c:pt idx="3301">
                  <c:v>0.00341763499658236</c:v>
                </c:pt>
                <c:pt idx="3302">
                  <c:v>0.00341763499658236</c:v>
                </c:pt>
                <c:pt idx="3303">
                  <c:v>0.00341763499658236</c:v>
                </c:pt>
                <c:pt idx="3304">
                  <c:v>0.00341763499658236</c:v>
                </c:pt>
                <c:pt idx="3305">
                  <c:v>0.00341763499658236</c:v>
                </c:pt>
                <c:pt idx="3306">
                  <c:v>0.00341763499658236</c:v>
                </c:pt>
                <c:pt idx="3307">
                  <c:v>0.00341763499658236</c:v>
                </c:pt>
                <c:pt idx="3308">
                  <c:v>0.00341763499658236</c:v>
                </c:pt>
                <c:pt idx="3309">
                  <c:v>0.00341763499658236</c:v>
                </c:pt>
                <c:pt idx="3310">
                  <c:v>0.00341763499658236</c:v>
                </c:pt>
                <c:pt idx="3311">
                  <c:v>0.00341763499658236</c:v>
                </c:pt>
                <c:pt idx="3312">
                  <c:v>0.00341763499658236</c:v>
                </c:pt>
                <c:pt idx="3313">
                  <c:v>0.00341763499658236</c:v>
                </c:pt>
                <c:pt idx="3314">
                  <c:v>0.00341763499658236</c:v>
                </c:pt>
                <c:pt idx="3315">
                  <c:v>0.00341763499658236</c:v>
                </c:pt>
                <c:pt idx="3316">
                  <c:v>0.00341763499658236</c:v>
                </c:pt>
                <c:pt idx="3317">
                  <c:v>0.00341763499658236</c:v>
                </c:pt>
                <c:pt idx="3318">
                  <c:v>0.00341763499658236</c:v>
                </c:pt>
                <c:pt idx="3319">
                  <c:v>0.00341763499658236</c:v>
                </c:pt>
                <c:pt idx="3320">
                  <c:v>0.00341763499658236</c:v>
                </c:pt>
                <c:pt idx="3321">
                  <c:v>0.00341763499658236</c:v>
                </c:pt>
                <c:pt idx="3322">
                  <c:v>0.00341763499658236</c:v>
                </c:pt>
                <c:pt idx="3323">
                  <c:v>0.00341763499658236</c:v>
                </c:pt>
                <c:pt idx="3324">
                  <c:v>0.00341763499658236</c:v>
                </c:pt>
                <c:pt idx="3325">
                  <c:v>0.00341763499658236</c:v>
                </c:pt>
                <c:pt idx="3326">
                  <c:v>0.00341763499658236</c:v>
                </c:pt>
                <c:pt idx="3327">
                  <c:v>0.00341763499658236</c:v>
                </c:pt>
                <c:pt idx="3328">
                  <c:v>0.00341763499658236</c:v>
                </c:pt>
                <c:pt idx="3329">
                  <c:v>0.00341763499658236</c:v>
                </c:pt>
                <c:pt idx="3330">
                  <c:v>0.00341763499658236</c:v>
                </c:pt>
                <c:pt idx="3331">
                  <c:v>0.00341763499658236</c:v>
                </c:pt>
                <c:pt idx="3332">
                  <c:v>0.00341763499658236</c:v>
                </c:pt>
                <c:pt idx="3333">
                  <c:v>0.00341763499658236</c:v>
                </c:pt>
                <c:pt idx="3334">
                  <c:v>0.00341763499658236</c:v>
                </c:pt>
                <c:pt idx="3335">
                  <c:v>0.00341763499658236</c:v>
                </c:pt>
                <c:pt idx="3336">
                  <c:v>0.00341763499658236</c:v>
                </c:pt>
                <c:pt idx="3337">
                  <c:v>0.00341763499658236</c:v>
                </c:pt>
                <c:pt idx="3338">
                  <c:v>0.00341763499658236</c:v>
                </c:pt>
                <c:pt idx="3339">
                  <c:v>0.00341763499658236</c:v>
                </c:pt>
                <c:pt idx="3340">
                  <c:v>0.00341763499658236</c:v>
                </c:pt>
                <c:pt idx="3341">
                  <c:v>0.00341763499658236</c:v>
                </c:pt>
                <c:pt idx="3342">
                  <c:v>0.00341763499658236</c:v>
                </c:pt>
                <c:pt idx="3343">
                  <c:v>0.00341763499658236</c:v>
                </c:pt>
                <c:pt idx="3344">
                  <c:v>0.00341763499658236</c:v>
                </c:pt>
                <c:pt idx="3345">
                  <c:v>0.00341763499658236</c:v>
                </c:pt>
                <c:pt idx="3346">
                  <c:v>0.00341763499658236</c:v>
                </c:pt>
                <c:pt idx="3347">
                  <c:v>0.00341763499658236</c:v>
                </c:pt>
                <c:pt idx="3348">
                  <c:v>0.00341763499658236</c:v>
                </c:pt>
                <c:pt idx="3349">
                  <c:v>0.00341763499658236</c:v>
                </c:pt>
                <c:pt idx="3350">
                  <c:v>0.00341763499658236</c:v>
                </c:pt>
                <c:pt idx="3351">
                  <c:v>0.00341763499658236</c:v>
                </c:pt>
                <c:pt idx="3352">
                  <c:v>0.00341763499658236</c:v>
                </c:pt>
                <c:pt idx="3353">
                  <c:v>0.00341763499658236</c:v>
                </c:pt>
                <c:pt idx="3354">
                  <c:v>0.00341763499658236</c:v>
                </c:pt>
                <c:pt idx="3355">
                  <c:v>0.00341763499658236</c:v>
                </c:pt>
                <c:pt idx="3356">
                  <c:v>0.00341763499658236</c:v>
                </c:pt>
                <c:pt idx="3357">
                  <c:v>0.00341763499658236</c:v>
                </c:pt>
                <c:pt idx="3358">
                  <c:v>0.00341763499658236</c:v>
                </c:pt>
                <c:pt idx="3359">
                  <c:v>0.00341763499658236</c:v>
                </c:pt>
                <c:pt idx="3360">
                  <c:v>0.00341763499658236</c:v>
                </c:pt>
                <c:pt idx="3361">
                  <c:v>0.00341763499658236</c:v>
                </c:pt>
                <c:pt idx="3362">
                  <c:v>0.00341763499658236</c:v>
                </c:pt>
                <c:pt idx="3363">
                  <c:v>0.00341763499658236</c:v>
                </c:pt>
                <c:pt idx="3364">
                  <c:v>0.00341763499658236</c:v>
                </c:pt>
                <c:pt idx="3365">
                  <c:v>0.00341763499658236</c:v>
                </c:pt>
                <c:pt idx="3366">
                  <c:v>0.00341763499658236</c:v>
                </c:pt>
                <c:pt idx="3367">
                  <c:v>0.00341763499658236</c:v>
                </c:pt>
                <c:pt idx="3368">
                  <c:v>0.00341763499658236</c:v>
                </c:pt>
                <c:pt idx="3369">
                  <c:v>0.00341763499658236</c:v>
                </c:pt>
                <c:pt idx="3370">
                  <c:v>0.00341763499658236</c:v>
                </c:pt>
                <c:pt idx="3371">
                  <c:v>0.00341763499658236</c:v>
                </c:pt>
                <c:pt idx="3372">
                  <c:v>0.00341763499658236</c:v>
                </c:pt>
                <c:pt idx="3373">
                  <c:v>0.00341763499658236</c:v>
                </c:pt>
                <c:pt idx="3374">
                  <c:v>0.00341763499658236</c:v>
                </c:pt>
                <c:pt idx="3375">
                  <c:v>0.00341763499658236</c:v>
                </c:pt>
                <c:pt idx="3376">
                  <c:v>0.00341763499658236</c:v>
                </c:pt>
                <c:pt idx="3377">
                  <c:v>0.00341763499658236</c:v>
                </c:pt>
                <c:pt idx="3378">
                  <c:v>0.00341763499658236</c:v>
                </c:pt>
                <c:pt idx="3379">
                  <c:v>0.00341763499658236</c:v>
                </c:pt>
                <c:pt idx="3380">
                  <c:v>0.00341763499658236</c:v>
                </c:pt>
                <c:pt idx="3381">
                  <c:v>0.00341763499658236</c:v>
                </c:pt>
                <c:pt idx="3382">
                  <c:v>0.00341763499658236</c:v>
                </c:pt>
                <c:pt idx="3383">
                  <c:v>0.00341763499658236</c:v>
                </c:pt>
                <c:pt idx="3384">
                  <c:v>0.00341763499658236</c:v>
                </c:pt>
                <c:pt idx="3385">
                  <c:v>0.00341763499658236</c:v>
                </c:pt>
                <c:pt idx="3386">
                  <c:v>0.00341763499658236</c:v>
                </c:pt>
                <c:pt idx="3387">
                  <c:v>0.00341763499658236</c:v>
                </c:pt>
                <c:pt idx="3388">
                  <c:v>0.00341763499658236</c:v>
                </c:pt>
                <c:pt idx="3389">
                  <c:v>0.00341763499658236</c:v>
                </c:pt>
                <c:pt idx="3390">
                  <c:v>0.00341763499658236</c:v>
                </c:pt>
                <c:pt idx="3391">
                  <c:v>0.00341763499658236</c:v>
                </c:pt>
                <c:pt idx="3392">
                  <c:v>0.00341763499658236</c:v>
                </c:pt>
                <c:pt idx="3393">
                  <c:v>0.00341763499658236</c:v>
                </c:pt>
                <c:pt idx="3394">
                  <c:v>0.00341763499658236</c:v>
                </c:pt>
                <c:pt idx="3395">
                  <c:v>0.00341763499658236</c:v>
                </c:pt>
                <c:pt idx="3396">
                  <c:v>0.00341763499658236</c:v>
                </c:pt>
                <c:pt idx="3397">
                  <c:v>0.00341763499658236</c:v>
                </c:pt>
                <c:pt idx="3398">
                  <c:v>0.00341763499658236</c:v>
                </c:pt>
                <c:pt idx="3399">
                  <c:v>0.00341763499658236</c:v>
                </c:pt>
                <c:pt idx="3400">
                  <c:v>0.00341763499658236</c:v>
                </c:pt>
                <c:pt idx="3401">
                  <c:v>0.00341763499658236</c:v>
                </c:pt>
                <c:pt idx="3402">
                  <c:v>0.00341763499658236</c:v>
                </c:pt>
                <c:pt idx="3403">
                  <c:v>0.00341763499658236</c:v>
                </c:pt>
                <c:pt idx="3404">
                  <c:v>0.00341763499658236</c:v>
                </c:pt>
                <c:pt idx="3405">
                  <c:v>0.00341763499658236</c:v>
                </c:pt>
                <c:pt idx="3406">
                  <c:v>0.00341763499658236</c:v>
                </c:pt>
                <c:pt idx="3407">
                  <c:v>0.00341763499658236</c:v>
                </c:pt>
                <c:pt idx="3408">
                  <c:v>0.00341763499658236</c:v>
                </c:pt>
                <c:pt idx="3409">
                  <c:v>0.00341763499658236</c:v>
                </c:pt>
                <c:pt idx="3410">
                  <c:v>0.00341763499658236</c:v>
                </c:pt>
                <c:pt idx="3411">
                  <c:v>0.00341763499658236</c:v>
                </c:pt>
                <c:pt idx="3412">
                  <c:v>0.00341763499658236</c:v>
                </c:pt>
                <c:pt idx="3413">
                  <c:v>0.00341763499658236</c:v>
                </c:pt>
                <c:pt idx="3414">
                  <c:v>0.00341763499658236</c:v>
                </c:pt>
                <c:pt idx="3415">
                  <c:v>0.00341763499658236</c:v>
                </c:pt>
                <c:pt idx="3416">
                  <c:v>0.00341763499658236</c:v>
                </c:pt>
                <c:pt idx="3417">
                  <c:v>0.00341763499658236</c:v>
                </c:pt>
                <c:pt idx="3418">
                  <c:v>0.00341763499658236</c:v>
                </c:pt>
                <c:pt idx="3419">
                  <c:v>0.00341763499658236</c:v>
                </c:pt>
                <c:pt idx="3420">
                  <c:v>0.00341763499658236</c:v>
                </c:pt>
                <c:pt idx="3421">
                  <c:v>0.00341763499658236</c:v>
                </c:pt>
                <c:pt idx="3422">
                  <c:v>0.00341763499658236</c:v>
                </c:pt>
                <c:pt idx="3423">
                  <c:v>0.00341763499658236</c:v>
                </c:pt>
                <c:pt idx="3424">
                  <c:v>0.00341763499658236</c:v>
                </c:pt>
                <c:pt idx="3425">
                  <c:v>0.00341763499658236</c:v>
                </c:pt>
                <c:pt idx="3426">
                  <c:v>0.00341763499658236</c:v>
                </c:pt>
                <c:pt idx="3427">
                  <c:v>0.00341763499658236</c:v>
                </c:pt>
                <c:pt idx="3428">
                  <c:v>0.00341763499658236</c:v>
                </c:pt>
                <c:pt idx="3429">
                  <c:v>0.00341763499658236</c:v>
                </c:pt>
                <c:pt idx="3430">
                  <c:v>0.00341763499658236</c:v>
                </c:pt>
                <c:pt idx="3431">
                  <c:v>0.00341763499658236</c:v>
                </c:pt>
                <c:pt idx="3432">
                  <c:v>0.00341763499658236</c:v>
                </c:pt>
                <c:pt idx="3433">
                  <c:v>0.00341763499658236</c:v>
                </c:pt>
                <c:pt idx="3434">
                  <c:v>0.00341763499658236</c:v>
                </c:pt>
                <c:pt idx="3435">
                  <c:v>0.00341763499658236</c:v>
                </c:pt>
                <c:pt idx="3436">
                  <c:v>0.00341763499658236</c:v>
                </c:pt>
                <c:pt idx="3437">
                  <c:v>0.00341763499658236</c:v>
                </c:pt>
                <c:pt idx="3438">
                  <c:v>0.00341763499658236</c:v>
                </c:pt>
                <c:pt idx="3439">
                  <c:v>0.00341763499658236</c:v>
                </c:pt>
                <c:pt idx="3440">
                  <c:v>0.00341763499658236</c:v>
                </c:pt>
                <c:pt idx="3441">
                  <c:v>0.00341763499658236</c:v>
                </c:pt>
                <c:pt idx="3442">
                  <c:v>0.00341763499658236</c:v>
                </c:pt>
                <c:pt idx="3443">
                  <c:v>0.00341763499658236</c:v>
                </c:pt>
                <c:pt idx="3444">
                  <c:v>0.00341763499658236</c:v>
                </c:pt>
                <c:pt idx="3445">
                  <c:v>0.00341763499658236</c:v>
                </c:pt>
                <c:pt idx="3446">
                  <c:v>0.00341763499658236</c:v>
                </c:pt>
                <c:pt idx="3447">
                  <c:v>0.00341763499658236</c:v>
                </c:pt>
                <c:pt idx="3448">
                  <c:v>0.00341763499658236</c:v>
                </c:pt>
                <c:pt idx="3449">
                  <c:v>0.00341763499658236</c:v>
                </c:pt>
                <c:pt idx="3450">
                  <c:v>0.00341763499658236</c:v>
                </c:pt>
                <c:pt idx="3451">
                  <c:v>0.00341763499658236</c:v>
                </c:pt>
                <c:pt idx="3452">
                  <c:v>0.00341763499658236</c:v>
                </c:pt>
                <c:pt idx="3453">
                  <c:v>0.00341763499658236</c:v>
                </c:pt>
                <c:pt idx="3454">
                  <c:v>0.00341763499658236</c:v>
                </c:pt>
                <c:pt idx="3455">
                  <c:v>0.00341763499658236</c:v>
                </c:pt>
                <c:pt idx="3456">
                  <c:v>0.00341763499658236</c:v>
                </c:pt>
                <c:pt idx="3457">
                  <c:v>0.00341763499658236</c:v>
                </c:pt>
                <c:pt idx="3458">
                  <c:v>0.00341763499658236</c:v>
                </c:pt>
                <c:pt idx="3459">
                  <c:v>0.00341763499658236</c:v>
                </c:pt>
                <c:pt idx="3460">
                  <c:v>0.00341763499658236</c:v>
                </c:pt>
                <c:pt idx="3461">
                  <c:v>0.00341763499658236</c:v>
                </c:pt>
                <c:pt idx="3462">
                  <c:v>0.00341763499658236</c:v>
                </c:pt>
                <c:pt idx="3463">
                  <c:v>0.00341763499658236</c:v>
                </c:pt>
                <c:pt idx="3464">
                  <c:v>0.00341763499658236</c:v>
                </c:pt>
                <c:pt idx="3465">
                  <c:v>0.00341763499658236</c:v>
                </c:pt>
                <c:pt idx="3466">
                  <c:v>0.00341763499658236</c:v>
                </c:pt>
                <c:pt idx="3467">
                  <c:v>0.00341763499658236</c:v>
                </c:pt>
                <c:pt idx="3468">
                  <c:v>0.00341763499658236</c:v>
                </c:pt>
                <c:pt idx="3469">
                  <c:v>0.00341763499658236</c:v>
                </c:pt>
                <c:pt idx="3470">
                  <c:v>0.00341763499658236</c:v>
                </c:pt>
                <c:pt idx="3471">
                  <c:v>0.00341763499658236</c:v>
                </c:pt>
                <c:pt idx="3472">
                  <c:v>0.00341763499658236</c:v>
                </c:pt>
                <c:pt idx="3473">
                  <c:v>0.00341763499658236</c:v>
                </c:pt>
                <c:pt idx="3474">
                  <c:v>0.00341763499658236</c:v>
                </c:pt>
                <c:pt idx="3475">
                  <c:v>0.00341763499658236</c:v>
                </c:pt>
                <c:pt idx="3476">
                  <c:v>0.00341763499658236</c:v>
                </c:pt>
                <c:pt idx="3477">
                  <c:v>0.00341763499658236</c:v>
                </c:pt>
                <c:pt idx="3478">
                  <c:v>0.00341763499658236</c:v>
                </c:pt>
                <c:pt idx="3479">
                  <c:v>0.00341763499658236</c:v>
                </c:pt>
                <c:pt idx="3480">
                  <c:v>0.00341763499658236</c:v>
                </c:pt>
                <c:pt idx="3481">
                  <c:v>0.00341763499658236</c:v>
                </c:pt>
                <c:pt idx="3482">
                  <c:v>0.00341763499658236</c:v>
                </c:pt>
                <c:pt idx="3483">
                  <c:v>0.00341763499658236</c:v>
                </c:pt>
                <c:pt idx="3484">
                  <c:v>0.00341763499658236</c:v>
                </c:pt>
                <c:pt idx="3485">
                  <c:v>0.00341763499658236</c:v>
                </c:pt>
                <c:pt idx="3486">
                  <c:v>0.00341763499658236</c:v>
                </c:pt>
                <c:pt idx="3487">
                  <c:v>0.00341763499658236</c:v>
                </c:pt>
                <c:pt idx="3488">
                  <c:v>0.00341763499658236</c:v>
                </c:pt>
                <c:pt idx="3489">
                  <c:v>0.00341763499658236</c:v>
                </c:pt>
                <c:pt idx="3490">
                  <c:v>0.00341763499658236</c:v>
                </c:pt>
                <c:pt idx="3491">
                  <c:v>0.00341763499658236</c:v>
                </c:pt>
                <c:pt idx="3492">
                  <c:v>0.00341763499658236</c:v>
                </c:pt>
                <c:pt idx="3493">
                  <c:v>0.00341763499658236</c:v>
                </c:pt>
                <c:pt idx="3494">
                  <c:v>0.00341763499658236</c:v>
                </c:pt>
                <c:pt idx="3495">
                  <c:v>0.00341763499658236</c:v>
                </c:pt>
                <c:pt idx="3496">
                  <c:v>0.00341763499658236</c:v>
                </c:pt>
                <c:pt idx="3497">
                  <c:v>0.00341763499658236</c:v>
                </c:pt>
                <c:pt idx="3498">
                  <c:v>0.00341763499658236</c:v>
                </c:pt>
                <c:pt idx="3499">
                  <c:v>0.00341763499658236</c:v>
                </c:pt>
                <c:pt idx="3500">
                  <c:v>0.00341763499658236</c:v>
                </c:pt>
                <c:pt idx="3501">
                  <c:v>0.00341763499658236</c:v>
                </c:pt>
                <c:pt idx="3502">
                  <c:v>0.00341763499658236</c:v>
                </c:pt>
                <c:pt idx="3503">
                  <c:v>0.00341763499658236</c:v>
                </c:pt>
                <c:pt idx="3504">
                  <c:v>0.00341763499658236</c:v>
                </c:pt>
                <c:pt idx="3505">
                  <c:v>0.00341763499658236</c:v>
                </c:pt>
                <c:pt idx="3506">
                  <c:v>0.00341763499658236</c:v>
                </c:pt>
                <c:pt idx="3507">
                  <c:v>0.00341763499658236</c:v>
                </c:pt>
                <c:pt idx="3508">
                  <c:v>0.00341763499658236</c:v>
                </c:pt>
                <c:pt idx="3509">
                  <c:v>0.00341763499658236</c:v>
                </c:pt>
                <c:pt idx="3510">
                  <c:v>0.00341763499658236</c:v>
                </c:pt>
                <c:pt idx="3511">
                  <c:v>0.00341763499658236</c:v>
                </c:pt>
                <c:pt idx="3512">
                  <c:v>0.00341763499658236</c:v>
                </c:pt>
                <c:pt idx="3513">
                  <c:v>0.00341763499658236</c:v>
                </c:pt>
                <c:pt idx="3514">
                  <c:v>0.00341763499658236</c:v>
                </c:pt>
                <c:pt idx="3515">
                  <c:v>0.00341763499658236</c:v>
                </c:pt>
                <c:pt idx="3516">
                  <c:v>0.00341763499658236</c:v>
                </c:pt>
                <c:pt idx="3517">
                  <c:v>0.00341763499658236</c:v>
                </c:pt>
                <c:pt idx="3518">
                  <c:v>0.00341763499658236</c:v>
                </c:pt>
                <c:pt idx="3519">
                  <c:v>0.00341763499658236</c:v>
                </c:pt>
                <c:pt idx="3520">
                  <c:v>0.00341763499658236</c:v>
                </c:pt>
                <c:pt idx="3521">
                  <c:v>0.00341763499658236</c:v>
                </c:pt>
                <c:pt idx="3522">
                  <c:v>0.00341763499658236</c:v>
                </c:pt>
                <c:pt idx="3523">
                  <c:v>0.00341763499658236</c:v>
                </c:pt>
                <c:pt idx="3524">
                  <c:v>0.00341763499658236</c:v>
                </c:pt>
                <c:pt idx="3525">
                  <c:v>0.00341763499658236</c:v>
                </c:pt>
                <c:pt idx="3526">
                  <c:v>0.00341763499658236</c:v>
                </c:pt>
                <c:pt idx="3527">
                  <c:v>0.00341763499658236</c:v>
                </c:pt>
                <c:pt idx="3528">
                  <c:v>0.00341763499658236</c:v>
                </c:pt>
                <c:pt idx="3529">
                  <c:v>0.00341763499658236</c:v>
                </c:pt>
                <c:pt idx="3530">
                  <c:v>0.00341763499658236</c:v>
                </c:pt>
                <c:pt idx="3531">
                  <c:v>0.00341763499658236</c:v>
                </c:pt>
                <c:pt idx="3532">
                  <c:v>0.00341763499658236</c:v>
                </c:pt>
                <c:pt idx="3533">
                  <c:v>0.00341763499658236</c:v>
                </c:pt>
                <c:pt idx="3534">
                  <c:v>0.00341763499658236</c:v>
                </c:pt>
                <c:pt idx="3535">
                  <c:v>0.00341763499658236</c:v>
                </c:pt>
                <c:pt idx="3536">
                  <c:v>0.00341763499658236</c:v>
                </c:pt>
                <c:pt idx="3537">
                  <c:v>0.00341763499658236</c:v>
                </c:pt>
                <c:pt idx="3538">
                  <c:v>0.00341763499658236</c:v>
                </c:pt>
                <c:pt idx="3539">
                  <c:v>0.00341763499658236</c:v>
                </c:pt>
                <c:pt idx="3540">
                  <c:v>0.00341763499658236</c:v>
                </c:pt>
                <c:pt idx="3541">
                  <c:v>0.00341763499658236</c:v>
                </c:pt>
                <c:pt idx="3542">
                  <c:v>0.00341763499658236</c:v>
                </c:pt>
                <c:pt idx="3543">
                  <c:v>0.00341763499658236</c:v>
                </c:pt>
                <c:pt idx="3544">
                  <c:v>0.00341763499658236</c:v>
                </c:pt>
                <c:pt idx="3545">
                  <c:v>0.00341763499658236</c:v>
                </c:pt>
                <c:pt idx="3546">
                  <c:v>0.00341763499658236</c:v>
                </c:pt>
                <c:pt idx="3547">
                  <c:v>0.00341763499658236</c:v>
                </c:pt>
                <c:pt idx="3548">
                  <c:v>0.00341763499658236</c:v>
                </c:pt>
                <c:pt idx="3549">
                  <c:v>0.00341763499658236</c:v>
                </c:pt>
                <c:pt idx="3550">
                  <c:v>0.00341763499658236</c:v>
                </c:pt>
                <c:pt idx="3551">
                  <c:v>0.00341763499658236</c:v>
                </c:pt>
                <c:pt idx="3552">
                  <c:v>0.00341763499658236</c:v>
                </c:pt>
                <c:pt idx="3553">
                  <c:v>0.00341763499658236</c:v>
                </c:pt>
                <c:pt idx="3554">
                  <c:v>0.00341763499658236</c:v>
                </c:pt>
                <c:pt idx="3555">
                  <c:v>0.00341763499658236</c:v>
                </c:pt>
                <c:pt idx="3556">
                  <c:v>0.00341763499658236</c:v>
                </c:pt>
                <c:pt idx="3557">
                  <c:v>0.00341763499658236</c:v>
                </c:pt>
                <c:pt idx="3558">
                  <c:v>0.00341763499658236</c:v>
                </c:pt>
                <c:pt idx="3559">
                  <c:v>0.00341763499658236</c:v>
                </c:pt>
                <c:pt idx="3560">
                  <c:v>0.00341763499658236</c:v>
                </c:pt>
                <c:pt idx="3561">
                  <c:v>0.00341763499658236</c:v>
                </c:pt>
                <c:pt idx="3562">
                  <c:v>0.00341763499658236</c:v>
                </c:pt>
                <c:pt idx="3563">
                  <c:v>0.00341763499658236</c:v>
                </c:pt>
                <c:pt idx="3564">
                  <c:v>0.00341763499658236</c:v>
                </c:pt>
                <c:pt idx="3565">
                  <c:v>0.00341763499658236</c:v>
                </c:pt>
                <c:pt idx="3566">
                  <c:v>0.00341763499658236</c:v>
                </c:pt>
                <c:pt idx="3567">
                  <c:v>0.00341763499658236</c:v>
                </c:pt>
                <c:pt idx="3568">
                  <c:v>0.00341763499658236</c:v>
                </c:pt>
                <c:pt idx="3569">
                  <c:v>0.00341763499658236</c:v>
                </c:pt>
                <c:pt idx="3570">
                  <c:v>0.00341763499658236</c:v>
                </c:pt>
                <c:pt idx="3571">
                  <c:v>0.00341763499658236</c:v>
                </c:pt>
                <c:pt idx="3572">
                  <c:v>0.00341763499658236</c:v>
                </c:pt>
                <c:pt idx="3573">
                  <c:v>0.00341763499658236</c:v>
                </c:pt>
                <c:pt idx="3574">
                  <c:v>0.00341763499658236</c:v>
                </c:pt>
                <c:pt idx="3575">
                  <c:v>0.00341763499658236</c:v>
                </c:pt>
                <c:pt idx="3576">
                  <c:v>0.00341763499658236</c:v>
                </c:pt>
                <c:pt idx="3577">
                  <c:v>0.00341763499658236</c:v>
                </c:pt>
                <c:pt idx="3578">
                  <c:v>0.00341763499658236</c:v>
                </c:pt>
                <c:pt idx="3579">
                  <c:v>0.00341763499658236</c:v>
                </c:pt>
                <c:pt idx="3580">
                  <c:v>0.00341763499658236</c:v>
                </c:pt>
                <c:pt idx="3581">
                  <c:v>0.00341763499658236</c:v>
                </c:pt>
                <c:pt idx="3582">
                  <c:v>0.00341763499658236</c:v>
                </c:pt>
                <c:pt idx="3583">
                  <c:v>0.00341763499658236</c:v>
                </c:pt>
                <c:pt idx="3584">
                  <c:v>0.00341763499658236</c:v>
                </c:pt>
                <c:pt idx="3585">
                  <c:v>0.00341763499658236</c:v>
                </c:pt>
                <c:pt idx="3586">
                  <c:v>0.00341763499658236</c:v>
                </c:pt>
                <c:pt idx="3587">
                  <c:v>0.00341763499658236</c:v>
                </c:pt>
                <c:pt idx="3588">
                  <c:v>0.00341763499658236</c:v>
                </c:pt>
                <c:pt idx="3589">
                  <c:v>0.00341763499658236</c:v>
                </c:pt>
                <c:pt idx="3590">
                  <c:v>0.00341763499658236</c:v>
                </c:pt>
                <c:pt idx="3591">
                  <c:v>0.00341763499658236</c:v>
                </c:pt>
                <c:pt idx="3592">
                  <c:v>0.00341763499658236</c:v>
                </c:pt>
                <c:pt idx="3593">
                  <c:v>0.00341763499658236</c:v>
                </c:pt>
                <c:pt idx="3594">
                  <c:v>0.00341763499658236</c:v>
                </c:pt>
                <c:pt idx="3595">
                  <c:v>0.00341763499658236</c:v>
                </c:pt>
                <c:pt idx="3596">
                  <c:v>0.00341763499658236</c:v>
                </c:pt>
                <c:pt idx="3597">
                  <c:v>0.00341763499658236</c:v>
                </c:pt>
                <c:pt idx="3598">
                  <c:v>0.00341763499658236</c:v>
                </c:pt>
                <c:pt idx="3599">
                  <c:v>0.00341763499658236</c:v>
                </c:pt>
                <c:pt idx="3600">
                  <c:v>0.00341763499658236</c:v>
                </c:pt>
                <c:pt idx="3601">
                  <c:v>0.00341763499658236</c:v>
                </c:pt>
                <c:pt idx="3602">
                  <c:v>0.00341763499658236</c:v>
                </c:pt>
                <c:pt idx="3603">
                  <c:v>0.00341763499658236</c:v>
                </c:pt>
                <c:pt idx="3604">
                  <c:v>0.00341763499658236</c:v>
                </c:pt>
                <c:pt idx="3605">
                  <c:v>0.00341763499658236</c:v>
                </c:pt>
                <c:pt idx="3606">
                  <c:v>0.00341763499658236</c:v>
                </c:pt>
                <c:pt idx="3607">
                  <c:v>0.00341763499658236</c:v>
                </c:pt>
                <c:pt idx="3608">
                  <c:v>0.00341763499658236</c:v>
                </c:pt>
                <c:pt idx="3609">
                  <c:v>0.00341763499658236</c:v>
                </c:pt>
                <c:pt idx="3610">
                  <c:v>0.00341763499658236</c:v>
                </c:pt>
                <c:pt idx="3611">
                  <c:v>0.00341763499658236</c:v>
                </c:pt>
                <c:pt idx="3612">
                  <c:v>0.00341763499658236</c:v>
                </c:pt>
                <c:pt idx="3613">
                  <c:v>0.00341763499658236</c:v>
                </c:pt>
                <c:pt idx="3614">
                  <c:v>0.00341763499658236</c:v>
                </c:pt>
                <c:pt idx="3615">
                  <c:v>0.00341763499658236</c:v>
                </c:pt>
                <c:pt idx="3616">
                  <c:v>0.00341763499658236</c:v>
                </c:pt>
                <c:pt idx="3617">
                  <c:v>0.00341763499658236</c:v>
                </c:pt>
                <c:pt idx="3618">
                  <c:v>0.00341763499658236</c:v>
                </c:pt>
                <c:pt idx="3619">
                  <c:v>0.00341763499658236</c:v>
                </c:pt>
                <c:pt idx="3620">
                  <c:v>0.00341763499658236</c:v>
                </c:pt>
                <c:pt idx="3621">
                  <c:v>0.00341763499658236</c:v>
                </c:pt>
                <c:pt idx="3622">
                  <c:v>0.00341763499658236</c:v>
                </c:pt>
                <c:pt idx="3623">
                  <c:v>0.00341763499658236</c:v>
                </c:pt>
                <c:pt idx="3624">
                  <c:v>0.00341763499658236</c:v>
                </c:pt>
                <c:pt idx="3625">
                  <c:v>0.00341763499658236</c:v>
                </c:pt>
                <c:pt idx="3626">
                  <c:v>0.00341763499658236</c:v>
                </c:pt>
                <c:pt idx="3627">
                  <c:v>0.00341763499658236</c:v>
                </c:pt>
                <c:pt idx="3628">
                  <c:v>0.00341763499658236</c:v>
                </c:pt>
                <c:pt idx="3629">
                  <c:v>0.00341763499658236</c:v>
                </c:pt>
                <c:pt idx="3630">
                  <c:v>0.00341763499658236</c:v>
                </c:pt>
                <c:pt idx="3631">
                  <c:v>0.00341763499658236</c:v>
                </c:pt>
                <c:pt idx="3632">
                  <c:v>0.00341763499658236</c:v>
                </c:pt>
                <c:pt idx="3633">
                  <c:v>0.00341763499658236</c:v>
                </c:pt>
                <c:pt idx="3634">
                  <c:v>0.00341763499658236</c:v>
                </c:pt>
                <c:pt idx="3635">
                  <c:v>0.00341763499658236</c:v>
                </c:pt>
                <c:pt idx="3636">
                  <c:v>0.00341763499658236</c:v>
                </c:pt>
                <c:pt idx="3637">
                  <c:v>0.00341763499658236</c:v>
                </c:pt>
                <c:pt idx="3638">
                  <c:v>0.00341763499658236</c:v>
                </c:pt>
                <c:pt idx="3639">
                  <c:v>0.00341763499658236</c:v>
                </c:pt>
                <c:pt idx="3640">
                  <c:v>0.00341763499658236</c:v>
                </c:pt>
                <c:pt idx="3641">
                  <c:v>0.00341763499658236</c:v>
                </c:pt>
                <c:pt idx="3642">
                  <c:v>0.00341763499658236</c:v>
                </c:pt>
                <c:pt idx="3643">
                  <c:v>0.00341763499658236</c:v>
                </c:pt>
                <c:pt idx="3644">
                  <c:v>0.00341763499658236</c:v>
                </c:pt>
                <c:pt idx="3645">
                  <c:v>0.00341763499658236</c:v>
                </c:pt>
                <c:pt idx="3646">
                  <c:v>0.00341763499658236</c:v>
                </c:pt>
                <c:pt idx="3647">
                  <c:v>0.00341763499658236</c:v>
                </c:pt>
                <c:pt idx="3648">
                  <c:v>0.00341763499658236</c:v>
                </c:pt>
                <c:pt idx="3649">
                  <c:v>0.00341763499658236</c:v>
                </c:pt>
                <c:pt idx="3650">
                  <c:v>0.00341763499658236</c:v>
                </c:pt>
                <c:pt idx="3651">
                  <c:v>0.00341763499658236</c:v>
                </c:pt>
                <c:pt idx="3652">
                  <c:v>0.00341763499658236</c:v>
                </c:pt>
                <c:pt idx="3653">
                  <c:v>0.00341763499658236</c:v>
                </c:pt>
                <c:pt idx="3654">
                  <c:v>0.00341763499658236</c:v>
                </c:pt>
                <c:pt idx="3655">
                  <c:v>0.00341763499658236</c:v>
                </c:pt>
                <c:pt idx="3656">
                  <c:v>0.00341763499658236</c:v>
                </c:pt>
                <c:pt idx="3657">
                  <c:v>0.00341763499658236</c:v>
                </c:pt>
                <c:pt idx="3658">
                  <c:v>0.00341763499658236</c:v>
                </c:pt>
                <c:pt idx="3659">
                  <c:v>0.00341763499658236</c:v>
                </c:pt>
                <c:pt idx="3660">
                  <c:v>0.00341763499658236</c:v>
                </c:pt>
                <c:pt idx="3661">
                  <c:v>0.00341763499658236</c:v>
                </c:pt>
                <c:pt idx="3662">
                  <c:v>0.00341763499658236</c:v>
                </c:pt>
                <c:pt idx="3663">
                  <c:v>0.00341763499658236</c:v>
                </c:pt>
                <c:pt idx="3664">
                  <c:v>0.00341763499658236</c:v>
                </c:pt>
                <c:pt idx="3665">
                  <c:v>0.00341763499658236</c:v>
                </c:pt>
                <c:pt idx="3666">
                  <c:v>0.00341763499658236</c:v>
                </c:pt>
                <c:pt idx="3667">
                  <c:v>0.00341763499658236</c:v>
                </c:pt>
                <c:pt idx="3668">
                  <c:v>0.00341763499658236</c:v>
                </c:pt>
                <c:pt idx="3669">
                  <c:v>0.00341763499658236</c:v>
                </c:pt>
                <c:pt idx="3670">
                  <c:v>0.00341763499658236</c:v>
                </c:pt>
                <c:pt idx="3671">
                  <c:v>0.00341763499658236</c:v>
                </c:pt>
                <c:pt idx="3672">
                  <c:v>0.00341763499658236</c:v>
                </c:pt>
                <c:pt idx="3673">
                  <c:v>0.00341763499658236</c:v>
                </c:pt>
                <c:pt idx="3674">
                  <c:v>0.00341763499658236</c:v>
                </c:pt>
                <c:pt idx="3675">
                  <c:v>0.00341763499658236</c:v>
                </c:pt>
                <c:pt idx="3676">
                  <c:v>0.00341763499658236</c:v>
                </c:pt>
                <c:pt idx="3677">
                  <c:v>0.00227842333105491</c:v>
                </c:pt>
                <c:pt idx="3678">
                  <c:v>0.00227842333105491</c:v>
                </c:pt>
                <c:pt idx="3679">
                  <c:v>0.00227842333105491</c:v>
                </c:pt>
                <c:pt idx="3680">
                  <c:v>0.00227842333105491</c:v>
                </c:pt>
                <c:pt idx="3681">
                  <c:v>0.00227842333105491</c:v>
                </c:pt>
                <c:pt idx="3682">
                  <c:v>0.00227842333105491</c:v>
                </c:pt>
                <c:pt idx="3683">
                  <c:v>0.00227842333105491</c:v>
                </c:pt>
                <c:pt idx="3684">
                  <c:v>0.00227842333105491</c:v>
                </c:pt>
                <c:pt idx="3685">
                  <c:v>0.00227842333105491</c:v>
                </c:pt>
                <c:pt idx="3686">
                  <c:v>0.00227842333105491</c:v>
                </c:pt>
                <c:pt idx="3687">
                  <c:v>0.00227842333105491</c:v>
                </c:pt>
                <c:pt idx="3688">
                  <c:v>0.00227842333105491</c:v>
                </c:pt>
                <c:pt idx="3689">
                  <c:v>0.00227842333105491</c:v>
                </c:pt>
                <c:pt idx="3690">
                  <c:v>0.00227842333105491</c:v>
                </c:pt>
                <c:pt idx="3691">
                  <c:v>0.00227842333105491</c:v>
                </c:pt>
                <c:pt idx="3692">
                  <c:v>0.00227842333105491</c:v>
                </c:pt>
                <c:pt idx="3693">
                  <c:v>0.00227842333105491</c:v>
                </c:pt>
                <c:pt idx="3694">
                  <c:v>0.00227842333105491</c:v>
                </c:pt>
                <c:pt idx="3695">
                  <c:v>0.00227842333105491</c:v>
                </c:pt>
                <c:pt idx="3696">
                  <c:v>0.00227842333105491</c:v>
                </c:pt>
                <c:pt idx="3697">
                  <c:v>0.00227842333105491</c:v>
                </c:pt>
                <c:pt idx="3698">
                  <c:v>0.00227842333105491</c:v>
                </c:pt>
                <c:pt idx="3699">
                  <c:v>0.00227842333105491</c:v>
                </c:pt>
                <c:pt idx="3700">
                  <c:v>0.00227842333105491</c:v>
                </c:pt>
                <c:pt idx="3701">
                  <c:v>0.00227842333105491</c:v>
                </c:pt>
                <c:pt idx="3702">
                  <c:v>0.00227842333105491</c:v>
                </c:pt>
                <c:pt idx="3703">
                  <c:v>0.00227842333105491</c:v>
                </c:pt>
                <c:pt idx="3704">
                  <c:v>0.00227842333105491</c:v>
                </c:pt>
                <c:pt idx="3705">
                  <c:v>0.00227842333105491</c:v>
                </c:pt>
                <c:pt idx="3706">
                  <c:v>0.00227842333105491</c:v>
                </c:pt>
                <c:pt idx="3707">
                  <c:v>0.00227842333105491</c:v>
                </c:pt>
                <c:pt idx="3708">
                  <c:v>0.00227842333105491</c:v>
                </c:pt>
                <c:pt idx="3709">
                  <c:v>0.00227842333105491</c:v>
                </c:pt>
                <c:pt idx="3710">
                  <c:v>0.00227842333105491</c:v>
                </c:pt>
                <c:pt idx="3711">
                  <c:v>0.00227842333105491</c:v>
                </c:pt>
                <c:pt idx="3712">
                  <c:v>0.00227842333105491</c:v>
                </c:pt>
                <c:pt idx="3713">
                  <c:v>0.00227842333105491</c:v>
                </c:pt>
                <c:pt idx="3714">
                  <c:v>0.00227842333105491</c:v>
                </c:pt>
                <c:pt idx="3715">
                  <c:v>0.00227842333105491</c:v>
                </c:pt>
                <c:pt idx="3716">
                  <c:v>0.00227842333105491</c:v>
                </c:pt>
                <c:pt idx="3717">
                  <c:v>0.00227842333105491</c:v>
                </c:pt>
                <c:pt idx="3718">
                  <c:v>0.00227842333105491</c:v>
                </c:pt>
                <c:pt idx="3719">
                  <c:v>0.00227842333105491</c:v>
                </c:pt>
                <c:pt idx="3720">
                  <c:v>0.00227842333105491</c:v>
                </c:pt>
                <c:pt idx="3721">
                  <c:v>0.00227842333105491</c:v>
                </c:pt>
                <c:pt idx="3722">
                  <c:v>0.00227842333105491</c:v>
                </c:pt>
                <c:pt idx="3723">
                  <c:v>0.00227842333105491</c:v>
                </c:pt>
                <c:pt idx="3724">
                  <c:v>0.00227842333105491</c:v>
                </c:pt>
                <c:pt idx="3725">
                  <c:v>0.00227842333105491</c:v>
                </c:pt>
                <c:pt idx="3726">
                  <c:v>0.00227842333105491</c:v>
                </c:pt>
                <c:pt idx="3727">
                  <c:v>0.00227842333105491</c:v>
                </c:pt>
                <c:pt idx="3728">
                  <c:v>0.00227842333105491</c:v>
                </c:pt>
                <c:pt idx="3729">
                  <c:v>0.00227842333105491</c:v>
                </c:pt>
                <c:pt idx="3730">
                  <c:v>0.00227842333105491</c:v>
                </c:pt>
                <c:pt idx="3731">
                  <c:v>0.00227842333105491</c:v>
                </c:pt>
                <c:pt idx="3732">
                  <c:v>0.00227842333105491</c:v>
                </c:pt>
                <c:pt idx="3733">
                  <c:v>0.00227842333105491</c:v>
                </c:pt>
                <c:pt idx="3734">
                  <c:v>0.00227842333105491</c:v>
                </c:pt>
                <c:pt idx="3735">
                  <c:v>0.00227842333105491</c:v>
                </c:pt>
                <c:pt idx="3736">
                  <c:v>0.00227842333105491</c:v>
                </c:pt>
                <c:pt idx="3737">
                  <c:v>0.00227842333105491</c:v>
                </c:pt>
                <c:pt idx="3738">
                  <c:v>0.00227842333105491</c:v>
                </c:pt>
                <c:pt idx="3739">
                  <c:v>0.00227842333105491</c:v>
                </c:pt>
                <c:pt idx="3740">
                  <c:v>0.00227842333105491</c:v>
                </c:pt>
                <c:pt idx="3741">
                  <c:v>0.00227842333105491</c:v>
                </c:pt>
                <c:pt idx="3742">
                  <c:v>0.00227842333105491</c:v>
                </c:pt>
                <c:pt idx="3743">
                  <c:v>0.00227842333105491</c:v>
                </c:pt>
                <c:pt idx="3744">
                  <c:v>0.00227842333105491</c:v>
                </c:pt>
                <c:pt idx="3745">
                  <c:v>0.00227842333105491</c:v>
                </c:pt>
                <c:pt idx="3746">
                  <c:v>0.00227842333105491</c:v>
                </c:pt>
                <c:pt idx="3747">
                  <c:v>0.00227842333105491</c:v>
                </c:pt>
                <c:pt idx="3748">
                  <c:v>0.00227842333105491</c:v>
                </c:pt>
                <c:pt idx="3749">
                  <c:v>0.00227842333105491</c:v>
                </c:pt>
                <c:pt idx="3750">
                  <c:v>0.00227842333105491</c:v>
                </c:pt>
                <c:pt idx="3751">
                  <c:v>0.00227842333105491</c:v>
                </c:pt>
                <c:pt idx="3752">
                  <c:v>0.00227842333105491</c:v>
                </c:pt>
                <c:pt idx="3753">
                  <c:v>0.00227842333105491</c:v>
                </c:pt>
                <c:pt idx="3754">
                  <c:v>0.00227842333105491</c:v>
                </c:pt>
                <c:pt idx="3755">
                  <c:v>0.00227842333105491</c:v>
                </c:pt>
                <c:pt idx="3756">
                  <c:v>0.00227842333105491</c:v>
                </c:pt>
                <c:pt idx="3757">
                  <c:v>0.00227842333105491</c:v>
                </c:pt>
                <c:pt idx="3758">
                  <c:v>0.00227842333105491</c:v>
                </c:pt>
                <c:pt idx="3759">
                  <c:v>0.00227842333105491</c:v>
                </c:pt>
                <c:pt idx="3760">
                  <c:v>0.00227842333105491</c:v>
                </c:pt>
                <c:pt idx="3761">
                  <c:v>0.00227842333105491</c:v>
                </c:pt>
                <c:pt idx="3762">
                  <c:v>0.00227842333105491</c:v>
                </c:pt>
                <c:pt idx="3763">
                  <c:v>0.00227842333105491</c:v>
                </c:pt>
                <c:pt idx="3764">
                  <c:v>0.00227842333105491</c:v>
                </c:pt>
                <c:pt idx="3765">
                  <c:v>0.00227842333105491</c:v>
                </c:pt>
                <c:pt idx="3766">
                  <c:v>0.00227842333105491</c:v>
                </c:pt>
                <c:pt idx="3767">
                  <c:v>0.00227842333105491</c:v>
                </c:pt>
                <c:pt idx="3768">
                  <c:v>0.00227842333105491</c:v>
                </c:pt>
                <c:pt idx="3769">
                  <c:v>0.00227842333105491</c:v>
                </c:pt>
                <c:pt idx="3770">
                  <c:v>0.00227842333105491</c:v>
                </c:pt>
                <c:pt idx="3771">
                  <c:v>0.00227842333105491</c:v>
                </c:pt>
                <c:pt idx="3772">
                  <c:v>0.00227842333105491</c:v>
                </c:pt>
                <c:pt idx="3773">
                  <c:v>0.00227842333105491</c:v>
                </c:pt>
                <c:pt idx="3774">
                  <c:v>0.00227842333105491</c:v>
                </c:pt>
                <c:pt idx="3775">
                  <c:v>0.00227842333105491</c:v>
                </c:pt>
                <c:pt idx="3776">
                  <c:v>0.00227842333105491</c:v>
                </c:pt>
                <c:pt idx="3777">
                  <c:v>0.00227842333105491</c:v>
                </c:pt>
                <c:pt idx="3778">
                  <c:v>0.00227842333105491</c:v>
                </c:pt>
                <c:pt idx="3779">
                  <c:v>0.00227842333105491</c:v>
                </c:pt>
                <c:pt idx="3780">
                  <c:v>0.00227842333105491</c:v>
                </c:pt>
                <c:pt idx="3781">
                  <c:v>0.00227842333105491</c:v>
                </c:pt>
                <c:pt idx="3782">
                  <c:v>0.00227842333105491</c:v>
                </c:pt>
                <c:pt idx="3783">
                  <c:v>0.00227842333105491</c:v>
                </c:pt>
                <c:pt idx="3784">
                  <c:v>0.00227842333105491</c:v>
                </c:pt>
                <c:pt idx="3785">
                  <c:v>0.00227842333105491</c:v>
                </c:pt>
                <c:pt idx="3786">
                  <c:v>0.00227842333105491</c:v>
                </c:pt>
                <c:pt idx="3787">
                  <c:v>0.00227842333105491</c:v>
                </c:pt>
                <c:pt idx="3788">
                  <c:v>0.00227842333105491</c:v>
                </c:pt>
                <c:pt idx="3789">
                  <c:v>0.00227842333105491</c:v>
                </c:pt>
                <c:pt idx="3790">
                  <c:v>0.00227842333105491</c:v>
                </c:pt>
                <c:pt idx="3791">
                  <c:v>0.00227842333105491</c:v>
                </c:pt>
                <c:pt idx="3792">
                  <c:v>0.00227842333105491</c:v>
                </c:pt>
                <c:pt idx="3793">
                  <c:v>0.00227842333105491</c:v>
                </c:pt>
                <c:pt idx="3794">
                  <c:v>0.00227842333105491</c:v>
                </c:pt>
                <c:pt idx="3795">
                  <c:v>0.00227842333105491</c:v>
                </c:pt>
                <c:pt idx="3796">
                  <c:v>0.00227842333105491</c:v>
                </c:pt>
                <c:pt idx="3797">
                  <c:v>0.00227842333105491</c:v>
                </c:pt>
                <c:pt idx="3798">
                  <c:v>0.00227842333105491</c:v>
                </c:pt>
                <c:pt idx="3799">
                  <c:v>0.00227842333105491</c:v>
                </c:pt>
                <c:pt idx="3800">
                  <c:v>0.00227842333105491</c:v>
                </c:pt>
                <c:pt idx="3801">
                  <c:v>0.00227842333105491</c:v>
                </c:pt>
                <c:pt idx="3802">
                  <c:v>0.00227842333105491</c:v>
                </c:pt>
                <c:pt idx="3803">
                  <c:v>0.00227842333105491</c:v>
                </c:pt>
                <c:pt idx="3804">
                  <c:v>0.00227842333105491</c:v>
                </c:pt>
                <c:pt idx="3805">
                  <c:v>0.00227842333105491</c:v>
                </c:pt>
                <c:pt idx="3806">
                  <c:v>0.00227842333105491</c:v>
                </c:pt>
                <c:pt idx="3807">
                  <c:v>0.00227842333105491</c:v>
                </c:pt>
                <c:pt idx="3808">
                  <c:v>0.00227842333105491</c:v>
                </c:pt>
                <c:pt idx="3809">
                  <c:v>0.00227842333105491</c:v>
                </c:pt>
                <c:pt idx="3810">
                  <c:v>0.00227842333105491</c:v>
                </c:pt>
                <c:pt idx="3811">
                  <c:v>0.00227842333105491</c:v>
                </c:pt>
                <c:pt idx="3812">
                  <c:v>0.00227842333105491</c:v>
                </c:pt>
                <c:pt idx="3813">
                  <c:v>0.00227842333105491</c:v>
                </c:pt>
                <c:pt idx="3814">
                  <c:v>0.00227842333105491</c:v>
                </c:pt>
                <c:pt idx="3815">
                  <c:v>0.00227842333105491</c:v>
                </c:pt>
                <c:pt idx="3816">
                  <c:v>0.00227842333105491</c:v>
                </c:pt>
                <c:pt idx="3817">
                  <c:v>0.00227842333105491</c:v>
                </c:pt>
                <c:pt idx="3818">
                  <c:v>0.00227842333105491</c:v>
                </c:pt>
                <c:pt idx="3819">
                  <c:v>0.00227842333105491</c:v>
                </c:pt>
                <c:pt idx="3820">
                  <c:v>0.00227842333105491</c:v>
                </c:pt>
                <c:pt idx="3821">
                  <c:v>0.00227842333105491</c:v>
                </c:pt>
                <c:pt idx="3822">
                  <c:v>0.00227842333105491</c:v>
                </c:pt>
                <c:pt idx="3823">
                  <c:v>0.00227842333105491</c:v>
                </c:pt>
                <c:pt idx="3824">
                  <c:v>0.00227842333105491</c:v>
                </c:pt>
                <c:pt idx="3825">
                  <c:v>0.00227842333105491</c:v>
                </c:pt>
                <c:pt idx="3826">
                  <c:v>0.00227842333105491</c:v>
                </c:pt>
                <c:pt idx="3827">
                  <c:v>0.00227842333105491</c:v>
                </c:pt>
                <c:pt idx="3828">
                  <c:v>0.00227842333105491</c:v>
                </c:pt>
                <c:pt idx="3829">
                  <c:v>0.00227842333105491</c:v>
                </c:pt>
                <c:pt idx="3830">
                  <c:v>0.00227842333105491</c:v>
                </c:pt>
                <c:pt idx="3831">
                  <c:v>0.00227842333105491</c:v>
                </c:pt>
                <c:pt idx="3832">
                  <c:v>0.00227842333105491</c:v>
                </c:pt>
                <c:pt idx="3833">
                  <c:v>0.00227842333105491</c:v>
                </c:pt>
                <c:pt idx="3834">
                  <c:v>0.00227842333105491</c:v>
                </c:pt>
                <c:pt idx="3835">
                  <c:v>0.00227842333105491</c:v>
                </c:pt>
                <c:pt idx="3836">
                  <c:v>0.00227842333105491</c:v>
                </c:pt>
                <c:pt idx="3837">
                  <c:v>0.00227842333105491</c:v>
                </c:pt>
                <c:pt idx="3838">
                  <c:v>0.00227842333105491</c:v>
                </c:pt>
                <c:pt idx="3839">
                  <c:v>0.00227842333105491</c:v>
                </c:pt>
                <c:pt idx="3840">
                  <c:v>0.00227842333105491</c:v>
                </c:pt>
                <c:pt idx="3841">
                  <c:v>0.00227842333105491</c:v>
                </c:pt>
                <c:pt idx="3842">
                  <c:v>0.00227842333105491</c:v>
                </c:pt>
                <c:pt idx="3843">
                  <c:v>0.00227842333105491</c:v>
                </c:pt>
                <c:pt idx="3844">
                  <c:v>0.00227842333105491</c:v>
                </c:pt>
                <c:pt idx="3845">
                  <c:v>0.00227842333105491</c:v>
                </c:pt>
                <c:pt idx="3846">
                  <c:v>0.00227842333105491</c:v>
                </c:pt>
                <c:pt idx="3847">
                  <c:v>0.00227842333105491</c:v>
                </c:pt>
                <c:pt idx="3848">
                  <c:v>0.00227842333105491</c:v>
                </c:pt>
                <c:pt idx="3849">
                  <c:v>0.00227842333105491</c:v>
                </c:pt>
                <c:pt idx="3850">
                  <c:v>0.00227842333105491</c:v>
                </c:pt>
                <c:pt idx="3851">
                  <c:v>0.00227842333105491</c:v>
                </c:pt>
                <c:pt idx="3852">
                  <c:v>0.00227842333105491</c:v>
                </c:pt>
                <c:pt idx="3853">
                  <c:v>0.00227842333105491</c:v>
                </c:pt>
                <c:pt idx="3854">
                  <c:v>0.00227842333105491</c:v>
                </c:pt>
                <c:pt idx="3855">
                  <c:v>0.00227842333105491</c:v>
                </c:pt>
                <c:pt idx="3856">
                  <c:v>0.00227842333105491</c:v>
                </c:pt>
                <c:pt idx="3857">
                  <c:v>0.00227842333105491</c:v>
                </c:pt>
                <c:pt idx="3858">
                  <c:v>0.00227842333105491</c:v>
                </c:pt>
                <c:pt idx="3859">
                  <c:v>0.00227842333105491</c:v>
                </c:pt>
                <c:pt idx="3860">
                  <c:v>0.00227842333105491</c:v>
                </c:pt>
                <c:pt idx="3861">
                  <c:v>0.00227842333105491</c:v>
                </c:pt>
                <c:pt idx="3862">
                  <c:v>0.00227842333105491</c:v>
                </c:pt>
                <c:pt idx="3863">
                  <c:v>0.00227842333105491</c:v>
                </c:pt>
                <c:pt idx="3864">
                  <c:v>0.00227842333105491</c:v>
                </c:pt>
                <c:pt idx="3865">
                  <c:v>0.00227842333105491</c:v>
                </c:pt>
                <c:pt idx="3866">
                  <c:v>0.00227842333105491</c:v>
                </c:pt>
                <c:pt idx="3867">
                  <c:v>0.00227842333105491</c:v>
                </c:pt>
                <c:pt idx="3868">
                  <c:v>0.00227842333105491</c:v>
                </c:pt>
                <c:pt idx="3869">
                  <c:v>0.00227842333105491</c:v>
                </c:pt>
                <c:pt idx="3870">
                  <c:v>0.00227842333105491</c:v>
                </c:pt>
                <c:pt idx="3871">
                  <c:v>0.00227842333105491</c:v>
                </c:pt>
                <c:pt idx="3872">
                  <c:v>0.00227842333105491</c:v>
                </c:pt>
                <c:pt idx="3873">
                  <c:v>0.00227842333105491</c:v>
                </c:pt>
                <c:pt idx="3874">
                  <c:v>0.00227842333105491</c:v>
                </c:pt>
                <c:pt idx="3875">
                  <c:v>0.00227842333105491</c:v>
                </c:pt>
                <c:pt idx="3876">
                  <c:v>0.00227842333105491</c:v>
                </c:pt>
                <c:pt idx="3877">
                  <c:v>0.00227842333105491</c:v>
                </c:pt>
                <c:pt idx="3878">
                  <c:v>0.00227842333105491</c:v>
                </c:pt>
                <c:pt idx="3879">
                  <c:v>0.00227842333105491</c:v>
                </c:pt>
                <c:pt idx="3880">
                  <c:v>0.00227842333105491</c:v>
                </c:pt>
                <c:pt idx="3881">
                  <c:v>0.00227842333105491</c:v>
                </c:pt>
                <c:pt idx="3882">
                  <c:v>0.00227842333105491</c:v>
                </c:pt>
                <c:pt idx="3883">
                  <c:v>0.00227842333105491</c:v>
                </c:pt>
                <c:pt idx="3884">
                  <c:v>0.00227842333105491</c:v>
                </c:pt>
                <c:pt idx="3885">
                  <c:v>0.00227842333105491</c:v>
                </c:pt>
                <c:pt idx="3886">
                  <c:v>0.00227842333105491</c:v>
                </c:pt>
                <c:pt idx="3887">
                  <c:v>0.00227842333105491</c:v>
                </c:pt>
                <c:pt idx="3888">
                  <c:v>0.00227842333105491</c:v>
                </c:pt>
                <c:pt idx="3889">
                  <c:v>0.00227842333105491</c:v>
                </c:pt>
                <c:pt idx="3890">
                  <c:v>0.00227842333105491</c:v>
                </c:pt>
                <c:pt idx="3891">
                  <c:v>0.00227842333105491</c:v>
                </c:pt>
                <c:pt idx="3892">
                  <c:v>0.00227842333105491</c:v>
                </c:pt>
                <c:pt idx="3893">
                  <c:v>0.00227842333105491</c:v>
                </c:pt>
                <c:pt idx="3894">
                  <c:v>0.00227842333105491</c:v>
                </c:pt>
                <c:pt idx="3895">
                  <c:v>0.00227842333105491</c:v>
                </c:pt>
                <c:pt idx="3896">
                  <c:v>0.00227842333105491</c:v>
                </c:pt>
                <c:pt idx="3897">
                  <c:v>0.00227842333105491</c:v>
                </c:pt>
                <c:pt idx="3898">
                  <c:v>0.00227842333105491</c:v>
                </c:pt>
                <c:pt idx="3899">
                  <c:v>0.00227842333105491</c:v>
                </c:pt>
                <c:pt idx="3900">
                  <c:v>0.00227842333105491</c:v>
                </c:pt>
                <c:pt idx="3901">
                  <c:v>0.00227842333105491</c:v>
                </c:pt>
                <c:pt idx="3902">
                  <c:v>0.00227842333105491</c:v>
                </c:pt>
                <c:pt idx="3903">
                  <c:v>0.00227842333105491</c:v>
                </c:pt>
                <c:pt idx="3904">
                  <c:v>0.00227842333105491</c:v>
                </c:pt>
                <c:pt idx="3905">
                  <c:v>0.00227842333105491</c:v>
                </c:pt>
                <c:pt idx="3906">
                  <c:v>0.00227842333105491</c:v>
                </c:pt>
                <c:pt idx="3907">
                  <c:v>0.00227842333105491</c:v>
                </c:pt>
                <c:pt idx="3908">
                  <c:v>0.00227842333105491</c:v>
                </c:pt>
                <c:pt idx="3909">
                  <c:v>0.00227842333105491</c:v>
                </c:pt>
                <c:pt idx="3910">
                  <c:v>0.00227842333105491</c:v>
                </c:pt>
                <c:pt idx="3911">
                  <c:v>0.00227842333105491</c:v>
                </c:pt>
                <c:pt idx="3912">
                  <c:v>0.00227842333105491</c:v>
                </c:pt>
                <c:pt idx="3913">
                  <c:v>0.00227842333105491</c:v>
                </c:pt>
                <c:pt idx="3914">
                  <c:v>0.00227842333105491</c:v>
                </c:pt>
                <c:pt idx="3915">
                  <c:v>0.00227842333105491</c:v>
                </c:pt>
                <c:pt idx="3916">
                  <c:v>0.00227842333105491</c:v>
                </c:pt>
                <c:pt idx="3917">
                  <c:v>0.00227842333105491</c:v>
                </c:pt>
                <c:pt idx="3918">
                  <c:v>0.00227842333105491</c:v>
                </c:pt>
                <c:pt idx="3919">
                  <c:v>0.00227842333105491</c:v>
                </c:pt>
                <c:pt idx="3920">
                  <c:v>0.00227842333105491</c:v>
                </c:pt>
                <c:pt idx="3921">
                  <c:v>0.00227842333105491</c:v>
                </c:pt>
                <c:pt idx="3922">
                  <c:v>0.00227842333105491</c:v>
                </c:pt>
                <c:pt idx="3923">
                  <c:v>0.00227842333105491</c:v>
                </c:pt>
                <c:pt idx="3924">
                  <c:v>0.00227842333105491</c:v>
                </c:pt>
                <c:pt idx="3925">
                  <c:v>0.00227842333105491</c:v>
                </c:pt>
                <c:pt idx="3926">
                  <c:v>0.00227842333105491</c:v>
                </c:pt>
                <c:pt idx="3927">
                  <c:v>0.00227842333105491</c:v>
                </c:pt>
                <c:pt idx="3928">
                  <c:v>0.00227842333105491</c:v>
                </c:pt>
                <c:pt idx="3929">
                  <c:v>0.00227842333105491</c:v>
                </c:pt>
                <c:pt idx="3930">
                  <c:v>0.00227842333105491</c:v>
                </c:pt>
                <c:pt idx="3931">
                  <c:v>0.00227842333105491</c:v>
                </c:pt>
                <c:pt idx="3932">
                  <c:v>0.00227842333105491</c:v>
                </c:pt>
                <c:pt idx="3933">
                  <c:v>0.00227842333105491</c:v>
                </c:pt>
                <c:pt idx="3934">
                  <c:v>0.00227842333105491</c:v>
                </c:pt>
                <c:pt idx="3935">
                  <c:v>0.00227842333105491</c:v>
                </c:pt>
                <c:pt idx="3936">
                  <c:v>0.00227842333105491</c:v>
                </c:pt>
                <c:pt idx="3937">
                  <c:v>0.00227842333105491</c:v>
                </c:pt>
                <c:pt idx="3938">
                  <c:v>0.00227842333105491</c:v>
                </c:pt>
                <c:pt idx="3939">
                  <c:v>0.00227842333105491</c:v>
                </c:pt>
                <c:pt idx="3940">
                  <c:v>0.00227842333105491</c:v>
                </c:pt>
                <c:pt idx="3941">
                  <c:v>0.00227842333105491</c:v>
                </c:pt>
                <c:pt idx="3942">
                  <c:v>0.00227842333105491</c:v>
                </c:pt>
                <c:pt idx="3943">
                  <c:v>0.00227842333105491</c:v>
                </c:pt>
                <c:pt idx="3944">
                  <c:v>0.00227842333105491</c:v>
                </c:pt>
                <c:pt idx="3945">
                  <c:v>0.00227842333105491</c:v>
                </c:pt>
                <c:pt idx="3946">
                  <c:v>0.00227842333105491</c:v>
                </c:pt>
                <c:pt idx="3947">
                  <c:v>0.00227842333105491</c:v>
                </c:pt>
                <c:pt idx="3948">
                  <c:v>0.00227842333105491</c:v>
                </c:pt>
                <c:pt idx="3949">
                  <c:v>0.00227842333105491</c:v>
                </c:pt>
                <c:pt idx="3950">
                  <c:v>0.00227842333105491</c:v>
                </c:pt>
                <c:pt idx="3951">
                  <c:v>0.00227842333105491</c:v>
                </c:pt>
                <c:pt idx="3952">
                  <c:v>0.00227842333105491</c:v>
                </c:pt>
                <c:pt idx="3953">
                  <c:v>0.00227842333105491</c:v>
                </c:pt>
                <c:pt idx="3954">
                  <c:v>0.00227842333105491</c:v>
                </c:pt>
                <c:pt idx="3955">
                  <c:v>0.00227842333105491</c:v>
                </c:pt>
                <c:pt idx="3956">
                  <c:v>0.00227842333105491</c:v>
                </c:pt>
                <c:pt idx="3957">
                  <c:v>0.00227842333105491</c:v>
                </c:pt>
                <c:pt idx="3958">
                  <c:v>0.00227842333105491</c:v>
                </c:pt>
                <c:pt idx="3959">
                  <c:v>0.00227842333105491</c:v>
                </c:pt>
                <c:pt idx="3960">
                  <c:v>0.00227842333105491</c:v>
                </c:pt>
                <c:pt idx="3961">
                  <c:v>0.00227842333105491</c:v>
                </c:pt>
                <c:pt idx="3962">
                  <c:v>0.00227842333105491</c:v>
                </c:pt>
                <c:pt idx="3963">
                  <c:v>0.00227842333105491</c:v>
                </c:pt>
                <c:pt idx="3964">
                  <c:v>0.00227842333105491</c:v>
                </c:pt>
                <c:pt idx="3965">
                  <c:v>0.00227842333105491</c:v>
                </c:pt>
                <c:pt idx="3966">
                  <c:v>0.00227842333105491</c:v>
                </c:pt>
                <c:pt idx="3967">
                  <c:v>0.00227842333105491</c:v>
                </c:pt>
                <c:pt idx="3968">
                  <c:v>0.00227842333105491</c:v>
                </c:pt>
                <c:pt idx="3969">
                  <c:v>0.00227842333105491</c:v>
                </c:pt>
                <c:pt idx="3970">
                  <c:v>0.00227842333105491</c:v>
                </c:pt>
                <c:pt idx="3971">
                  <c:v>0.00227842333105491</c:v>
                </c:pt>
                <c:pt idx="3972">
                  <c:v>0.00227842333105491</c:v>
                </c:pt>
                <c:pt idx="3973">
                  <c:v>0.00227842333105491</c:v>
                </c:pt>
                <c:pt idx="3974">
                  <c:v>0.00227842333105491</c:v>
                </c:pt>
                <c:pt idx="3975">
                  <c:v>0.00227842333105491</c:v>
                </c:pt>
                <c:pt idx="3976">
                  <c:v>0.00227842333105491</c:v>
                </c:pt>
                <c:pt idx="3977">
                  <c:v>0.00227842333105491</c:v>
                </c:pt>
                <c:pt idx="3978">
                  <c:v>0.00227842333105491</c:v>
                </c:pt>
                <c:pt idx="3979">
                  <c:v>0.00227842333105491</c:v>
                </c:pt>
                <c:pt idx="3980">
                  <c:v>0.00227842333105491</c:v>
                </c:pt>
                <c:pt idx="3981">
                  <c:v>0.00227842333105491</c:v>
                </c:pt>
                <c:pt idx="3982">
                  <c:v>0.00227842333105491</c:v>
                </c:pt>
                <c:pt idx="3983">
                  <c:v>0.00227842333105491</c:v>
                </c:pt>
                <c:pt idx="3984">
                  <c:v>0.00227842333105491</c:v>
                </c:pt>
                <c:pt idx="3985">
                  <c:v>0.00227842333105491</c:v>
                </c:pt>
                <c:pt idx="3986">
                  <c:v>0.00227842333105491</c:v>
                </c:pt>
                <c:pt idx="3987">
                  <c:v>0.00227842333105491</c:v>
                </c:pt>
                <c:pt idx="3988">
                  <c:v>0.00227842333105491</c:v>
                </c:pt>
                <c:pt idx="3989">
                  <c:v>0.00227842333105491</c:v>
                </c:pt>
                <c:pt idx="3990">
                  <c:v>0.00227842333105491</c:v>
                </c:pt>
                <c:pt idx="3991">
                  <c:v>0.00227842333105491</c:v>
                </c:pt>
                <c:pt idx="3992">
                  <c:v>0.00227842333105491</c:v>
                </c:pt>
                <c:pt idx="3993">
                  <c:v>0.00227842333105491</c:v>
                </c:pt>
                <c:pt idx="3994">
                  <c:v>0.00227842333105491</c:v>
                </c:pt>
                <c:pt idx="3995">
                  <c:v>0.00227842333105491</c:v>
                </c:pt>
                <c:pt idx="3996">
                  <c:v>0.00227842333105491</c:v>
                </c:pt>
                <c:pt idx="3997">
                  <c:v>0.00227842333105491</c:v>
                </c:pt>
                <c:pt idx="3998">
                  <c:v>0.00227842333105491</c:v>
                </c:pt>
                <c:pt idx="3999">
                  <c:v>0.00227842333105491</c:v>
                </c:pt>
                <c:pt idx="4000">
                  <c:v>0.00227842333105491</c:v>
                </c:pt>
                <c:pt idx="4001">
                  <c:v>0.00227842333105491</c:v>
                </c:pt>
                <c:pt idx="4002">
                  <c:v>0.00227842333105491</c:v>
                </c:pt>
                <c:pt idx="4003">
                  <c:v>0.00227842333105491</c:v>
                </c:pt>
                <c:pt idx="4004">
                  <c:v>0.00227842333105491</c:v>
                </c:pt>
                <c:pt idx="4005">
                  <c:v>0.00227842333105491</c:v>
                </c:pt>
                <c:pt idx="4006">
                  <c:v>0.00227842333105491</c:v>
                </c:pt>
                <c:pt idx="4007">
                  <c:v>0.00227842333105491</c:v>
                </c:pt>
                <c:pt idx="4008">
                  <c:v>0.00227842333105491</c:v>
                </c:pt>
                <c:pt idx="4009">
                  <c:v>0.00227842333105491</c:v>
                </c:pt>
                <c:pt idx="4010">
                  <c:v>0.00227842333105491</c:v>
                </c:pt>
                <c:pt idx="4011">
                  <c:v>0.00227842333105491</c:v>
                </c:pt>
                <c:pt idx="4012">
                  <c:v>0.00227842333105491</c:v>
                </c:pt>
                <c:pt idx="4013">
                  <c:v>0.00227842333105491</c:v>
                </c:pt>
                <c:pt idx="4014">
                  <c:v>0.00227842333105491</c:v>
                </c:pt>
                <c:pt idx="4015">
                  <c:v>0.00227842333105491</c:v>
                </c:pt>
                <c:pt idx="4016">
                  <c:v>0.00227842333105491</c:v>
                </c:pt>
                <c:pt idx="4017">
                  <c:v>0.00227842333105491</c:v>
                </c:pt>
                <c:pt idx="4018">
                  <c:v>0.00227842333105491</c:v>
                </c:pt>
                <c:pt idx="4019">
                  <c:v>0.00227842333105491</c:v>
                </c:pt>
                <c:pt idx="4020">
                  <c:v>0.00227842333105491</c:v>
                </c:pt>
                <c:pt idx="4021">
                  <c:v>0.00227842333105491</c:v>
                </c:pt>
                <c:pt idx="4022">
                  <c:v>0.00227842333105491</c:v>
                </c:pt>
                <c:pt idx="4023">
                  <c:v>0.00227842333105491</c:v>
                </c:pt>
                <c:pt idx="4024">
                  <c:v>0.00227842333105491</c:v>
                </c:pt>
                <c:pt idx="4025">
                  <c:v>0.00227842333105491</c:v>
                </c:pt>
                <c:pt idx="4026">
                  <c:v>0.00227842333105491</c:v>
                </c:pt>
                <c:pt idx="4027">
                  <c:v>0.00227842333105491</c:v>
                </c:pt>
                <c:pt idx="4028">
                  <c:v>0.00227842333105491</c:v>
                </c:pt>
                <c:pt idx="4029">
                  <c:v>0.00227842333105491</c:v>
                </c:pt>
                <c:pt idx="4030">
                  <c:v>0.00227842333105491</c:v>
                </c:pt>
                <c:pt idx="4031">
                  <c:v>0.00227842333105491</c:v>
                </c:pt>
                <c:pt idx="4032">
                  <c:v>0.00227842333105491</c:v>
                </c:pt>
                <c:pt idx="4033">
                  <c:v>0.00227842333105491</c:v>
                </c:pt>
                <c:pt idx="4034">
                  <c:v>0.00227842333105491</c:v>
                </c:pt>
                <c:pt idx="4035">
                  <c:v>0.00227842333105491</c:v>
                </c:pt>
                <c:pt idx="4036">
                  <c:v>0.00227842333105491</c:v>
                </c:pt>
                <c:pt idx="4037">
                  <c:v>0.00227842333105491</c:v>
                </c:pt>
                <c:pt idx="4038">
                  <c:v>0.00227842333105491</c:v>
                </c:pt>
                <c:pt idx="4039">
                  <c:v>0.00227842333105491</c:v>
                </c:pt>
                <c:pt idx="4040">
                  <c:v>0.00227842333105491</c:v>
                </c:pt>
                <c:pt idx="4041">
                  <c:v>0.00227842333105491</c:v>
                </c:pt>
                <c:pt idx="4042">
                  <c:v>0.00227842333105491</c:v>
                </c:pt>
                <c:pt idx="4043">
                  <c:v>0.00227842333105491</c:v>
                </c:pt>
                <c:pt idx="4044">
                  <c:v>0.00227842333105491</c:v>
                </c:pt>
                <c:pt idx="4045">
                  <c:v>0.00227842333105491</c:v>
                </c:pt>
                <c:pt idx="4046">
                  <c:v>0.00227842333105491</c:v>
                </c:pt>
                <c:pt idx="4047">
                  <c:v>0.00227842333105491</c:v>
                </c:pt>
                <c:pt idx="4048">
                  <c:v>0.00227842333105491</c:v>
                </c:pt>
                <c:pt idx="4049">
                  <c:v>0.00227842333105491</c:v>
                </c:pt>
                <c:pt idx="4050">
                  <c:v>0.00227842333105491</c:v>
                </c:pt>
                <c:pt idx="4051">
                  <c:v>0.00227842333105491</c:v>
                </c:pt>
                <c:pt idx="4052">
                  <c:v>0.00227842333105491</c:v>
                </c:pt>
                <c:pt idx="4053">
                  <c:v>0.00227842333105491</c:v>
                </c:pt>
                <c:pt idx="4054">
                  <c:v>0.00227842333105491</c:v>
                </c:pt>
                <c:pt idx="4055">
                  <c:v>0.00227842333105491</c:v>
                </c:pt>
                <c:pt idx="4056">
                  <c:v>0.00227842333105491</c:v>
                </c:pt>
                <c:pt idx="4057">
                  <c:v>0.00227842333105491</c:v>
                </c:pt>
                <c:pt idx="4058">
                  <c:v>0.00227842333105491</c:v>
                </c:pt>
                <c:pt idx="4059">
                  <c:v>0.00227842333105491</c:v>
                </c:pt>
                <c:pt idx="4060">
                  <c:v>0.00227842333105491</c:v>
                </c:pt>
                <c:pt idx="4061">
                  <c:v>0.00227842333105491</c:v>
                </c:pt>
                <c:pt idx="4062">
                  <c:v>0.00227842333105491</c:v>
                </c:pt>
                <c:pt idx="4063">
                  <c:v>0.00227842333105491</c:v>
                </c:pt>
                <c:pt idx="4064">
                  <c:v>0.00227842333105491</c:v>
                </c:pt>
                <c:pt idx="4065">
                  <c:v>0.00227842333105491</c:v>
                </c:pt>
                <c:pt idx="4066">
                  <c:v>0.00227842333105491</c:v>
                </c:pt>
                <c:pt idx="4067">
                  <c:v>0.00227842333105491</c:v>
                </c:pt>
                <c:pt idx="4068">
                  <c:v>0.00227842333105491</c:v>
                </c:pt>
                <c:pt idx="4069">
                  <c:v>0.00227842333105491</c:v>
                </c:pt>
                <c:pt idx="4070">
                  <c:v>0.00227842333105491</c:v>
                </c:pt>
                <c:pt idx="4071">
                  <c:v>0.00227842333105491</c:v>
                </c:pt>
                <c:pt idx="4072">
                  <c:v>0.00227842333105491</c:v>
                </c:pt>
                <c:pt idx="4073">
                  <c:v>0.00227842333105491</c:v>
                </c:pt>
                <c:pt idx="4074">
                  <c:v>0.00227842333105491</c:v>
                </c:pt>
                <c:pt idx="4075">
                  <c:v>0.00227842333105491</c:v>
                </c:pt>
                <c:pt idx="4076">
                  <c:v>0.00227842333105491</c:v>
                </c:pt>
                <c:pt idx="4077">
                  <c:v>0.00227842333105491</c:v>
                </c:pt>
                <c:pt idx="4078">
                  <c:v>0.00227842333105491</c:v>
                </c:pt>
                <c:pt idx="4079">
                  <c:v>0.00227842333105491</c:v>
                </c:pt>
                <c:pt idx="4080">
                  <c:v>0.00227842333105491</c:v>
                </c:pt>
                <c:pt idx="4081">
                  <c:v>0.00227842333105491</c:v>
                </c:pt>
                <c:pt idx="4082">
                  <c:v>0.00227842333105491</c:v>
                </c:pt>
                <c:pt idx="4083">
                  <c:v>0.00227842333105491</c:v>
                </c:pt>
                <c:pt idx="4084">
                  <c:v>0.00227842333105491</c:v>
                </c:pt>
                <c:pt idx="4085">
                  <c:v>0.00227842333105491</c:v>
                </c:pt>
                <c:pt idx="4086">
                  <c:v>0.00227842333105491</c:v>
                </c:pt>
                <c:pt idx="4087">
                  <c:v>0.00227842333105491</c:v>
                </c:pt>
                <c:pt idx="4088">
                  <c:v>0.00227842333105491</c:v>
                </c:pt>
                <c:pt idx="4089">
                  <c:v>0.00227842333105491</c:v>
                </c:pt>
                <c:pt idx="4090">
                  <c:v>0.00227842333105491</c:v>
                </c:pt>
                <c:pt idx="4091">
                  <c:v>0.00227842333105491</c:v>
                </c:pt>
                <c:pt idx="4092">
                  <c:v>0.00227842333105491</c:v>
                </c:pt>
                <c:pt idx="4093">
                  <c:v>0.00227842333105491</c:v>
                </c:pt>
                <c:pt idx="4094">
                  <c:v>0.00227842333105491</c:v>
                </c:pt>
                <c:pt idx="4095">
                  <c:v>0.00227842333105491</c:v>
                </c:pt>
                <c:pt idx="4096">
                  <c:v>0.00227842333105491</c:v>
                </c:pt>
                <c:pt idx="4097">
                  <c:v>0.00227842333105491</c:v>
                </c:pt>
                <c:pt idx="4098">
                  <c:v>0.00227842333105491</c:v>
                </c:pt>
                <c:pt idx="4099">
                  <c:v>0.00227842333105491</c:v>
                </c:pt>
                <c:pt idx="4100">
                  <c:v>0.00227842333105491</c:v>
                </c:pt>
                <c:pt idx="4101">
                  <c:v>0.00227842333105491</c:v>
                </c:pt>
                <c:pt idx="4102">
                  <c:v>0.00227842333105491</c:v>
                </c:pt>
                <c:pt idx="4103">
                  <c:v>0.00227842333105491</c:v>
                </c:pt>
                <c:pt idx="4104">
                  <c:v>0.00227842333105491</c:v>
                </c:pt>
                <c:pt idx="4105">
                  <c:v>0.00227842333105491</c:v>
                </c:pt>
                <c:pt idx="4106">
                  <c:v>0.00227842333105491</c:v>
                </c:pt>
                <c:pt idx="4107">
                  <c:v>0.00227842333105491</c:v>
                </c:pt>
                <c:pt idx="4108">
                  <c:v>0.00227842333105491</c:v>
                </c:pt>
                <c:pt idx="4109">
                  <c:v>0.00227842333105491</c:v>
                </c:pt>
                <c:pt idx="4110">
                  <c:v>0.00227842333105491</c:v>
                </c:pt>
                <c:pt idx="4111">
                  <c:v>0.00227842333105491</c:v>
                </c:pt>
                <c:pt idx="4112">
                  <c:v>0.00227842333105491</c:v>
                </c:pt>
                <c:pt idx="4113">
                  <c:v>0.00227842333105491</c:v>
                </c:pt>
                <c:pt idx="4114">
                  <c:v>0.00227842333105491</c:v>
                </c:pt>
                <c:pt idx="4115">
                  <c:v>0.00227842333105491</c:v>
                </c:pt>
                <c:pt idx="4116">
                  <c:v>0.00227842333105491</c:v>
                </c:pt>
                <c:pt idx="4117">
                  <c:v>0.00227842333105491</c:v>
                </c:pt>
                <c:pt idx="4118">
                  <c:v>0.00227842333105491</c:v>
                </c:pt>
                <c:pt idx="4119">
                  <c:v>0.00227842333105491</c:v>
                </c:pt>
                <c:pt idx="4120">
                  <c:v>0.00227842333105491</c:v>
                </c:pt>
                <c:pt idx="4121">
                  <c:v>0.00227842333105491</c:v>
                </c:pt>
                <c:pt idx="4122">
                  <c:v>0.00227842333105491</c:v>
                </c:pt>
                <c:pt idx="4123">
                  <c:v>0.00227842333105491</c:v>
                </c:pt>
                <c:pt idx="4124">
                  <c:v>0.00227842333105491</c:v>
                </c:pt>
                <c:pt idx="4125">
                  <c:v>0.00227842333105491</c:v>
                </c:pt>
                <c:pt idx="4126">
                  <c:v>0.00227842333105491</c:v>
                </c:pt>
                <c:pt idx="4127">
                  <c:v>0.00227842333105491</c:v>
                </c:pt>
                <c:pt idx="4128">
                  <c:v>0.00227842333105491</c:v>
                </c:pt>
                <c:pt idx="4129">
                  <c:v>0.00227842333105491</c:v>
                </c:pt>
                <c:pt idx="4130">
                  <c:v>0.00227842333105491</c:v>
                </c:pt>
                <c:pt idx="4131">
                  <c:v>0.00227842333105491</c:v>
                </c:pt>
                <c:pt idx="4132">
                  <c:v>0.00227842333105491</c:v>
                </c:pt>
                <c:pt idx="4133">
                  <c:v>0.00227842333105491</c:v>
                </c:pt>
                <c:pt idx="4134">
                  <c:v>0.00227842333105491</c:v>
                </c:pt>
                <c:pt idx="4135">
                  <c:v>0.00227842333105491</c:v>
                </c:pt>
                <c:pt idx="4136">
                  <c:v>0.00227842333105491</c:v>
                </c:pt>
                <c:pt idx="4137">
                  <c:v>0.00227842333105491</c:v>
                </c:pt>
                <c:pt idx="4138">
                  <c:v>0.00227842333105491</c:v>
                </c:pt>
                <c:pt idx="4139">
                  <c:v>0.00227842333105491</c:v>
                </c:pt>
                <c:pt idx="4140">
                  <c:v>0.00227842333105491</c:v>
                </c:pt>
                <c:pt idx="4141">
                  <c:v>0.00227842333105491</c:v>
                </c:pt>
                <c:pt idx="4142">
                  <c:v>0.00227842333105491</c:v>
                </c:pt>
                <c:pt idx="4143">
                  <c:v>0.00227842333105491</c:v>
                </c:pt>
                <c:pt idx="4144">
                  <c:v>0.00227842333105491</c:v>
                </c:pt>
                <c:pt idx="4145">
                  <c:v>0.00227842333105491</c:v>
                </c:pt>
                <c:pt idx="4146">
                  <c:v>0.00227842333105491</c:v>
                </c:pt>
                <c:pt idx="4147">
                  <c:v>0.00227842333105491</c:v>
                </c:pt>
                <c:pt idx="4148">
                  <c:v>0.00227842333105491</c:v>
                </c:pt>
                <c:pt idx="4149">
                  <c:v>0.00227842333105491</c:v>
                </c:pt>
                <c:pt idx="4150">
                  <c:v>0.00227842333105491</c:v>
                </c:pt>
                <c:pt idx="4151">
                  <c:v>0.00227842333105491</c:v>
                </c:pt>
                <c:pt idx="4152">
                  <c:v>0.00227842333105491</c:v>
                </c:pt>
                <c:pt idx="4153">
                  <c:v>0.00227842333105491</c:v>
                </c:pt>
                <c:pt idx="4154">
                  <c:v>0.00227842333105491</c:v>
                </c:pt>
                <c:pt idx="4155">
                  <c:v>0.00227842333105491</c:v>
                </c:pt>
                <c:pt idx="4156">
                  <c:v>0.00227842333105491</c:v>
                </c:pt>
                <c:pt idx="4157">
                  <c:v>0.00227842333105491</c:v>
                </c:pt>
                <c:pt idx="4158">
                  <c:v>0.00227842333105491</c:v>
                </c:pt>
                <c:pt idx="4159">
                  <c:v>0.00227842333105491</c:v>
                </c:pt>
                <c:pt idx="4160">
                  <c:v>0.00227842333105491</c:v>
                </c:pt>
                <c:pt idx="4161">
                  <c:v>0.00227842333105491</c:v>
                </c:pt>
                <c:pt idx="4162">
                  <c:v>0.00227842333105491</c:v>
                </c:pt>
                <c:pt idx="4163">
                  <c:v>0.00227842333105491</c:v>
                </c:pt>
                <c:pt idx="4164">
                  <c:v>0.00227842333105491</c:v>
                </c:pt>
                <c:pt idx="4165">
                  <c:v>0.00227842333105491</c:v>
                </c:pt>
                <c:pt idx="4166">
                  <c:v>0.00227842333105491</c:v>
                </c:pt>
                <c:pt idx="4167">
                  <c:v>0.00227842333105491</c:v>
                </c:pt>
                <c:pt idx="4168">
                  <c:v>0.00227842333105491</c:v>
                </c:pt>
                <c:pt idx="4169">
                  <c:v>0.00227842333105491</c:v>
                </c:pt>
                <c:pt idx="4170">
                  <c:v>0.00227842333105491</c:v>
                </c:pt>
                <c:pt idx="4171">
                  <c:v>0.00227842333105491</c:v>
                </c:pt>
                <c:pt idx="4172">
                  <c:v>0.00227842333105491</c:v>
                </c:pt>
                <c:pt idx="4173">
                  <c:v>0.00227842333105491</c:v>
                </c:pt>
                <c:pt idx="4174">
                  <c:v>0.00227842333105491</c:v>
                </c:pt>
                <c:pt idx="4175">
                  <c:v>0.00227842333105491</c:v>
                </c:pt>
                <c:pt idx="4176">
                  <c:v>0.00227842333105491</c:v>
                </c:pt>
                <c:pt idx="4177">
                  <c:v>0.00227842333105491</c:v>
                </c:pt>
                <c:pt idx="4178">
                  <c:v>0.00227842333105491</c:v>
                </c:pt>
                <c:pt idx="4179">
                  <c:v>0.00227842333105491</c:v>
                </c:pt>
                <c:pt idx="4180">
                  <c:v>0.00227842333105491</c:v>
                </c:pt>
                <c:pt idx="4181">
                  <c:v>0.00227842333105491</c:v>
                </c:pt>
                <c:pt idx="4182">
                  <c:v>0.00227842333105491</c:v>
                </c:pt>
                <c:pt idx="4183">
                  <c:v>0.00227842333105491</c:v>
                </c:pt>
                <c:pt idx="4184">
                  <c:v>0.00227842333105491</c:v>
                </c:pt>
                <c:pt idx="4185">
                  <c:v>0.00227842333105491</c:v>
                </c:pt>
                <c:pt idx="4186">
                  <c:v>0.00227842333105491</c:v>
                </c:pt>
                <c:pt idx="4187">
                  <c:v>0.00227842333105491</c:v>
                </c:pt>
                <c:pt idx="4188">
                  <c:v>0.00227842333105491</c:v>
                </c:pt>
                <c:pt idx="4189">
                  <c:v>0.00227842333105491</c:v>
                </c:pt>
                <c:pt idx="4190">
                  <c:v>0.00227842333105491</c:v>
                </c:pt>
                <c:pt idx="4191">
                  <c:v>0.00227842333105491</c:v>
                </c:pt>
                <c:pt idx="4192">
                  <c:v>0.00227842333105491</c:v>
                </c:pt>
                <c:pt idx="4193">
                  <c:v>0.00227842333105491</c:v>
                </c:pt>
                <c:pt idx="4194">
                  <c:v>0.00227842333105491</c:v>
                </c:pt>
                <c:pt idx="4195">
                  <c:v>0.00227842333105491</c:v>
                </c:pt>
                <c:pt idx="4196">
                  <c:v>0.00227842333105491</c:v>
                </c:pt>
                <c:pt idx="4197">
                  <c:v>0.00227842333105491</c:v>
                </c:pt>
                <c:pt idx="4198">
                  <c:v>0.00227842333105491</c:v>
                </c:pt>
                <c:pt idx="4199">
                  <c:v>0.00227842333105491</c:v>
                </c:pt>
                <c:pt idx="4200">
                  <c:v>0.00227842333105491</c:v>
                </c:pt>
                <c:pt idx="4201">
                  <c:v>0.00227842333105491</c:v>
                </c:pt>
                <c:pt idx="4202">
                  <c:v>0.00227842333105491</c:v>
                </c:pt>
                <c:pt idx="4203">
                  <c:v>0.00227842333105491</c:v>
                </c:pt>
                <c:pt idx="4204">
                  <c:v>0.00227842333105491</c:v>
                </c:pt>
                <c:pt idx="4205">
                  <c:v>0.00227842333105491</c:v>
                </c:pt>
                <c:pt idx="4206">
                  <c:v>0.00227842333105491</c:v>
                </c:pt>
                <c:pt idx="4207">
                  <c:v>0.00227842333105491</c:v>
                </c:pt>
                <c:pt idx="4208">
                  <c:v>0.00227842333105491</c:v>
                </c:pt>
                <c:pt idx="4209">
                  <c:v>0.00227842333105491</c:v>
                </c:pt>
                <c:pt idx="4210">
                  <c:v>0.00227842333105491</c:v>
                </c:pt>
                <c:pt idx="4211">
                  <c:v>0.00227842333105491</c:v>
                </c:pt>
                <c:pt idx="4212">
                  <c:v>0.00227842333105491</c:v>
                </c:pt>
                <c:pt idx="4213">
                  <c:v>0.00227842333105491</c:v>
                </c:pt>
                <c:pt idx="4214">
                  <c:v>0.00227842333105491</c:v>
                </c:pt>
                <c:pt idx="4215">
                  <c:v>0.00227842333105491</c:v>
                </c:pt>
                <c:pt idx="4216">
                  <c:v>0.00227842333105491</c:v>
                </c:pt>
                <c:pt idx="4217">
                  <c:v>0.00227842333105491</c:v>
                </c:pt>
                <c:pt idx="4218">
                  <c:v>0.00227842333105491</c:v>
                </c:pt>
                <c:pt idx="4219">
                  <c:v>0.00227842333105491</c:v>
                </c:pt>
                <c:pt idx="4220">
                  <c:v>0.00227842333105491</c:v>
                </c:pt>
                <c:pt idx="4221">
                  <c:v>0.00227842333105491</c:v>
                </c:pt>
                <c:pt idx="4222">
                  <c:v>0.00227842333105491</c:v>
                </c:pt>
                <c:pt idx="4223">
                  <c:v>0.00227842333105491</c:v>
                </c:pt>
                <c:pt idx="4224">
                  <c:v>0.00227842333105491</c:v>
                </c:pt>
                <c:pt idx="4225">
                  <c:v>0.00227842333105491</c:v>
                </c:pt>
                <c:pt idx="4226">
                  <c:v>0.00227842333105491</c:v>
                </c:pt>
                <c:pt idx="4227">
                  <c:v>0.00227842333105491</c:v>
                </c:pt>
                <c:pt idx="4228">
                  <c:v>0.00227842333105491</c:v>
                </c:pt>
                <c:pt idx="4229">
                  <c:v>0.00227842333105491</c:v>
                </c:pt>
                <c:pt idx="4230">
                  <c:v>0.00227842333105491</c:v>
                </c:pt>
                <c:pt idx="4231">
                  <c:v>0.00227842333105491</c:v>
                </c:pt>
                <c:pt idx="4232">
                  <c:v>0.00227842333105491</c:v>
                </c:pt>
                <c:pt idx="4233">
                  <c:v>0.00227842333105491</c:v>
                </c:pt>
                <c:pt idx="4234">
                  <c:v>0.00227842333105491</c:v>
                </c:pt>
                <c:pt idx="4235">
                  <c:v>0.00227842333105491</c:v>
                </c:pt>
                <c:pt idx="4236">
                  <c:v>0.00227842333105491</c:v>
                </c:pt>
                <c:pt idx="4237">
                  <c:v>0.00227842333105491</c:v>
                </c:pt>
                <c:pt idx="4238">
                  <c:v>0.00227842333105491</c:v>
                </c:pt>
                <c:pt idx="4239">
                  <c:v>0.00227842333105491</c:v>
                </c:pt>
                <c:pt idx="4240">
                  <c:v>0.00227842333105491</c:v>
                </c:pt>
                <c:pt idx="4241">
                  <c:v>0.00227842333105491</c:v>
                </c:pt>
                <c:pt idx="4242">
                  <c:v>0.00227842333105491</c:v>
                </c:pt>
                <c:pt idx="4243">
                  <c:v>0.00227842333105491</c:v>
                </c:pt>
                <c:pt idx="4244">
                  <c:v>0.00227842333105491</c:v>
                </c:pt>
                <c:pt idx="4245">
                  <c:v>0.00227842333105491</c:v>
                </c:pt>
                <c:pt idx="4246">
                  <c:v>0.00227842333105491</c:v>
                </c:pt>
                <c:pt idx="4247">
                  <c:v>0.00227842333105491</c:v>
                </c:pt>
                <c:pt idx="4248">
                  <c:v>0.00227842333105491</c:v>
                </c:pt>
                <c:pt idx="4249">
                  <c:v>0.00227842333105491</c:v>
                </c:pt>
                <c:pt idx="4250">
                  <c:v>0.00227842333105491</c:v>
                </c:pt>
                <c:pt idx="4251">
                  <c:v>0.00227842333105491</c:v>
                </c:pt>
                <c:pt idx="4252">
                  <c:v>0.00227842333105491</c:v>
                </c:pt>
                <c:pt idx="4253">
                  <c:v>0.00227842333105491</c:v>
                </c:pt>
                <c:pt idx="4254">
                  <c:v>0.00227842333105491</c:v>
                </c:pt>
                <c:pt idx="4255">
                  <c:v>0.00227842333105491</c:v>
                </c:pt>
                <c:pt idx="4256">
                  <c:v>0.00227842333105491</c:v>
                </c:pt>
                <c:pt idx="4257">
                  <c:v>0.00227842333105491</c:v>
                </c:pt>
                <c:pt idx="4258">
                  <c:v>0.00227842333105491</c:v>
                </c:pt>
                <c:pt idx="4259">
                  <c:v>0.00227842333105491</c:v>
                </c:pt>
                <c:pt idx="4260">
                  <c:v>0.00227842333105491</c:v>
                </c:pt>
                <c:pt idx="4261">
                  <c:v>0.00227842333105491</c:v>
                </c:pt>
                <c:pt idx="4262">
                  <c:v>0.00227842333105491</c:v>
                </c:pt>
                <c:pt idx="4263">
                  <c:v>0.00227842333105491</c:v>
                </c:pt>
                <c:pt idx="4264">
                  <c:v>0.00227842333105491</c:v>
                </c:pt>
                <c:pt idx="4265">
                  <c:v>0.00227842333105491</c:v>
                </c:pt>
                <c:pt idx="4266">
                  <c:v>0.00227842333105491</c:v>
                </c:pt>
                <c:pt idx="4267">
                  <c:v>0.00227842333105491</c:v>
                </c:pt>
                <c:pt idx="4268">
                  <c:v>0.00227842333105491</c:v>
                </c:pt>
                <c:pt idx="4269">
                  <c:v>0.00227842333105491</c:v>
                </c:pt>
                <c:pt idx="4270">
                  <c:v>0.00227842333105491</c:v>
                </c:pt>
                <c:pt idx="4271">
                  <c:v>0.00227842333105491</c:v>
                </c:pt>
                <c:pt idx="4272">
                  <c:v>0.00227842333105491</c:v>
                </c:pt>
                <c:pt idx="4273">
                  <c:v>0.00227842333105491</c:v>
                </c:pt>
                <c:pt idx="4274">
                  <c:v>0.00227842333105491</c:v>
                </c:pt>
                <c:pt idx="4275">
                  <c:v>0.00227842333105491</c:v>
                </c:pt>
                <c:pt idx="4276">
                  <c:v>0.00227842333105491</c:v>
                </c:pt>
                <c:pt idx="4277">
                  <c:v>0.00227842333105491</c:v>
                </c:pt>
                <c:pt idx="4278">
                  <c:v>0.00227842333105491</c:v>
                </c:pt>
                <c:pt idx="4279">
                  <c:v>0.00227842333105491</c:v>
                </c:pt>
                <c:pt idx="4280">
                  <c:v>0.00227842333105491</c:v>
                </c:pt>
                <c:pt idx="4281">
                  <c:v>0.00227842333105491</c:v>
                </c:pt>
                <c:pt idx="4282">
                  <c:v>0.00227842333105491</c:v>
                </c:pt>
                <c:pt idx="4283">
                  <c:v>0.00227842333105491</c:v>
                </c:pt>
                <c:pt idx="4284">
                  <c:v>0.00227842333105491</c:v>
                </c:pt>
                <c:pt idx="4285">
                  <c:v>0.00227842333105491</c:v>
                </c:pt>
                <c:pt idx="4286">
                  <c:v>0.00227842333105491</c:v>
                </c:pt>
                <c:pt idx="4287">
                  <c:v>0.00227842333105491</c:v>
                </c:pt>
                <c:pt idx="4288">
                  <c:v>0.00227842333105491</c:v>
                </c:pt>
                <c:pt idx="4289">
                  <c:v>0.00227842333105491</c:v>
                </c:pt>
                <c:pt idx="4290">
                  <c:v>0.00227842333105491</c:v>
                </c:pt>
                <c:pt idx="4291">
                  <c:v>0.00227842333105491</c:v>
                </c:pt>
                <c:pt idx="4292">
                  <c:v>0.00227842333105491</c:v>
                </c:pt>
                <c:pt idx="4293">
                  <c:v>0.00227842333105491</c:v>
                </c:pt>
                <c:pt idx="4294">
                  <c:v>0.00227842333105491</c:v>
                </c:pt>
                <c:pt idx="4295">
                  <c:v>0.00227842333105491</c:v>
                </c:pt>
                <c:pt idx="4296">
                  <c:v>0.00227842333105491</c:v>
                </c:pt>
                <c:pt idx="4297">
                  <c:v>0.00227842333105491</c:v>
                </c:pt>
                <c:pt idx="4298">
                  <c:v>0.00227842333105491</c:v>
                </c:pt>
                <c:pt idx="4299">
                  <c:v>0.00227842333105491</c:v>
                </c:pt>
                <c:pt idx="4300">
                  <c:v>0.00227842333105491</c:v>
                </c:pt>
                <c:pt idx="4301">
                  <c:v>0.00227842333105491</c:v>
                </c:pt>
                <c:pt idx="4302">
                  <c:v>0.00227842333105491</c:v>
                </c:pt>
                <c:pt idx="4303">
                  <c:v>0.00227842333105491</c:v>
                </c:pt>
                <c:pt idx="4304">
                  <c:v>0.00227842333105491</c:v>
                </c:pt>
                <c:pt idx="4305">
                  <c:v>0.00227842333105491</c:v>
                </c:pt>
                <c:pt idx="4306">
                  <c:v>0.00227842333105491</c:v>
                </c:pt>
                <c:pt idx="4307">
                  <c:v>0.00227842333105491</c:v>
                </c:pt>
                <c:pt idx="4308">
                  <c:v>0.00227842333105491</c:v>
                </c:pt>
                <c:pt idx="4309">
                  <c:v>0.00227842333105491</c:v>
                </c:pt>
                <c:pt idx="4310">
                  <c:v>0.00227842333105491</c:v>
                </c:pt>
                <c:pt idx="4311">
                  <c:v>0.00227842333105491</c:v>
                </c:pt>
                <c:pt idx="4312">
                  <c:v>0.00227842333105491</c:v>
                </c:pt>
                <c:pt idx="4313">
                  <c:v>0.00227842333105491</c:v>
                </c:pt>
                <c:pt idx="4314">
                  <c:v>0.00227842333105491</c:v>
                </c:pt>
                <c:pt idx="4315">
                  <c:v>0.00227842333105491</c:v>
                </c:pt>
                <c:pt idx="4316">
                  <c:v>0.00227842333105491</c:v>
                </c:pt>
                <c:pt idx="4317">
                  <c:v>0.00227842333105491</c:v>
                </c:pt>
                <c:pt idx="4318">
                  <c:v>0.00227842333105491</c:v>
                </c:pt>
                <c:pt idx="4319">
                  <c:v>0.00227842333105491</c:v>
                </c:pt>
                <c:pt idx="4320">
                  <c:v>0.00227842333105491</c:v>
                </c:pt>
                <c:pt idx="4321">
                  <c:v>0.00227842333105491</c:v>
                </c:pt>
                <c:pt idx="4322">
                  <c:v>0.00227842333105491</c:v>
                </c:pt>
                <c:pt idx="4323">
                  <c:v>0.00227842333105491</c:v>
                </c:pt>
                <c:pt idx="4324">
                  <c:v>0.00227842333105491</c:v>
                </c:pt>
                <c:pt idx="4325">
                  <c:v>0.00227842333105491</c:v>
                </c:pt>
                <c:pt idx="4326">
                  <c:v>0.00227842333105491</c:v>
                </c:pt>
                <c:pt idx="4327">
                  <c:v>0.00227842333105491</c:v>
                </c:pt>
                <c:pt idx="4328">
                  <c:v>0.00227842333105491</c:v>
                </c:pt>
                <c:pt idx="4329">
                  <c:v>0.00227842333105491</c:v>
                </c:pt>
                <c:pt idx="4330">
                  <c:v>0.00227842333105491</c:v>
                </c:pt>
                <c:pt idx="4331">
                  <c:v>0.00227842333105491</c:v>
                </c:pt>
                <c:pt idx="4332">
                  <c:v>0.00227842333105491</c:v>
                </c:pt>
                <c:pt idx="4333">
                  <c:v>0.00227842333105491</c:v>
                </c:pt>
                <c:pt idx="4334">
                  <c:v>0.00227842333105491</c:v>
                </c:pt>
                <c:pt idx="4335">
                  <c:v>0.00227842333105491</c:v>
                </c:pt>
                <c:pt idx="4336">
                  <c:v>0.00227842333105491</c:v>
                </c:pt>
                <c:pt idx="4337">
                  <c:v>0.00227842333105491</c:v>
                </c:pt>
                <c:pt idx="4338">
                  <c:v>0.00227842333105491</c:v>
                </c:pt>
                <c:pt idx="4339">
                  <c:v>0.00227842333105491</c:v>
                </c:pt>
                <c:pt idx="4340">
                  <c:v>0.00227842333105491</c:v>
                </c:pt>
                <c:pt idx="4341">
                  <c:v>0.00227842333105491</c:v>
                </c:pt>
                <c:pt idx="4342">
                  <c:v>0.00227842333105491</c:v>
                </c:pt>
                <c:pt idx="4343">
                  <c:v>0.00227842333105491</c:v>
                </c:pt>
                <c:pt idx="4344">
                  <c:v>0.00227842333105491</c:v>
                </c:pt>
                <c:pt idx="4345">
                  <c:v>0.00227842333105491</c:v>
                </c:pt>
                <c:pt idx="4346">
                  <c:v>0.00227842333105491</c:v>
                </c:pt>
                <c:pt idx="4347">
                  <c:v>0.00227842333105491</c:v>
                </c:pt>
                <c:pt idx="4348">
                  <c:v>0.00227842333105491</c:v>
                </c:pt>
                <c:pt idx="4349">
                  <c:v>0.00227842333105491</c:v>
                </c:pt>
                <c:pt idx="4350">
                  <c:v>0.00227842333105491</c:v>
                </c:pt>
                <c:pt idx="4351">
                  <c:v>0.00227842333105491</c:v>
                </c:pt>
                <c:pt idx="4352">
                  <c:v>0.00227842333105491</c:v>
                </c:pt>
                <c:pt idx="4353">
                  <c:v>0.00227842333105491</c:v>
                </c:pt>
                <c:pt idx="4354">
                  <c:v>0.00227842333105491</c:v>
                </c:pt>
                <c:pt idx="4355">
                  <c:v>0.00227842333105491</c:v>
                </c:pt>
                <c:pt idx="4356">
                  <c:v>0.00227842333105491</c:v>
                </c:pt>
                <c:pt idx="4357">
                  <c:v>0.00227842333105491</c:v>
                </c:pt>
                <c:pt idx="4358">
                  <c:v>0.00227842333105491</c:v>
                </c:pt>
                <c:pt idx="4359">
                  <c:v>0.00227842333105491</c:v>
                </c:pt>
                <c:pt idx="4360">
                  <c:v>0.00227842333105491</c:v>
                </c:pt>
                <c:pt idx="4361">
                  <c:v>0.00227842333105491</c:v>
                </c:pt>
                <c:pt idx="4362">
                  <c:v>0.00227842333105491</c:v>
                </c:pt>
                <c:pt idx="4363">
                  <c:v>0.00227842333105491</c:v>
                </c:pt>
                <c:pt idx="4364">
                  <c:v>0.00227842333105491</c:v>
                </c:pt>
                <c:pt idx="4365">
                  <c:v>0.00227842333105491</c:v>
                </c:pt>
                <c:pt idx="4366">
                  <c:v>0.00227842333105491</c:v>
                </c:pt>
                <c:pt idx="4367">
                  <c:v>0.00227842333105491</c:v>
                </c:pt>
                <c:pt idx="4368">
                  <c:v>0.00227842333105491</c:v>
                </c:pt>
                <c:pt idx="4369">
                  <c:v>0.00227842333105491</c:v>
                </c:pt>
                <c:pt idx="4370">
                  <c:v>0.00227842333105491</c:v>
                </c:pt>
                <c:pt idx="4371">
                  <c:v>0.00227842333105491</c:v>
                </c:pt>
                <c:pt idx="4372">
                  <c:v>0.00227842333105491</c:v>
                </c:pt>
                <c:pt idx="4373">
                  <c:v>0.00227842333105491</c:v>
                </c:pt>
                <c:pt idx="4374">
                  <c:v>0.00227842333105491</c:v>
                </c:pt>
                <c:pt idx="4375">
                  <c:v>0.00227842333105491</c:v>
                </c:pt>
                <c:pt idx="4376">
                  <c:v>0.00227842333105491</c:v>
                </c:pt>
                <c:pt idx="4377">
                  <c:v>0.00227842333105491</c:v>
                </c:pt>
                <c:pt idx="4378">
                  <c:v>0.00227842333105491</c:v>
                </c:pt>
                <c:pt idx="4379">
                  <c:v>0.00227842333105491</c:v>
                </c:pt>
                <c:pt idx="4380">
                  <c:v>0.00227842333105491</c:v>
                </c:pt>
                <c:pt idx="4381">
                  <c:v>0.00227842333105491</c:v>
                </c:pt>
                <c:pt idx="4382">
                  <c:v>0.00227842333105491</c:v>
                </c:pt>
                <c:pt idx="4383">
                  <c:v>0.00227842333105491</c:v>
                </c:pt>
                <c:pt idx="4384">
                  <c:v>0.00227842333105491</c:v>
                </c:pt>
                <c:pt idx="4385">
                  <c:v>0.00227842333105491</c:v>
                </c:pt>
                <c:pt idx="4386">
                  <c:v>0.00227842333105491</c:v>
                </c:pt>
                <c:pt idx="4387">
                  <c:v>0.00227842333105491</c:v>
                </c:pt>
                <c:pt idx="4388">
                  <c:v>0.00227842333105491</c:v>
                </c:pt>
                <c:pt idx="4389">
                  <c:v>0.00227842333105491</c:v>
                </c:pt>
                <c:pt idx="4390">
                  <c:v>0.00227842333105491</c:v>
                </c:pt>
                <c:pt idx="4391">
                  <c:v>0.00227842333105491</c:v>
                </c:pt>
                <c:pt idx="4392">
                  <c:v>0.00227842333105491</c:v>
                </c:pt>
                <c:pt idx="4393">
                  <c:v>0.00227842333105491</c:v>
                </c:pt>
                <c:pt idx="4394">
                  <c:v>0.00227842333105491</c:v>
                </c:pt>
                <c:pt idx="4395">
                  <c:v>0.00227842333105491</c:v>
                </c:pt>
                <c:pt idx="4396">
                  <c:v>0.00227842333105491</c:v>
                </c:pt>
                <c:pt idx="4397">
                  <c:v>0.00227842333105491</c:v>
                </c:pt>
                <c:pt idx="4398">
                  <c:v>0.00227842333105491</c:v>
                </c:pt>
                <c:pt idx="4399">
                  <c:v>0.00227842333105491</c:v>
                </c:pt>
                <c:pt idx="4400">
                  <c:v>0.00227842333105491</c:v>
                </c:pt>
                <c:pt idx="4401">
                  <c:v>0.00227842333105491</c:v>
                </c:pt>
                <c:pt idx="4402">
                  <c:v>0.00227842333105491</c:v>
                </c:pt>
                <c:pt idx="4403">
                  <c:v>0.00227842333105491</c:v>
                </c:pt>
                <c:pt idx="4404">
                  <c:v>0.00227842333105491</c:v>
                </c:pt>
                <c:pt idx="4405">
                  <c:v>0.00227842333105491</c:v>
                </c:pt>
                <c:pt idx="4406">
                  <c:v>0.00227842333105491</c:v>
                </c:pt>
                <c:pt idx="4407">
                  <c:v>0.00227842333105491</c:v>
                </c:pt>
                <c:pt idx="4408">
                  <c:v>0.00227842333105491</c:v>
                </c:pt>
                <c:pt idx="4409">
                  <c:v>0.00227842333105491</c:v>
                </c:pt>
                <c:pt idx="4410">
                  <c:v>0.00227842333105491</c:v>
                </c:pt>
                <c:pt idx="4411">
                  <c:v>0.00227842333105491</c:v>
                </c:pt>
                <c:pt idx="4412">
                  <c:v>0.00227842333105491</c:v>
                </c:pt>
                <c:pt idx="4413">
                  <c:v>0.00227842333105491</c:v>
                </c:pt>
                <c:pt idx="4414">
                  <c:v>0.00227842333105491</c:v>
                </c:pt>
                <c:pt idx="4415">
                  <c:v>0.00227842333105491</c:v>
                </c:pt>
                <c:pt idx="4416">
                  <c:v>0.00227842333105491</c:v>
                </c:pt>
                <c:pt idx="4417">
                  <c:v>0.00227842333105491</c:v>
                </c:pt>
                <c:pt idx="4418">
                  <c:v>0.00227842333105491</c:v>
                </c:pt>
                <c:pt idx="4419">
                  <c:v>0.00227842333105491</c:v>
                </c:pt>
                <c:pt idx="4420">
                  <c:v>0.00227842333105491</c:v>
                </c:pt>
                <c:pt idx="4421">
                  <c:v>0.00227842333105491</c:v>
                </c:pt>
                <c:pt idx="4422">
                  <c:v>0.00227842333105491</c:v>
                </c:pt>
                <c:pt idx="4423">
                  <c:v>0.00227842333105491</c:v>
                </c:pt>
                <c:pt idx="4424">
                  <c:v>0.00227842333105491</c:v>
                </c:pt>
                <c:pt idx="4425">
                  <c:v>0.00227842333105491</c:v>
                </c:pt>
                <c:pt idx="4426">
                  <c:v>0.00227842333105491</c:v>
                </c:pt>
                <c:pt idx="4427">
                  <c:v>0.00227842333105491</c:v>
                </c:pt>
                <c:pt idx="4428">
                  <c:v>0.00227842333105491</c:v>
                </c:pt>
                <c:pt idx="4429">
                  <c:v>0.00227842333105491</c:v>
                </c:pt>
                <c:pt idx="4430">
                  <c:v>0.00227842333105491</c:v>
                </c:pt>
                <c:pt idx="4431">
                  <c:v>0.00227842333105491</c:v>
                </c:pt>
                <c:pt idx="4432">
                  <c:v>0.00227842333105491</c:v>
                </c:pt>
                <c:pt idx="4433">
                  <c:v>0.00227842333105491</c:v>
                </c:pt>
                <c:pt idx="4434">
                  <c:v>0.00227842333105491</c:v>
                </c:pt>
                <c:pt idx="4435">
                  <c:v>0.00227842333105491</c:v>
                </c:pt>
                <c:pt idx="4436">
                  <c:v>0.00227842333105491</c:v>
                </c:pt>
                <c:pt idx="4437">
                  <c:v>0.00227842333105491</c:v>
                </c:pt>
                <c:pt idx="4438">
                  <c:v>0.00227842333105491</c:v>
                </c:pt>
                <c:pt idx="4439">
                  <c:v>0.00227842333105491</c:v>
                </c:pt>
                <c:pt idx="4440">
                  <c:v>0.00227842333105491</c:v>
                </c:pt>
                <c:pt idx="4441">
                  <c:v>0.00227842333105491</c:v>
                </c:pt>
                <c:pt idx="4442">
                  <c:v>0.00227842333105491</c:v>
                </c:pt>
                <c:pt idx="4443">
                  <c:v>0.00227842333105491</c:v>
                </c:pt>
                <c:pt idx="4444">
                  <c:v>0.00227842333105491</c:v>
                </c:pt>
                <c:pt idx="4445">
                  <c:v>0.00227842333105491</c:v>
                </c:pt>
                <c:pt idx="4446">
                  <c:v>0.00227842333105491</c:v>
                </c:pt>
                <c:pt idx="4447">
                  <c:v>0.00227842333105491</c:v>
                </c:pt>
                <c:pt idx="4448">
                  <c:v>0.00227842333105491</c:v>
                </c:pt>
                <c:pt idx="4449">
                  <c:v>0.00227842333105491</c:v>
                </c:pt>
                <c:pt idx="4450">
                  <c:v>0.00227842333105491</c:v>
                </c:pt>
                <c:pt idx="4451">
                  <c:v>0.00227842333105491</c:v>
                </c:pt>
                <c:pt idx="4452">
                  <c:v>0.00227842333105491</c:v>
                </c:pt>
                <c:pt idx="4453">
                  <c:v>0.00227842333105491</c:v>
                </c:pt>
                <c:pt idx="4454">
                  <c:v>0.00227842333105491</c:v>
                </c:pt>
                <c:pt idx="4455">
                  <c:v>0.00227842333105491</c:v>
                </c:pt>
                <c:pt idx="4456">
                  <c:v>0.00227842333105491</c:v>
                </c:pt>
                <c:pt idx="4457">
                  <c:v>0.00227842333105491</c:v>
                </c:pt>
                <c:pt idx="4458">
                  <c:v>0.00227842333105491</c:v>
                </c:pt>
                <c:pt idx="4459">
                  <c:v>0.00227842333105491</c:v>
                </c:pt>
                <c:pt idx="4460">
                  <c:v>0.00227842333105491</c:v>
                </c:pt>
                <c:pt idx="4461">
                  <c:v>0.00227842333105491</c:v>
                </c:pt>
                <c:pt idx="4462">
                  <c:v>0.00227842333105491</c:v>
                </c:pt>
                <c:pt idx="4463">
                  <c:v>0.00227842333105491</c:v>
                </c:pt>
                <c:pt idx="4464">
                  <c:v>0.00227842333105491</c:v>
                </c:pt>
                <c:pt idx="4465">
                  <c:v>0.00227842333105491</c:v>
                </c:pt>
                <c:pt idx="4466">
                  <c:v>0.00227842333105491</c:v>
                </c:pt>
                <c:pt idx="4467">
                  <c:v>0.00227842333105491</c:v>
                </c:pt>
                <c:pt idx="4468">
                  <c:v>0.00227842333105491</c:v>
                </c:pt>
                <c:pt idx="4469">
                  <c:v>0.00227842333105491</c:v>
                </c:pt>
                <c:pt idx="4470">
                  <c:v>0.00227842333105491</c:v>
                </c:pt>
                <c:pt idx="4471">
                  <c:v>0.00227842333105491</c:v>
                </c:pt>
                <c:pt idx="4472">
                  <c:v>0.00227842333105491</c:v>
                </c:pt>
                <c:pt idx="4473">
                  <c:v>0.00227842333105491</c:v>
                </c:pt>
                <c:pt idx="4474">
                  <c:v>0.00227842333105491</c:v>
                </c:pt>
                <c:pt idx="4475">
                  <c:v>0.00227842333105491</c:v>
                </c:pt>
                <c:pt idx="4476">
                  <c:v>0.00227842333105491</c:v>
                </c:pt>
                <c:pt idx="4477">
                  <c:v>0.00227842333105491</c:v>
                </c:pt>
                <c:pt idx="4478">
                  <c:v>0.00227842333105491</c:v>
                </c:pt>
                <c:pt idx="4479">
                  <c:v>0.00227842333105491</c:v>
                </c:pt>
                <c:pt idx="4480">
                  <c:v>0.00227842333105491</c:v>
                </c:pt>
                <c:pt idx="4481">
                  <c:v>0.00227842333105491</c:v>
                </c:pt>
                <c:pt idx="4482">
                  <c:v>0.00227842333105491</c:v>
                </c:pt>
                <c:pt idx="4483">
                  <c:v>0.00227842333105491</c:v>
                </c:pt>
                <c:pt idx="4484">
                  <c:v>0.00227842333105491</c:v>
                </c:pt>
                <c:pt idx="4485">
                  <c:v>0.00227842333105491</c:v>
                </c:pt>
                <c:pt idx="4486">
                  <c:v>0.00227842333105491</c:v>
                </c:pt>
                <c:pt idx="4487">
                  <c:v>0.00227842333105491</c:v>
                </c:pt>
                <c:pt idx="4488">
                  <c:v>0.00227842333105491</c:v>
                </c:pt>
                <c:pt idx="4489">
                  <c:v>0.00227842333105491</c:v>
                </c:pt>
                <c:pt idx="4490">
                  <c:v>0.00227842333105491</c:v>
                </c:pt>
                <c:pt idx="4491">
                  <c:v>0.00227842333105491</c:v>
                </c:pt>
                <c:pt idx="4492">
                  <c:v>0.00227842333105491</c:v>
                </c:pt>
                <c:pt idx="4493">
                  <c:v>0.00227842333105491</c:v>
                </c:pt>
                <c:pt idx="4494">
                  <c:v>0.00227842333105491</c:v>
                </c:pt>
                <c:pt idx="4495">
                  <c:v>0.00227842333105491</c:v>
                </c:pt>
                <c:pt idx="4496">
                  <c:v>0.00227842333105491</c:v>
                </c:pt>
                <c:pt idx="4497">
                  <c:v>0.00227842333105491</c:v>
                </c:pt>
                <c:pt idx="4498">
                  <c:v>0.00227842333105491</c:v>
                </c:pt>
                <c:pt idx="4499">
                  <c:v>0.00227842333105491</c:v>
                </c:pt>
                <c:pt idx="4500">
                  <c:v>0.00227842333105491</c:v>
                </c:pt>
                <c:pt idx="4501">
                  <c:v>0.00227842333105491</c:v>
                </c:pt>
                <c:pt idx="4502">
                  <c:v>0.00227842333105491</c:v>
                </c:pt>
                <c:pt idx="4503">
                  <c:v>0.00227842333105491</c:v>
                </c:pt>
                <c:pt idx="4504">
                  <c:v>0.00227842333105491</c:v>
                </c:pt>
                <c:pt idx="4505">
                  <c:v>0.00227842333105491</c:v>
                </c:pt>
                <c:pt idx="4506">
                  <c:v>0.00227842333105491</c:v>
                </c:pt>
                <c:pt idx="4507">
                  <c:v>0.00227842333105491</c:v>
                </c:pt>
                <c:pt idx="4508">
                  <c:v>0.00227842333105491</c:v>
                </c:pt>
                <c:pt idx="4509">
                  <c:v>0.00227842333105491</c:v>
                </c:pt>
                <c:pt idx="4510">
                  <c:v>0.00227842333105491</c:v>
                </c:pt>
                <c:pt idx="4511">
                  <c:v>0.00227842333105491</c:v>
                </c:pt>
                <c:pt idx="4512">
                  <c:v>0.00227842333105491</c:v>
                </c:pt>
                <c:pt idx="4513">
                  <c:v>0.00227842333105491</c:v>
                </c:pt>
                <c:pt idx="4514">
                  <c:v>0.00227842333105491</c:v>
                </c:pt>
                <c:pt idx="4515">
                  <c:v>0.00227842333105491</c:v>
                </c:pt>
                <c:pt idx="4516">
                  <c:v>0.00227842333105491</c:v>
                </c:pt>
                <c:pt idx="4517">
                  <c:v>0.00227842333105491</c:v>
                </c:pt>
                <c:pt idx="4518">
                  <c:v>0.00227842333105491</c:v>
                </c:pt>
                <c:pt idx="4519">
                  <c:v>0.00227842333105491</c:v>
                </c:pt>
                <c:pt idx="4520">
                  <c:v>0.00227842333105491</c:v>
                </c:pt>
                <c:pt idx="4521">
                  <c:v>0.00227842333105491</c:v>
                </c:pt>
                <c:pt idx="4522">
                  <c:v>0.00227842333105491</c:v>
                </c:pt>
                <c:pt idx="4523">
                  <c:v>0.00227842333105491</c:v>
                </c:pt>
                <c:pt idx="4524">
                  <c:v>0.00227842333105491</c:v>
                </c:pt>
                <c:pt idx="4525">
                  <c:v>0.00227842333105491</c:v>
                </c:pt>
                <c:pt idx="4526">
                  <c:v>0.00227842333105491</c:v>
                </c:pt>
                <c:pt idx="4527">
                  <c:v>0.00227842333105491</c:v>
                </c:pt>
                <c:pt idx="4528">
                  <c:v>0.00227842333105491</c:v>
                </c:pt>
                <c:pt idx="4529">
                  <c:v>0.00227842333105491</c:v>
                </c:pt>
                <c:pt idx="4530">
                  <c:v>0.00227842333105491</c:v>
                </c:pt>
                <c:pt idx="4531">
                  <c:v>0.00227842333105491</c:v>
                </c:pt>
                <c:pt idx="4532">
                  <c:v>0.00227842333105491</c:v>
                </c:pt>
                <c:pt idx="4533">
                  <c:v>0.00227842333105491</c:v>
                </c:pt>
                <c:pt idx="4534">
                  <c:v>0.00227842333105491</c:v>
                </c:pt>
                <c:pt idx="4535">
                  <c:v>0.00227842333105491</c:v>
                </c:pt>
                <c:pt idx="4536">
                  <c:v>0.00227842333105491</c:v>
                </c:pt>
                <c:pt idx="4537">
                  <c:v>0.00227842333105491</c:v>
                </c:pt>
                <c:pt idx="4538">
                  <c:v>0.00227842333105491</c:v>
                </c:pt>
                <c:pt idx="4539">
                  <c:v>0.00227842333105491</c:v>
                </c:pt>
                <c:pt idx="4540">
                  <c:v>0.00227842333105491</c:v>
                </c:pt>
                <c:pt idx="4541">
                  <c:v>0.00227842333105491</c:v>
                </c:pt>
                <c:pt idx="4542">
                  <c:v>0.00227842333105491</c:v>
                </c:pt>
                <c:pt idx="4543">
                  <c:v>0.00227842333105491</c:v>
                </c:pt>
                <c:pt idx="4544">
                  <c:v>0.00227842333105491</c:v>
                </c:pt>
                <c:pt idx="4545">
                  <c:v>0.00227842333105491</c:v>
                </c:pt>
                <c:pt idx="4546">
                  <c:v>0.00227842333105491</c:v>
                </c:pt>
                <c:pt idx="4547">
                  <c:v>0.00227842333105491</c:v>
                </c:pt>
                <c:pt idx="4548">
                  <c:v>0.00227842333105491</c:v>
                </c:pt>
                <c:pt idx="4549">
                  <c:v>0.00227842333105491</c:v>
                </c:pt>
                <c:pt idx="4550">
                  <c:v>0.00227842333105491</c:v>
                </c:pt>
                <c:pt idx="4551">
                  <c:v>0.00227842333105491</c:v>
                </c:pt>
                <c:pt idx="4552">
                  <c:v>0.00227842333105491</c:v>
                </c:pt>
                <c:pt idx="4553">
                  <c:v>0.00227842333105491</c:v>
                </c:pt>
                <c:pt idx="4554">
                  <c:v>0.00227842333105491</c:v>
                </c:pt>
                <c:pt idx="4555">
                  <c:v>0.00227842333105491</c:v>
                </c:pt>
                <c:pt idx="4556">
                  <c:v>0.00227842333105491</c:v>
                </c:pt>
                <c:pt idx="4557">
                  <c:v>0.00227842333105491</c:v>
                </c:pt>
                <c:pt idx="4558">
                  <c:v>0.00227842333105491</c:v>
                </c:pt>
                <c:pt idx="4559">
                  <c:v>0.00227842333105491</c:v>
                </c:pt>
                <c:pt idx="4560">
                  <c:v>0.00227842333105491</c:v>
                </c:pt>
                <c:pt idx="4561">
                  <c:v>0.00227842333105491</c:v>
                </c:pt>
                <c:pt idx="4562">
                  <c:v>0.00227842333105491</c:v>
                </c:pt>
                <c:pt idx="4563">
                  <c:v>0.00227842333105491</c:v>
                </c:pt>
                <c:pt idx="4564">
                  <c:v>0.00227842333105491</c:v>
                </c:pt>
                <c:pt idx="4565">
                  <c:v>0.00227842333105491</c:v>
                </c:pt>
                <c:pt idx="4566">
                  <c:v>0.00227842333105491</c:v>
                </c:pt>
                <c:pt idx="4567">
                  <c:v>0.00227842333105491</c:v>
                </c:pt>
                <c:pt idx="4568">
                  <c:v>0.00227842333105491</c:v>
                </c:pt>
                <c:pt idx="4569">
                  <c:v>0.00227842333105491</c:v>
                </c:pt>
                <c:pt idx="4570">
                  <c:v>0.00227842333105491</c:v>
                </c:pt>
                <c:pt idx="4571">
                  <c:v>0.00227842333105491</c:v>
                </c:pt>
                <c:pt idx="4572">
                  <c:v>0.00227842333105491</c:v>
                </c:pt>
                <c:pt idx="4573">
                  <c:v>0.00227842333105491</c:v>
                </c:pt>
                <c:pt idx="4574">
                  <c:v>0.00227842333105491</c:v>
                </c:pt>
                <c:pt idx="4575">
                  <c:v>0.00227842333105491</c:v>
                </c:pt>
                <c:pt idx="4576">
                  <c:v>0.00227842333105491</c:v>
                </c:pt>
                <c:pt idx="4577">
                  <c:v>0.00227842333105491</c:v>
                </c:pt>
                <c:pt idx="4578">
                  <c:v>0.00227842333105491</c:v>
                </c:pt>
                <c:pt idx="4579">
                  <c:v>0.00227842333105491</c:v>
                </c:pt>
                <c:pt idx="4580">
                  <c:v>0.00227842333105491</c:v>
                </c:pt>
                <c:pt idx="4581">
                  <c:v>0.00227842333105491</c:v>
                </c:pt>
                <c:pt idx="4582">
                  <c:v>0.00227842333105491</c:v>
                </c:pt>
                <c:pt idx="4583">
                  <c:v>0.00227842333105491</c:v>
                </c:pt>
                <c:pt idx="4584">
                  <c:v>0.00227842333105491</c:v>
                </c:pt>
                <c:pt idx="4585">
                  <c:v>0.00227842333105491</c:v>
                </c:pt>
                <c:pt idx="4586">
                  <c:v>0.00227842333105491</c:v>
                </c:pt>
                <c:pt idx="4587">
                  <c:v>0.00227842333105491</c:v>
                </c:pt>
                <c:pt idx="4588">
                  <c:v>0.00227842333105491</c:v>
                </c:pt>
                <c:pt idx="4589">
                  <c:v>0.00227842333105491</c:v>
                </c:pt>
                <c:pt idx="4590">
                  <c:v>0.00227842333105491</c:v>
                </c:pt>
                <c:pt idx="4591">
                  <c:v>0.00227842333105491</c:v>
                </c:pt>
                <c:pt idx="4592">
                  <c:v>0.00227842333105491</c:v>
                </c:pt>
                <c:pt idx="4593">
                  <c:v>0.00227842333105491</c:v>
                </c:pt>
                <c:pt idx="4594">
                  <c:v>0.00227842333105491</c:v>
                </c:pt>
                <c:pt idx="4595">
                  <c:v>0.00227842333105491</c:v>
                </c:pt>
                <c:pt idx="4596">
                  <c:v>0.00227842333105491</c:v>
                </c:pt>
                <c:pt idx="4597">
                  <c:v>0.00227842333105491</c:v>
                </c:pt>
                <c:pt idx="4598">
                  <c:v>0.00227842333105491</c:v>
                </c:pt>
                <c:pt idx="4599">
                  <c:v>0.00227842333105491</c:v>
                </c:pt>
                <c:pt idx="4600">
                  <c:v>0.00227842333105491</c:v>
                </c:pt>
                <c:pt idx="4601">
                  <c:v>0.00227842333105491</c:v>
                </c:pt>
                <c:pt idx="4602">
                  <c:v>0.00227842333105491</c:v>
                </c:pt>
                <c:pt idx="4603">
                  <c:v>0.00227842333105491</c:v>
                </c:pt>
                <c:pt idx="4604">
                  <c:v>0.00227842333105491</c:v>
                </c:pt>
                <c:pt idx="4605">
                  <c:v>0.00227842333105491</c:v>
                </c:pt>
                <c:pt idx="4606">
                  <c:v>0.00227842333105491</c:v>
                </c:pt>
                <c:pt idx="4607">
                  <c:v>0.00227842333105491</c:v>
                </c:pt>
                <c:pt idx="4608">
                  <c:v>0.00227842333105491</c:v>
                </c:pt>
                <c:pt idx="4609">
                  <c:v>0.00227842333105491</c:v>
                </c:pt>
                <c:pt idx="4610">
                  <c:v>0.00227842333105491</c:v>
                </c:pt>
                <c:pt idx="4611">
                  <c:v>0.00227842333105491</c:v>
                </c:pt>
                <c:pt idx="4612">
                  <c:v>0.00227842333105491</c:v>
                </c:pt>
                <c:pt idx="4613">
                  <c:v>0.00227842333105491</c:v>
                </c:pt>
                <c:pt idx="4614">
                  <c:v>0.00227842333105491</c:v>
                </c:pt>
                <c:pt idx="4615">
                  <c:v>0.00227842333105491</c:v>
                </c:pt>
                <c:pt idx="4616">
                  <c:v>0.00227842333105491</c:v>
                </c:pt>
                <c:pt idx="4617">
                  <c:v>0.00227842333105491</c:v>
                </c:pt>
                <c:pt idx="4618">
                  <c:v>0.00227842333105491</c:v>
                </c:pt>
                <c:pt idx="4619">
                  <c:v>0.00227842333105491</c:v>
                </c:pt>
                <c:pt idx="4620">
                  <c:v>0.00227842333105491</c:v>
                </c:pt>
                <c:pt idx="4621">
                  <c:v>0.00227842333105491</c:v>
                </c:pt>
                <c:pt idx="4622">
                  <c:v>0.00227842333105491</c:v>
                </c:pt>
                <c:pt idx="4623">
                  <c:v>0.00227842333105491</c:v>
                </c:pt>
                <c:pt idx="4624">
                  <c:v>0.00227842333105491</c:v>
                </c:pt>
                <c:pt idx="4625">
                  <c:v>0.00227842333105491</c:v>
                </c:pt>
                <c:pt idx="4626">
                  <c:v>0.00227842333105491</c:v>
                </c:pt>
                <c:pt idx="4627">
                  <c:v>0.00227842333105491</c:v>
                </c:pt>
                <c:pt idx="4628">
                  <c:v>0.00227842333105491</c:v>
                </c:pt>
                <c:pt idx="4629">
                  <c:v>0.00227842333105491</c:v>
                </c:pt>
                <c:pt idx="4630">
                  <c:v>0.00227842333105491</c:v>
                </c:pt>
                <c:pt idx="4631">
                  <c:v>0.00227842333105491</c:v>
                </c:pt>
                <c:pt idx="4632">
                  <c:v>0.00227842333105491</c:v>
                </c:pt>
                <c:pt idx="4633">
                  <c:v>0.00227842333105491</c:v>
                </c:pt>
                <c:pt idx="4634">
                  <c:v>0.00227842333105491</c:v>
                </c:pt>
                <c:pt idx="4635">
                  <c:v>0.00227842333105491</c:v>
                </c:pt>
                <c:pt idx="4636">
                  <c:v>0.00227842333105491</c:v>
                </c:pt>
                <c:pt idx="4637">
                  <c:v>0.00227842333105491</c:v>
                </c:pt>
                <c:pt idx="4638">
                  <c:v>0.00227842333105491</c:v>
                </c:pt>
                <c:pt idx="4639">
                  <c:v>0.00227842333105491</c:v>
                </c:pt>
                <c:pt idx="4640">
                  <c:v>0.00227842333105491</c:v>
                </c:pt>
                <c:pt idx="4641">
                  <c:v>0.00227842333105491</c:v>
                </c:pt>
                <c:pt idx="4642">
                  <c:v>0.00227842333105491</c:v>
                </c:pt>
                <c:pt idx="4643">
                  <c:v>0.00227842333105491</c:v>
                </c:pt>
                <c:pt idx="4644">
                  <c:v>0.00227842333105491</c:v>
                </c:pt>
                <c:pt idx="4645">
                  <c:v>0.00227842333105491</c:v>
                </c:pt>
                <c:pt idx="4646">
                  <c:v>0.00227842333105491</c:v>
                </c:pt>
                <c:pt idx="4647">
                  <c:v>0.00227842333105491</c:v>
                </c:pt>
                <c:pt idx="4648">
                  <c:v>0.00227842333105491</c:v>
                </c:pt>
                <c:pt idx="4649">
                  <c:v>0.00227842333105491</c:v>
                </c:pt>
                <c:pt idx="4650">
                  <c:v>0.00227842333105491</c:v>
                </c:pt>
                <c:pt idx="4651">
                  <c:v>0.00227842333105491</c:v>
                </c:pt>
                <c:pt idx="4652">
                  <c:v>0.00227842333105491</c:v>
                </c:pt>
                <c:pt idx="4653">
                  <c:v>0.00227842333105491</c:v>
                </c:pt>
                <c:pt idx="4654">
                  <c:v>0.00227842333105491</c:v>
                </c:pt>
                <c:pt idx="4655">
                  <c:v>0.00227842333105491</c:v>
                </c:pt>
                <c:pt idx="4656">
                  <c:v>0.00227842333105491</c:v>
                </c:pt>
                <c:pt idx="4657">
                  <c:v>0.00227842333105491</c:v>
                </c:pt>
                <c:pt idx="4658">
                  <c:v>0.00227842333105491</c:v>
                </c:pt>
                <c:pt idx="4659">
                  <c:v>0.00227842333105491</c:v>
                </c:pt>
                <c:pt idx="4660">
                  <c:v>0.00227842333105491</c:v>
                </c:pt>
                <c:pt idx="4661">
                  <c:v>0.00227842333105491</c:v>
                </c:pt>
                <c:pt idx="4662">
                  <c:v>0.00227842333105491</c:v>
                </c:pt>
                <c:pt idx="4663">
                  <c:v>0.00227842333105491</c:v>
                </c:pt>
                <c:pt idx="4664">
                  <c:v>0.00227842333105491</c:v>
                </c:pt>
                <c:pt idx="4665">
                  <c:v>0.00227842333105491</c:v>
                </c:pt>
                <c:pt idx="4666">
                  <c:v>0.00227842333105491</c:v>
                </c:pt>
                <c:pt idx="4667">
                  <c:v>0.00227842333105491</c:v>
                </c:pt>
                <c:pt idx="4668">
                  <c:v>0.00227842333105491</c:v>
                </c:pt>
                <c:pt idx="4669">
                  <c:v>0.00227842333105491</c:v>
                </c:pt>
                <c:pt idx="4670">
                  <c:v>0.00227842333105491</c:v>
                </c:pt>
                <c:pt idx="4671">
                  <c:v>0.00227842333105491</c:v>
                </c:pt>
                <c:pt idx="4672">
                  <c:v>0.00227842333105491</c:v>
                </c:pt>
                <c:pt idx="4673">
                  <c:v>0.00227842333105491</c:v>
                </c:pt>
                <c:pt idx="4674">
                  <c:v>0.00227842333105491</c:v>
                </c:pt>
                <c:pt idx="4675">
                  <c:v>0.00227842333105491</c:v>
                </c:pt>
                <c:pt idx="4676">
                  <c:v>0.00227842333105491</c:v>
                </c:pt>
                <c:pt idx="4677">
                  <c:v>0.00227842333105491</c:v>
                </c:pt>
                <c:pt idx="4678">
                  <c:v>0.00227842333105491</c:v>
                </c:pt>
                <c:pt idx="4679">
                  <c:v>0.00227842333105491</c:v>
                </c:pt>
                <c:pt idx="4680">
                  <c:v>0.00227842333105491</c:v>
                </c:pt>
                <c:pt idx="4681">
                  <c:v>0.00227842333105491</c:v>
                </c:pt>
                <c:pt idx="4682">
                  <c:v>0.00227842333105491</c:v>
                </c:pt>
                <c:pt idx="4683">
                  <c:v>0.00227842333105491</c:v>
                </c:pt>
                <c:pt idx="4684">
                  <c:v>0.00227842333105491</c:v>
                </c:pt>
                <c:pt idx="4685">
                  <c:v>0.00227842333105491</c:v>
                </c:pt>
                <c:pt idx="4686">
                  <c:v>0.00227842333105491</c:v>
                </c:pt>
                <c:pt idx="4687">
                  <c:v>0.00227842333105491</c:v>
                </c:pt>
                <c:pt idx="4688">
                  <c:v>0.00227842333105491</c:v>
                </c:pt>
                <c:pt idx="4689">
                  <c:v>0.00227842333105491</c:v>
                </c:pt>
                <c:pt idx="4690">
                  <c:v>0.00227842333105491</c:v>
                </c:pt>
                <c:pt idx="4691">
                  <c:v>0.00227842333105491</c:v>
                </c:pt>
                <c:pt idx="4692">
                  <c:v>0.00227842333105491</c:v>
                </c:pt>
                <c:pt idx="4693">
                  <c:v>0.00227842333105491</c:v>
                </c:pt>
                <c:pt idx="4694">
                  <c:v>0.00227842333105491</c:v>
                </c:pt>
                <c:pt idx="4695">
                  <c:v>0.00227842333105491</c:v>
                </c:pt>
                <c:pt idx="4696">
                  <c:v>0.00227842333105491</c:v>
                </c:pt>
                <c:pt idx="4697">
                  <c:v>0.00227842333105491</c:v>
                </c:pt>
                <c:pt idx="4698">
                  <c:v>0.00227842333105491</c:v>
                </c:pt>
                <c:pt idx="4699">
                  <c:v>0.00227842333105491</c:v>
                </c:pt>
                <c:pt idx="4700">
                  <c:v>0.00227842333105491</c:v>
                </c:pt>
                <c:pt idx="4701">
                  <c:v>0.00227842333105491</c:v>
                </c:pt>
                <c:pt idx="4702">
                  <c:v>0.00227842333105491</c:v>
                </c:pt>
                <c:pt idx="4703">
                  <c:v>0.00227842333105491</c:v>
                </c:pt>
                <c:pt idx="4704">
                  <c:v>0.00227842333105491</c:v>
                </c:pt>
                <c:pt idx="4705">
                  <c:v>0.00227842333105491</c:v>
                </c:pt>
                <c:pt idx="4706">
                  <c:v>0.00227842333105491</c:v>
                </c:pt>
                <c:pt idx="4707">
                  <c:v>0.00227842333105491</c:v>
                </c:pt>
                <c:pt idx="4708">
                  <c:v>0.00227842333105491</c:v>
                </c:pt>
                <c:pt idx="4709">
                  <c:v>0.00227842333105491</c:v>
                </c:pt>
                <c:pt idx="4710">
                  <c:v>0.00227842333105491</c:v>
                </c:pt>
                <c:pt idx="4711">
                  <c:v>0.00227842333105491</c:v>
                </c:pt>
                <c:pt idx="4712">
                  <c:v>0.00227842333105491</c:v>
                </c:pt>
                <c:pt idx="4713">
                  <c:v>0.00227842333105491</c:v>
                </c:pt>
                <c:pt idx="4714">
                  <c:v>0.00227842333105491</c:v>
                </c:pt>
                <c:pt idx="4715">
                  <c:v>0.00227842333105491</c:v>
                </c:pt>
                <c:pt idx="4716">
                  <c:v>0.00227842333105491</c:v>
                </c:pt>
                <c:pt idx="4717">
                  <c:v>0.00227842333105491</c:v>
                </c:pt>
                <c:pt idx="4718">
                  <c:v>0.00227842333105491</c:v>
                </c:pt>
                <c:pt idx="4719">
                  <c:v>0.00227842333105491</c:v>
                </c:pt>
                <c:pt idx="4720">
                  <c:v>0.00227842333105491</c:v>
                </c:pt>
                <c:pt idx="4721">
                  <c:v>0.00227842333105491</c:v>
                </c:pt>
                <c:pt idx="4722">
                  <c:v>0.00227842333105491</c:v>
                </c:pt>
                <c:pt idx="4723">
                  <c:v>0.00227842333105491</c:v>
                </c:pt>
                <c:pt idx="4724">
                  <c:v>0.00227842333105491</c:v>
                </c:pt>
                <c:pt idx="4725">
                  <c:v>0.00227842333105491</c:v>
                </c:pt>
                <c:pt idx="4726">
                  <c:v>0.00227842333105491</c:v>
                </c:pt>
                <c:pt idx="4727">
                  <c:v>0.00227842333105491</c:v>
                </c:pt>
                <c:pt idx="4728">
                  <c:v>0.00227842333105491</c:v>
                </c:pt>
                <c:pt idx="4729">
                  <c:v>0.00227842333105491</c:v>
                </c:pt>
                <c:pt idx="4730">
                  <c:v>0.00227842333105491</c:v>
                </c:pt>
                <c:pt idx="4731">
                  <c:v>0.00227842333105491</c:v>
                </c:pt>
                <c:pt idx="4732">
                  <c:v>0.00227842333105491</c:v>
                </c:pt>
                <c:pt idx="4733">
                  <c:v>0.00227842333105491</c:v>
                </c:pt>
                <c:pt idx="4734">
                  <c:v>0.00227842333105491</c:v>
                </c:pt>
                <c:pt idx="4735">
                  <c:v>0.00227842333105491</c:v>
                </c:pt>
                <c:pt idx="4736">
                  <c:v>0.00227842333105491</c:v>
                </c:pt>
                <c:pt idx="4737">
                  <c:v>0.00227842333105491</c:v>
                </c:pt>
                <c:pt idx="4738">
                  <c:v>0.00227842333105491</c:v>
                </c:pt>
                <c:pt idx="4739">
                  <c:v>0.00227842333105491</c:v>
                </c:pt>
                <c:pt idx="4740">
                  <c:v>0.00227842333105491</c:v>
                </c:pt>
                <c:pt idx="4741">
                  <c:v>0.00227842333105491</c:v>
                </c:pt>
                <c:pt idx="4742">
                  <c:v>0.00227842333105491</c:v>
                </c:pt>
                <c:pt idx="4743">
                  <c:v>0.00227842333105491</c:v>
                </c:pt>
                <c:pt idx="4744">
                  <c:v>0.00227842333105491</c:v>
                </c:pt>
                <c:pt idx="4745">
                  <c:v>0.00227842333105491</c:v>
                </c:pt>
                <c:pt idx="4746">
                  <c:v>0.00227842333105491</c:v>
                </c:pt>
                <c:pt idx="4747">
                  <c:v>0.00227842333105491</c:v>
                </c:pt>
                <c:pt idx="4748">
                  <c:v>0.00227842333105491</c:v>
                </c:pt>
                <c:pt idx="4749">
                  <c:v>0.00227842333105491</c:v>
                </c:pt>
                <c:pt idx="4750">
                  <c:v>0.00227842333105491</c:v>
                </c:pt>
                <c:pt idx="4751">
                  <c:v>0.00227842333105491</c:v>
                </c:pt>
                <c:pt idx="4752">
                  <c:v>0.00227842333105491</c:v>
                </c:pt>
                <c:pt idx="4753">
                  <c:v>0.00227842333105491</c:v>
                </c:pt>
                <c:pt idx="4754">
                  <c:v>0.00227842333105491</c:v>
                </c:pt>
                <c:pt idx="4755">
                  <c:v>0.00227842333105491</c:v>
                </c:pt>
                <c:pt idx="4756">
                  <c:v>0.00227842333105491</c:v>
                </c:pt>
                <c:pt idx="4757">
                  <c:v>0.00227842333105491</c:v>
                </c:pt>
                <c:pt idx="4758">
                  <c:v>0.00227842333105491</c:v>
                </c:pt>
                <c:pt idx="4759">
                  <c:v>0.00227842333105491</c:v>
                </c:pt>
                <c:pt idx="4760">
                  <c:v>0.00227842333105491</c:v>
                </c:pt>
                <c:pt idx="4761">
                  <c:v>0.00227842333105491</c:v>
                </c:pt>
                <c:pt idx="4762">
                  <c:v>0.00227842333105491</c:v>
                </c:pt>
                <c:pt idx="4763">
                  <c:v>0.00227842333105491</c:v>
                </c:pt>
                <c:pt idx="4764">
                  <c:v>0.00227842333105491</c:v>
                </c:pt>
                <c:pt idx="4765">
                  <c:v>0.00227842333105491</c:v>
                </c:pt>
                <c:pt idx="4766">
                  <c:v>0.00227842333105491</c:v>
                </c:pt>
                <c:pt idx="4767">
                  <c:v>0.00227842333105491</c:v>
                </c:pt>
                <c:pt idx="4768">
                  <c:v>0.00227842333105491</c:v>
                </c:pt>
                <c:pt idx="4769">
                  <c:v>0.00227842333105491</c:v>
                </c:pt>
                <c:pt idx="4770">
                  <c:v>0.00227842333105491</c:v>
                </c:pt>
                <c:pt idx="4771">
                  <c:v>0.00227842333105491</c:v>
                </c:pt>
                <c:pt idx="4772">
                  <c:v>0.00227842333105491</c:v>
                </c:pt>
                <c:pt idx="4773">
                  <c:v>0.00227842333105491</c:v>
                </c:pt>
                <c:pt idx="4774">
                  <c:v>0.00227842333105491</c:v>
                </c:pt>
                <c:pt idx="4775">
                  <c:v>0.00227842333105491</c:v>
                </c:pt>
                <c:pt idx="4776">
                  <c:v>0.00227842333105491</c:v>
                </c:pt>
                <c:pt idx="4777">
                  <c:v>0.00227842333105491</c:v>
                </c:pt>
                <c:pt idx="4778">
                  <c:v>0.00227842333105491</c:v>
                </c:pt>
                <c:pt idx="4779">
                  <c:v>0.00227842333105491</c:v>
                </c:pt>
                <c:pt idx="4780">
                  <c:v>0.00227842333105491</c:v>
                </c:pt>
                <c:pt idx="4781">
                  <c:v>0.00227842333105491</c:v>
                </c:pt>
                <c:pt idx="4782">
                  <c:v>0.00227842333105491</c:v>
                </c:pt>
                <c:pt idx="4783">
                  <c:v>0.00227842333105491</c:v>
                </c:pt>
                <c:pt idx="4784">
                  <c:v>0.00227842333105491</c:v>
                </c:pt>
                <c:pt idx="4785">
                  <c:v>0.00227842333105491</c:v>
                </c:pt>
                <c:pt idx="4786">
                  <c:v>0.00227842333105491</c:v>
                </c:pt>
                <c:pt idx="4787">
                  <c:v>0.00227842333105491</c:v>
                </c:pt>
                <c:pt idx="4788">
                  <c:v>0.00227842333105491</c:v>
                </c:pt>
                <c:pt idx="4789">
                  <c:v>0.00227842333105491</c:v>
                </c:pt>
                <c:pt idx="4790">
                  <c:v>0.00227842333105491</c:v>
                </c:pt>
                <c:pt idx="4791">
                  <c:v>0.00227842333105491</c:v>
                </c:pt>
                <c:pt idx="4792">
                  <c:v>0.00227842333105491</c:v>
                </c:pt>
                <c:pt idx="4793">
                  <c:v>0.00227842333105491</c:v>
                </c:pt>
                <c:pt idx="4794">
                  <c:v>0.00227842333105491</c:v>
                </c:pt>
                <c:pt idx="4795">
                  <c:v>0.00227842333105491</c:v>
                </c:pt>
                <c:pt idx="4796">
                  <c:v>0.00227842333105491</c:v>
                </c:pt>
                <c:pt idx="4797">
                  <c:v>0.00227842333105491</c:v>
                </c:pt>
                <c:pt idx="4798">
                  <c:v>0.00227842333105491</c:v>
                </c:pt>
                <c:pt idx="4799">
                  <c:v>0.00227842333105491</c:v>
                </c:pt>
                <c:pt idx="4800">
                  <c:v>0.00227842333105491</c:v>
                </c:pt>
                <c:pt idx="4801">
                  <c:v>0.00227842333105491</c:v>
                </c:pt>
                <c:pt idx="4802">
                  <c:v>0.00227842333105491</c:v>
                </c:pt>
                <c:pt idx="4803">
                  <c:v>0.00227842333105491</c:v>
                </c:pt>
                <c:pt idx="4804">
                  <c:v>0.00227842333105491</c:v>
                </c:pt>
                <c:pt idx="4805">
                  <c:v>0.00227842333105491</c:v>
                </c:pt>
                <c:pt idx="4806">
                  <c:v>0.00227842333105491</c:v>
                </c:pt>
                <c:pt idx="4807">
                  <c:v>0.00227842333105491</c:v>
                </c:pt>
                <c:pt idx="4808">
                  <c:v>0.00227842333105491</c:v>
                </c:pt>
                <c:pt idx="4809">
                  <c:v>0.00227842333105491</c:v>
                </c:pt>
                <c:pt idx="4810">
                  <c:v>0.00227842333105491</c:v>
                </c:pt>
                <c:pt idx="4811">
                  <c:v>0.00227842333105491</c:v>
                </c:pt>
                <c:pt idx="4812">
                  <c:v>0.00227842333105491</c:v>
                </c:pt>
                <c:pt idx="4813">
                  <c:v>0.00227842333105491</c:v>
                </c:pt>
                <c:pt idx="4814">
                  <c:v>0.00227842333105491</c:v>
                </c:pt>
                <c:pt idx="4815">
                  <c:v>0.00227842333105491</c:v>
                </c:pt>
                <c:pt idx="4816">
                  <c:v>0.00227842333105491</c:v>
                </c:pt>
                <c:pt idx="4817">
                  <c:v>0.00227842333105491</c:v>
                </c:pt>
                <c:pt idx="4818">
                  <c:v>0.00227842333105491</c:v>
                </c:pt>
                <c:pt idx="4819">
                  <c:v>0.00227842333105491</c:v>
                </c:pt>
                <c:pt idx="4820">
                  <c:v>0.00227842333105491</c:v>
                </c:pt>
                <c:pt idx="4821">
                  <c:v>0.00227842333105491</c:v>
                </c:pt>
                <c:pt idx="4822">
                  <c:v>0.00227842333105491</c:v>
                </c:pt>
                <c:pt idx="4823">
                  <c:v>0.00227842333105491</c:v>
                </c:pt>
                <c:pt idx="4824">
                  <c:v>0.00227842333105491</c:v>
                </c:pt>
                <c:pt idx="4825">
                  <c:v>0.00227842333105491</c:v>
                </c:pt>
                <c:pt idx="4826">
                  <c:v>0.00227842333105491</c:v>
                </c:pt>
                <c:pt idx="4827">
                  <c:v>0.00227842333105491</c:v>
                </c:pt>
                <c:pt idx="4828">
                  <c:v>0.00227842333105491</c:v>
                </c:pt>
                <c:pt idx="4829">
                  <c:v>0.00227842333105491</c:v>
                </c:pt>
                <c:pt idx="4830">
                  <c:v>0.00227842333105491</c:v>
                </c:pt>
                <c:pt idx="4831">
                  <c:v>0.00227842333105491</c:v>
                </c:pt>
                <c:pt idx="4832">
                  <c:v>0.00227842333105491</c:v>
                </c:pt>
                <c:pt idx="4833">
                  <c:v>0.00227842333105491</c:v>
                </c:pt>
                <c:pt idx="4834">
                  <c:v>0.00227842333105491</c:v>
                </c:pt>
                <c:pt idx="4835">
                  <c:v>0.00227842333105491</c:v>
                </c:pt>
                <c:pt idx="4836">
                  <c:v>0.00227842333105491</c:v>
                </c:pt>
                <c:pt idx="4837">
                  <c:v>0.00227842333105491</c:v>
                </c:pt>
                <c:pt idx="4838">
                  <c:v>0.00227842333105491</c:v>
                </c:pt>
                <c:pt idx="4839">
                  <c:v>0.00227842333105491</c:v>
                </c:pt>
                <c:pt idx="4840">
                  <c:v>0.00227842333105491</c:v>
                </c:pt>
                <c:pt idx="4841">
                  <c:v>0.00227842333105491</c:v>
                </c:pt>
                <c:pt idx="4842">
                  <c:v>0.00227842333105491</c:v>
                </c:pt>
                <c:pt idx="4843">
                  <c:v>0.00227842333105491</c:v>
                </c:pt>
                <c:pt idx="4844">
                  <c:v>0.00227842333105491</c:v>
                </c:pt>
                <c:pt idx="4845">
                  <c:v>0.00227842333105491</c:v>
                </c:pt>
                <c:pt idx="4846">
                  <c:v>0.00227842333105491</c:v>
                </c:pt>
                <c:pt idx="4847">
                  <c:v>0.00227842333105491</c:v>
                </c:pt>
                <c:pt idx="4848">
                  <c:v>0.00227842333105491</c:v>
                </c:pt>
                <c:pt idx="4849">
                  <c:v>0.00227842333105491</c:v>
                </c:pt>
                <c:pt idx="4850">
                  <c:v>0.00227842333105491</c:v>
                </c:pt>
                <c:pt idx="4851">
                  <c:v>0.00227842333105491</c:v>
                </c:pt>
                <c:pt idx="4852">
                  <c:v>0.00227842333105491</c:v>
                </c:pt>
                <c:pt idx="4853">
                  <c:v>0.00227842333105491</c:v>
                </c:pt>
                <c:pt idx="4854">
                  <c:v>0.00227842333105491</c:v>
                </c:pt>
                <c:pt idx="4855">
                  <c:v>0.00227842333105491</c:v>
                </c:pt>
                <c:pt idx="4856">
                  <c:v>0.00227842333105491</c:v>
                </c:pt>
                <c:pt idx="4857">
                  <c:v>0.00227842333105491</c:v>
                </c:pt>
                <c:pt idx="4858">
                  <c:v>0.00227842333105491</c:v>
                </c:pt>
                <c:pt idx="4859">
                  <c:v>0.00227842333105491</c:v>
                </c:pt>
                <c:pt idx="4860">
                  <c:v>0.00227842333105491</c:v>
                </c:pt>
                <c:pt idx="4861">
                  <c:v>0.00227842333105491</c:v>
                </c:pt>
                <c:pt idx="4862">
                  <c:v>0.00227842333105491</c:v>
                </c:pt>
                <c:pt idx="4863">
                  <c:v>0.00227842333105491</c:v>
                </c:pt>
                <c:pt idx="4864">
                  <c:v>0.00227842333105491</c:v>
                </c:pt>
                <c:pt idx="4865">
                  <c:v>0.00227842333105491</c:v>
                </c:pt>
                <c:pt idx="4866">
                  <c:v>0.00227842333105491</c:v>
                </c:pt>
                <c:pt idx="4867">
                  <c:v>0.00227842333105491</c:v>
                </c:pt>
                <c:pt idx="4868">
                  <c:v>0.00227842333105491</c:v>
                </c:pt>
                <c:pt idx="4869">
                  <c:v>0.00227842333105491</c:v>
                </c:pt>
                <c:pt idx="4870">
                  <c:v>0.00227842333105491</c:v>
                </c:pt>
                <c:pt idx="4871">
                  <c:v>0.00227842333105491</c:v>
                </c:pt>
                <c:pt idx="4872">
                  <c:v>0.00227842333105491</c:v>
                </c:pt>
                <c:pt idx="4873">
                  <c:v>0.00227842333105491</c:v>
                </c:pt>
                <c:pt idx="4874">
                  <c:v>0.00227842333105491</c:v>
                </c:pt>
                <c:pt idx="4875">
                  <c:v>0.00227842333105491</c:v>
                </c:pt>
                <c:pt idx="4876">
                  <c:v>0.00227842333105491</c:v>
                </c:pt>
                <c:pt idx="4877">
                  <c:v>0.00227842333105491</c:v>
                </c:pt>
                <c:pt idx="4878">
                  <c:v>0.00227842333105491</c:v>
                </c:pt>
                <c:pt idx="4879">
                  <c:v>0.00227842333105491</c:v>
                </c:pt>
                <c:pt idx="4880">
                  <c:v>0.00227842333105491</c:v>
                </c:pt>
                <c:pt idx="4881">
                  <c:v>0.00227842333105491</c:v>
                </c:pt>
                <c:pt idx="4882">
                  <c:v>0.00227842333105491</c:v>
                </c:pt>
                <c:pt idx="4883">
                  <c:v>0.00227842333105491</c:v>
                </c:pt>
                <c:pt idx="4884">
                  <c:v>0.00227842333105491</c:v>
                </c:pt>
                <c:pt idx="4885">
                  <c:v>0.00227842333105491</c:v>
                </c:pt>
                <c:pt idx="4886">
                  <c:v>0.00227842333105491</c:v>
                </c:pt>
                <c:pt idx="4887">
                  <c:v>0.00227842333105491</c:v>
                </c:pt>
                <c:pt idx="4888">
                  <c:v>0.00227842333105491</c:v>
                </c:pt>
                <c:pt idx="4889">
                  <c:v>0.00227842333105491</c:v>
                </c:pt>
                <c:pt idx="4890">
                  <c:v>0.00227842333105491</c:v>
                </c:pt>
                <c:pt idx="4891">
                  <c:v>0.00227842333105491</c:v>
                </c:pt>
                <c:pt idx="4892">
                  <c:v>0.00227842333105491</c:v>
                </c:pt>
                <c:pt idx="4893">
                  <c:v>0.00227842333105491</c:v>
                </c:pt>
                <c:pt idx="4894">
                  <c:v>0.00227842333105491</c:v>
                </c:pt>
                <c:pt idx="4895">
                  <c:v>0.00227842333105491</c:v>
                </c:pt>
                <c:pt idx="4896">
                  <c:v>0.00227842333105491</c:v>
                </c:pt>
                <c:pt idx="4897">
                  <c:v>0.00227842333105491</c:v>
                </c:pt>
                <c:pt idx="4898">
                  <c:v>0.00227842333105491</c:v>
                </c:pt>
                <c:pt idx="4899">
                  <c:v>0.00227842333105491</c:v>
                </c:pt>
                <c:pt idx="4900">
                  <c:v>0.00227842333105491</c:v>
                </c:pt>
                <c:pt idx="4901">
                  <c:v>0.00227842333105491</c:v>
                </c:pt>
                <c:pt idx="4902">
                  <c:v>0.00227842333105491</c:v>
                </c:pt>
                <c:pt idx="4903">
                  <c:v>0.00227842333105491</c:v>
                </c:pt>
                <c:pt idx="4904">
                  <c:v>0.00227842333105491</c:v>
                </c:pt>
                <c:pt idx="4905">
                  <c:v>0.00227842333105491</c:v>
                </c:pt>
                <c:pt idx="4906">
                  <c:v>0.00227842333105491</c:v>
                </c:pt>
                <c:pt idx="4907">
                  <c:v>0.00227842333105491</c:v>
                </c:pt>
                <c:pt idx="4908">
                  <c:v>0.00227842333105491</c:v>
                </c:pt>
                <c:pt idx="4909">
                  <c:v>0.00227842333105491</c:v>
                </c:pt>
                <c:pt idx="4910">
                  <c:v>0.00227842333105491</c:v>
                </c:pt>
                <c:pt idx="4911">
                  <c:v>0.00227842333105491</c:v>
                </c:pt>
                <c:pt idx="4912">
                  <c:v>0.00227842333105491</c:v>
                </c:pt>
                <c:pt idx="4913">
                  <c:v>0.00227842333105491</c:v>
                </c:pt>
                <c:pt idx="4914">
                  <c:v>0.00227842333105491</c:v>
                </c:pt>
                <c:pt idx="4915">
                  <c:v>0.00227842333105491</c:v>
                </c:pt>
                <c:pt idx="4916">
                  <c:v>0.00227842333105491</c:v>
                </c:pt>
                <c:pt idx="4917">
                  <c:v>0.00227842333105491</c:v>
                </c:pt>
                <c:pt idx="4918">
                  <c:v>0.00227842333105491</c:v>
                </c:pt>
                <c:pt idx="4919">
                  <c:v>0.00227842333105491</c:v>
                </c:pt>
                <c:pt idx="4920">
                  <c:v>0.00227842333105491</c:v>
                </c:pt>
                <c:pt idx="4921">
                  <c:v>0.00227842333105491</c:v>
                </c:pt>
                <c:pt idx="4922">
                  <c:v>0.00227842333105491</c:v>
                </c:pt>
                <c:pt idx="4923">
                  <c:v>0.00227842333105491</c:v>
                </c:pt>
                <c:pt idx="4924">
                  <c:v>0.00227842333105491</c:v>
                </c:pt>
                <c:pt idx="4925">
                  <c:v>0.00227842333105491</c:v>
                </c:pt>
                <c:pt idx="4926">
                  <c:v>0.00227842333105491</c:v>
                </c:pt>
                <c:pt idx="4927">
                  <c:v>0.00227842333105491</c:v>
                </c:pt>
                <c:pt idx="4928">
                  <c:v>0.00227842333105491</c:v>
                </c:pt>
                <c:pt idx="4929">
                  <c:v>0.00227842333105491</c:v>
                </c:pt>
                <c:pt idx="4930">
                  <c:v>0.00227842333105491</c:v>
                </c:pt>
                <c:pt idx="4931">
                  <c:v>0.00227842333105491</c:v>
                </c:pt>
                <c:pt idx="4932">
                  <c:v>0.00227842333105491</c:v>
                </c:pt>
                <c:pt idx="4933">
                  <c:v>0.00227842333105491</c:v>
                </c:pt>
                <c:pt idx="4934">
                  <c:v>0.00227842333105491</c:v>
                </c:pt>
                <c:pt idx="4935">
                  <c:v>0.00227842333105491</c:v>
                </c:pt>
                <c:pt idx="4936">
                  <c:v>0.00227842333105491</c:v>
                </c:pt>
                <c:pt idx="4937">
                  <c:v>0.00227842333105491</c:v>
                </c:pt>
                <c:pt idx="4938">
                  <c:v>0.00227842333105491</c:v>
                </c:pt>
                <c:pt idx="4939">
                  <c:v>0.00227842333105491</c:v>
                </c:pt>
                <c:pt idx="4940">
                  <c:v>0.00227842333105491</c:v>
                </c:pt>
                <c:pt idx="4941">
                  <c:v>0.00227842333105491</c:v>
                </c:pt>
                <c:pt idx="4942">
                  <c:v>0.00227842333105491</c:v>
                </c:pt>
                <c:pt idx="4943">
                  <c:v>0.00227842333105491</c:v>
                </c:pt>
                <c:pt idx="4944">
                  <c:v>0.00227842333105491</c:v>
                </c:pt>
                <c:pt idx="4945">
                  <c:v>0.00227842333105491</c:v>
                </c:pt>
                <c:pt idx="4946">
                  <c:v>0.00227842333105491</c:v>
                </c:pt>
                <c:pt idx="4947">
                  <c:v>0.00227842333105491</c:v>
                </c:pt>
                <c:pt idx="4948">
                  <c:v>0.00227842333105491</c:v>
                </c:pt>
                <c:pt idx="4949">
                  <c:v>0.00227842333105491</c:v>
                </c:pt>
                <c:pt idx="4950">
                  <c:v>0.00227842333105491</c:v>
                </c:pt>
                <c:pt idx="4951">
                  <c:v>0.00227842333105491</c:v>
                </c:pt>
                <c:pt idx="4952">
                  <c:v>0.00227842333105491</c:v>
                </c:pt>
                <c:pt idx="4953">
                  <c:v>0.00227842333105491</c:v>
                </c:pt>
                <c:pt idx="4954">
                  <c:v>0.00227842333105491</c:v>
                </c:pt>
                <c:pt idx="4955">
                  <c:v>0.00227842333105491</c:v>
                </c:pt>
                <c:pt idx="4956">
                  <c:v>0.00227842333105491</c:v>
                </c:pt>
                <c:pt idx="4957">
                  <c:v>0.00227842333105491</c:v>
                </c:pt>
                <c:pt idx="4958">
                  <c:v>0.00227842333105491</c:v>
                </c:pt>
                <c:pt idx="4959">
                  <c:v>0.00227842333105491</c:v>
                </c:pt>
                <c:pt idx="4960">
                  <c:v>0.00227842333105491</c:v>
                </c:pt>
                <c:pt idx="4961">
                  <c:v>0.00227842333105491</c:v>
                </c:pt>
                <c:pt idx="4962">
                  <c:v>0.00227842333105491</c:v>
                </c:pt>
                <c:pt idx="4963">
                  <c:v>0.00227842333105491</c:v>
                </c:pt>
                <c:pt idx="4964">
                  <c:v>0.00227842333105491</c:v>
                </c:pt>
                <c:pt idx="4965">
                  <c:v>0.00227842333105491</c:v>
                </c:pt>
                <c:pt idx="4966">
                  <c:v>0.00227842333105491</c:v>
                </c:pt>
                <c:pt idx="4967">
                  <c:v>0.00227842333105491</c:v>
                </c:pt>
                <c:pt idx="4968">
                  <c:v>0.00227842333105491</c:v>
                </c:pt>
                <c:pt idx="4969">
                  <c:v>0.00227842333105491</c:v>
                </c:pt>
                <c:pt idx="4970">
                  <c:v>0.00227842333105491</c:v>
                </c:pt>
                <c:pt idx="4971">
                  <c:v>0.00227842333105491</c:v>
                </c:pt>
                <c:pt idx="4972">
                  <c:v>0.00227842333105491</c:v>
                </c:pt>
                <c:pt idx="4973">
                  <c:v>0.00227842333105491</c:v>
                </c:pt>
                <c:pt idx="4974">
                  <c:v>0.00227842333105491</c:v>
                </c:pt>
                <c:pt idx="4975">
                  <c:v>0.00227842333105491</c:v>
                </c:pt>
                <c:pt idx="4976">
                  <c:v>0.00227842333105491</c:v>
                </c:pt>
                <c:pt idx="4977">
                  <c:v>0.00227842333105491</c:v>
                </c:pt>
                <c:pt idx="4978">
                  <c:v>0.00227842333105491</c:v>
                </c:pt>
                <c:pt idx="4979">
                  <c:v>0.00227842333105491</c:v>
                </c:pt>
                <c:pt idx="4980">
                  <c:v>0.00227842333105491</c:v>
                </c:pt>
                <c:pt idx="4981">
                  <c:v>0.00227842333105491</c:v>
                </c:pt>
                <c:pt idx="4982">
                  <c:v>0.00227842333105491</c:v>
                </c:pt>
                <c:pt idx="4983">
                  <c:v>0.00227842333105491</c:v>
                </c:pt>
                <c:pt idx="4984">
                  <c:v>0.00227842333105491</c:v>
                </c:pt>
                <c:pt idx="4985">
                  <c:v>0.00227842333105491</c:v>
                </c:pt>
                <c:pt idx="4986">
                  <c:v>0.00227842333105491</c:v>
                </c:pt>
                <c:pt idx="4987">
                  <c:v>0.00227842333105491</c:v>
                </c:pt>
                <c:pt idx="4988">
                  <c:v>0.00227842333105491</c:v>
                </c:pt>
                <c:pt idx="4989">
                  <c:v>0.00227842333105491</c:v>
                </c:pt>
                <c:pt idx="4990">
                  <c:v>0.00227842333105491</c:v>
                </c:pt>
                <c:pt idx="4991">
                  <c:v>0.00227842333105491</c:v>
                </c:pt>
                <c:pt idx="4992">
                  <c:v>0.00227842333105491</c:v>
                </c:pt>
                <c:pt idx="4993">
                  <c:v>0.00227842333105491</c:v>
                </c:pt>
                <c:pt idx="4994">
                  <c:v>0.00227842333105491</c:v>
                </c:pt>
                <c:pt idx="4995">
                  <c:v>0.00227842333105491</c:v>
                </c:pt>
                <c:pt idx="4996">
                  <c:v>0.00227842333105491</c:v>
                </c:pt>
                <c:pt idx="4997">
                  <c:v>0.00227842333105491</c:v>
                </c:pt>
                <c:pt idx="4998">
                  <c:v>0.00227842333105491</c:v>
                </c:pt>
                <c:pt idx="4999">
                  <c:v>0.00227842333105491</c:v>
                </c:pt>
                <c:pt idx="5000">
                  <c:v>0.00227842333105491</c:v>
                </c:pt>
                <c:pt idx="5001">
                  <c:v>0.00227842333105491</c:v>
                </c:pt>
                <c:pt idx="5002">
                  <c:v>0.00227842333105491</c:v>
                </c:pt>
                <c:pt idx="5003">
                  <c:v>0.00227842333105491</c:v>
                </c:pt>
                <c:pt idx="5004">
                  <c:v>0.00227842333105491</c:v>
                </c:pt>
                <c:pt idx="5005">
                  <c:v>0.00227842333105491</c:v>
                </c:pt>
                <c:pt idx="5006">
                  <c:v>0.00227842333105491</c:v>
                </c:pt>
                <c:pt idx="5007">
                  <c:v>0.00227842333105491</c:v>
                </c:pt>
                <c:pt idx="5008">
                  <c:v>0.00227842333105491</c:v>
                </c:pt>
                <c:pt idx="5009">
                  <c:v>0.00227842333105491</c:v>
                </c:pt>
                <c:pt idx="5010">
                  <c:v>0.00227842333105491</c:v>
                </c:pt>
                <c:pt idx="5011">
                  <c:v>0.00227842333105491</c:v>
                </c:pt>
                <c:pt idx="5012">
                  <c:v>0.00227842333105491</c:v>
                </c:pt>
                <c:pt idx="5013">
                  <c:v>0.00227842333105491</c:v>
                </c:pt>
                <c:pt idx="5014">
                  <c:v>0.00227842333105491</c:v>
                </c:pt>
                <c:pt idx="5015">
                  <c:v>0.00227842333105491</c:v>
                </c:pt>
                <c:pt idx="5016">
                  <c:v>0.00227842333105491</c:v>
                </c:pt>
                <c:pt idx="5017">
                  <c:v>0.00227842333105491</c:v>
                </c:pt>
                <c:pt idx="5018">
                  <c:v>0.00227842333105491</c:v>
                </c:pt>
                <c:pt idx="5019">
                  <c:v>0.00227842333105491</c:v>
                </c:pt>
                <c:pt idx="5020">
                  <c:v>0.00227842333105491</c:v>
                </c:pt>
                <c:pt idx="5021">
                  <c:v>0.00227842333105491</c:v>
                </c:pt>
                <c:pt idx="5022">
                  <c:v>0.00227842333105491</c:v>
                </c:pt>
                <c:pt idx="5023">
                  <c:v>0.00227842333105491</c:v>
                </c:pt>
                <c:pt idx="5024">
                  <c:v>0.00227842333105491</c:v>
                </c:pt>
                <c:pt idx="5025">
                  <c:v>0.00227842333105491</c:v>
                </c:pt>
                <c:pt idx="5026">
                  <c:v>0.00227842333105491</c:v>
                </c:pt>
                <c:pt idx="5027">
                  <c:v>0.00227842333105491</c:v>
                </c:pt>
                <c:pt idx="5028">
                  <c:v>0.00227842333105491</c:v>
                </c:pt>
                <c:pt idx="5029">
                  <c:v>0.00227842333105491</c:v>
                </c:pt>
                <c:pt idx="5030">
                  <c:v>0.00227842333105491</c:v>
                </c:pt>
                <c:pt idx="5031">
                  <c:v>0.00227842333105491</c:v>
                </c:pt>
                <c:pt idx="5032">
                  <c:v>0.00227842333105491</c:v>
                </c:pt>
                <c:pt idx="5033">
                  <c:v>0.00227842333105491</c:v>
                </c:pt>
                <c:pt idx="5034">
                  <c:v>0.00227842333105491</c:v>
                </c:pt>
                <c:pt idx="5035">
                  <c:v>0.00227842333105491</c:v>
                </c:pt>
                <c:pt idx="5036">
                  <c:v>0.00227842333105491</c:v>
                </c:pt>
                <c:pt idx="5037">
                  <c:v>0.00227842333105491</c:v>
                </c:pt>
                <c:pt idx="5038">
                  <c:v>0.00227842333105491</c:v>
                </c:pt>
                <c:pt idx="5039">
                  <c:v>0.00227842333105491</c:v>
                </c:pt>
                <c:pt idx="5040">
                  <c:v>0.00227842333105491</c:v>
                </c:pt>
                <c:pt idx="5041">
                  <c:v>0.00227842333105491</c:v>
                </c:pt>
                <c:pt idx="5042">
                  <c:v>0.00227842333105491</c:v>
                </c:pt>
                <c:pt idx="5043">
                  <c:v>0.00227842333105491</c:v>
                </c:pt>
                <c:pt idx="5044">
                  <c:v>0.00227842333105491</c:v>
                </c:pt>
                <c:pt idx="5045">
                  <c:v>0.00227842333105491</c:v>
                </c:pt>
                <c:pt idx="5046">
                  <c:v>0.00227842333105491</c:v>
                </c:pt>
                <c:pt idx="5047">
                  <c:v>0.00227842333105491</c:v>
                </c:pt>
                <c:pt idx="5048">
                  <c:v>0.00227842333105491</c:v>
                </c:pt>
                <c:pt idx="5049">
                  <c:v>0.00227842333105491</c:v>
                </c:pt>
                <c:pt idx="5050">
                  <c:v>0.00227842333105491</c:v>
                </c:pt>
                <c:pt idx="5051">
                  <c:v>0.00227842333105491</c:v>
                </c:pt>
                <c:pt idx="5052">
                  <c:v>0.00227842333105491</c:v>
                </c:pt>
                <c:pt idx="5053">
                  <c:v>0.00227842333105491</c:v>
                </c:pt>
                <c:pt idx="5054">
                  <c:v>0.00227842333105491</c:v>
                </c:pt>
                <c:pt idx="5055">
                  <c:v>0.00227842333105491</c:v>
                </c:pt>
                <c:pt idx="5056">
                  <c:v>0.00227842333105491</c:v>
                </c:pt>
                <c:pt idx="5057">
                  <c:v>0.00227842333105491</c:v>
                </c:pt>
                <c:pt idx="5058">
                  <c:v>0.00227842333105491</c:v>
                </c:pt>
                <c:pt idx="5059">
                  <c:v>0.00227842333105491</c:v>
                </c:pt>
                <c:pt idx="5060">
                  <c:v>0.00227842333105491</c:v>
                </c:pt>
                <c:pt idx="5061">
                  <c:v>0.00227842333105491</c:v>
                </c:pt>
                <c:pt idx="5062">
                  <c:v>0.00227842333105491</c:v>
                </c:pt>
                <c:pt idx="5063">
                  <c:v>0.00227842333105491</c:v>
                </c:pt>
                <c:pt idx="5064">
                  <c:v>0.00227842333105491</c:v>
                </c:pt>
                <c:pt idx="5065">
                  <c:v>0.00227842333105491</c:v>
                </c:pt>
                <c:pt idx="5066">
                  <c:v>0.00227842333105491</c:v>
                </c:pt>
                <c:pt idx="5067">
                  <c:v>0.00227842333105491</c:v>
                </c:pt>
                <c:pt idx="5068">
                  <c:v>0.00227842333105491</c:v>
                </c:pt>
                <c:pt idx="5069">
                  <c:v>0.00227842333105491</c:v>
                </c:pt>
                <c:pt idx="5070">
                  <c:v>0.00227842333105491</c:v>
                </c:pt>
                <c:pt idx="5071">
                  <c:v>0.00227842333105491</c:v>
                </c:pt>
                <c:pt idx="5072">
                  <c:v>0.00227842333105491</c:v>
                </c:pt>
                <c:pt idx="5073">
                  <c:v>0.00227842333105491</c:v>
                </c:pt>
                <c:pt idx="5074">
                  <c:v>0.00227842333105491</c:v>
                </c:pt>
                <c:pt idx="5075">
                  <c:v>0.00227842333105491</c:v>
                </c:pt>
                <c:pt idx="5076">
                  <c:v>0.00227842333105491</c:v>
                </c:pt>
                <c:pt idx="5077">
                  <c:v>0.00227842333105491</c:v>
                </c:pt>
                <c:pt idx="5078">
                  <c:v>0.00227842333105491</c:v>
                </c:pt>
                <c:pt idx="5079">
                  <c:v>0.00227842333105491</c:v>
                </c:pt>
                <c:pt idx="5080">
                  <c:v>0.00227842333105491</c:v>
                </c:pt>
                <c:pt idx="5081">
                  <c:v>0.00227842333105491</c:v>
                </c:pt>
                <c:pt idx="5082">
                  <c:v>0.00227842333105491</c:v>
                </c:pt>
                <c:pt idx="5083">
                  <c:v>0.00227842333105491</c:v>
                </c:pt>
                <c:pt idx="5084">
                  <c:v>0.00227842333105491</c:v>
                </c:pt>
                <c:pt idx="5085">
                  <c:v>0.00227842333105491</c:v>
                </c:pt>
                <c:pt idx="5086">
                  <c:v>0.00227842333105491</c:v>
                </c:pt>
                <c:pt idx="5087">
                  <c:v>0.00227842333105491</c:v>
                </c:pt>
                <c:pt idx="5088">
                  <c:v>0.00227842333105491</c:v>
                </c:pt>
                <c:pt idx="5089">
                  <c:v>0.00227842333105491</c:v>
                </c:pt>
                <c:pt idx="5090">
                  <c:v>0.00227842333105491</c:v>
                </c:pt>
                <c:pt idx="5091">
                  <c:v>0.00227842333105491</c:v>
                </c:pt>
                <c:pt idx="5092">
                  <c:v>0.00227842333105491</c:v>
                </c:pt>
                <c:pt idx="5093">
                  <c:v>0.00227842333105491</c:v>
                </c:pt>
                <c:pt idx="5094">
                  <c:v>0.00227842333105491</c:v>
                </c:pt>
                <c:pt idx="5095">
                  <c:v>0.00227842333105491</c:v>
                </c:pt>
                <c:pt idx="5096">
                  <c:v>0.00227842333105491</c:v>
                </c:pt>
                <c:pt idx="5097">
                  <c:v>0.00227842333105491</c:v>
                </c:pt>
                <c:pt idx="5098">
                  <c:v>0.00227842333105491</c:v>
                </c:pt>
                <c:pt idx="5099">
                  <c:v>0.00227842333105491</c:v>
                </c:pt>
                <c:pt idx="5100">
                  <c:v>0.00227842333105491</c:v>
                </c:pt>
                <c:pt idx="5101">
                  <c:v>0.00227842333105491</c:v>
                </c:pt>
                <c:pt idx="5102">
                  <c:v>0.00227842333105491</c:v>
                </c:pt>
                <c:pt idx="5103">
                  <c:v>0.00227842333105491</c:v>
                </c:pt>
                <c:pt idx="5104">
                  <c:v>0.00227842333105491</c:v>
                </c:pt>
                <c:pt idx="5105">
                  <c:v>0.00227842333105491</c:v>
                </c:pt>
                <c:pt idx="5106">
                  <c:v>0.00227842333105491</c:v>
                </c:pt>
                <c:pt idx="5107">
                  <c:v>0.00227842333105491</c:v>
                </c:pt>
                <c:pt idx="5108">
                  <c:v>0.00227842333105491</c:v>
                </c:pt>
                <c:pt idx="5109">
                  <c:v>0.00227842333105491</c:v>
                </c:pt>
                <c:pt idx="5110">
                  <c:v>0.00227842333105491</c:v>
                </c:pt>
                <c:pt idx="5111">
                  <c:v>0.00227842333105491</c:v>
                </c:pt>
                <c:pt idx="5112">
                  <c:v>0.00227842333105491</c:v>
                </c:pt>
                <c:pt idx="5113">
                  <c:v>0.00227842333105491</c:v>
                </c:pt>
                <c:pt idx="5114">
                  <c:v>0.00227842333105491</c:v>
                </c:pt>
                <c:pt idx="5115">
                  <c:v>0.00227842333105491</c:v>
                </c:pt>
                <c:pt idx="5116">
                  <c:v>0.00227842333105491</c:v>
                </c:pt>
                <c:pt idx="5117">
                  <c:v>0.00227842333105491</c:v>
                </c:pt>
                <c:pt idx="5118">
                  <c:v>0.00227842333105491</c:v>
                </c:pt>
                <c:pt idx="5119">
                  <c:v>0.00227842333105491</c:v>
                </c:pt>
                <c:pt idx="5120">
                  <c:v>0.00227842333105491</c:v>
                </c:pt>
                <c:pt idx="5121">
                  <c:v>0.00227842333105491</c:v>
                </c:pt>
                <c:pt idx="5122">
                  <c:v>0.00227842333105491</c:v>
                </c:pt>
                <c:pt idx="5123">
                  <c:v>0.00227842333105491</c:v>
                </c:pt>
                <c:pt idx="5124">
                  <c:v>0.00227842333105491</c:v>
                </c:pt>
                <c:pt idx="5125">
                  <c:v>0.00227842333105491</c:v>
                </c:pt>
                <c:pt idx="5126">
                  <c:v>0.00227842333105491</c:v>
                </c:pt>
                <c:pt idx="5127">
                  <c:v>0.00227842333105491</c:v>
                </c:pt>
                <c:pt idx="5128">
                  <c:v>0.00227842333105491</c:v>
                </c:pt>
                <c:pt idx="5129">
                  <c:v>0.00227842333105491</c:v>
                </c:pt>
                <c:pt idx="5130">
                  <c:v>0.00227842333105491</c:v>
                </c:pt>
                <c:pt idx="5131">
                  <c:v>0.00227842333105491</c:v>
                </c:pt>
                <c:pt idx="5132">
                  <c:v>0.00227842333105491</c:v>
                </c:pt>
                <c:pt idx="5133">
                  <c:v>0.00227842333105491</c:v>
                </c:pt>
                <c:pt idx="5134">
                  <c:v>0.00227842333105491</c:v>
                </c:pt>
                <c:pt idx="5135">
                  <c:v>0.00227842333105491</c:v>
                </c:pt>
                <c:pt idx="5136">
                  <c:v>0.00227842333105491</c:v>
                </c:pt>
                <c:pt idx="5137">
                  <c:v>0.00227842333105491</c:v>
                </c:pt>
                <c:pt idx="5138">
                  <c:v>0.00227842333105491</c:v>
                </c:pt>
                <c:pt idx="5139">
                  <c:v>0.00227842333105491</c:v>
                </c:pt>
                <c:pt idx="5140">
                  <c:v>0.00227842333105491</c:v>
                </c:pt>
                <c:pt idx="5141">
                  <c:v>0.00227842333105491</c:v>
                </c:pt>
                <c:pt idx="5142">
                  <c:v>0.00227842333105491</c:v>
                </c:pt>
                <c:pt idx="5143">
                  <c:v>0.00227842333105491</c:v>
                </c:pt>
                <c:pt idx="5144">
                  <c:v>0.00227842333105491</c:v>
                </c:pt>
                <c:pt idx="5145">
                  <c:v>0.00227842333105491</c:v>
                </c:pt>
                <c:pt idx="5146">
                  <c:v>0.00227842333105491</c:v>
                </c:pt>
                <c:pt idx="5147">
                  <c:v>0.00227842333105491</c:v>
                </c:pt>
                <c:pt idx="5148">
                  <c:v>0.00227842333105491</c:v>
                </c:pt>
                <c:pt idx="5149">
                  <c:v>0.00227842333105491</c:v>
                </c:pt>
                <c:pt idx="5150">
                  <c:v>0.00227842333105491</c:v>
                </c:pt>
                <c:pt idx="5151">
                  <c:v>0.00227842333105491</c:v>
                </c:pt>
                <c:pt idx="5152">
                  <c:v>0.00227842333105491</c:v>
                </c:pt>
                <c:pt idx="5153">
                  <c:v>0.00227842333105491</c:v>
                </c:pt>
                <c:pt idx="5154">
                  <c:v>0.00227842333105491</c:v>
                </c:pt>
                <c:pt idx="5155">
                  <c:v>0.00227842333105491</c:v>
                </c:pt>
                <c:pt idx="5156">
                  <c:v>0.00227842333105491</c:v>
                </c:pt>
                <c:pt idx="5157">
                  <c:v>0.00227842333105491</c:v>
                </c:pt>
                <c:pt idx="5158">
                  <c:v>0.00227842333105491</c:v>
                </c:pt>
                <c:pt idx="5159">
                  <c:v>0.00227842333105491</c:v>
                </c:pt>
                <c:pt idx="5160">
                  <c:v>0.00227842333105491</c:v>
                </c:pt>
                <c:pt idx="5161">
                  <c:v>0.00227842333105491</c:v>
                </c:pt>
                <c:pt idx="5162">
                  <c:v>0.00227842333105491</c:v>
                </c:pt>
                <c:pt idx="5163">
                  <c:v>0.00227842333105491</c:v>
                </c:pt>
                <c:pt idx="5164">
                  <c:v>0.00227842333105491</c:v>
                </c:pt>
                <c:pt idx="5165">
                  <c:v>0.00227842333105491</c:v>
                </c:pt>
                <c:pt idx="5166">
                  <c:v>0.00227842333105491</c:v>
                </c:pt>
                <c:pt idx="5167">
                  <c:v>0.00227842333105491</c:v>
                </c:pt>
                <c:pt idx="5168">
                  <c:v>0.00227842333105491</c:v>
                </c:pt>
                <c:pt idx="5169">
                  <c:v>0.00227842333105491</c:v>
                </c:pt>
                <c:pt idx="5170">
                  <c:v>0.00227842333105491</c:v>
                </c:pt>
                <c:pt idx="5171">
                  <c:v>0.00227842333105491</c:v>
                </c:pt>
                <c:pt idx="5172">
                  <c:v>0.00227842333105491</c:v>
                </c:pt>
                <c:pt idx="5173">
                  <c:v>0.00227842333105491</c:v>
                </c:pt>
                <c:pt idx="5174">
                  <c:v>0.00227842333105491</c:v>
                </c:pt>
                <c:pt idx="5175">
                  <c:v>0.00227842333105491</c:v>
                </c:pt>
                <c:pt idx="5176">
                  <c:v>0.00227842333105491</c:v>
                </c:pt>
                <c:pt idx="5177">
                  <c:v>0.00227842333105491</c:v>
                </c:pt>
                <c:pt idx="5178">
                  <c:v>0.00227842333105491</c:v>
                </c:pt>
                <c:pt idx="5179">
                  <c:v>0.00227842333105491</c:v>
                </c:pt>
                <c:pt idx="5180">
                  <c:v>0.00227842333105491</c:v>
                </c:pt>
                <c:pt idx="5181">
                  <c:v>0.00227842333105491</c:v>
                </c:pt>
                <c:pt idx="5182">
                  <c:v>0.00227842333105491</c:v>
                </c:pt>
                <c:pt idx="5183">
                  <c:v>0.00227842333105491</c:v>
                </c:pt>
                <c:pt idx="5184">
                  <c:v>0.00227842333105491</c:v>
                </c:pt>
                <c:pt idx="5185">
                  <c:v>0.00227842333105491</c:v>
                </c:pt>
                <c:pt idx="5186">
                  <c:v>0.00227842333105491</c:v>
                </c:pt>
                <c:pt idx="5187">
                  <c:v>0.00227842333105491</c:v>
                </c:pt>
                <c:pt idx="5188">
                  <c:v>0.00227842333105491</c:v>
                </c:pt>
                <c:pt idx="5189">
                  <c:v>0.00227842333105491</c:v>
                </c:pt>
                <c:pt idx="5190">
                  <c:v>0.00227842333105491</c:v>
                </c:pt>
                <c:pt idx="5191">
                  <c:v>0.00227842333105491</c:v>
                </c:pt>
                <c:pt idx="5192">
                  <c:v>0.00227842333105491</c:v>
                </c:pt>
                <c:pt idx="5193">
                  <c:v>0.00227842333105491</c:v>
                </c:pt>
                <c:pt idx="5194">
                  <c:v>0.00227842333105491</c:v>
                </c:pt>
                <c:pt idx="5195">
                  <c:v>0.00227842333105491</c:v>
                </c:pt>
                <c:pt idx="5196">
                  <c:v>0.00227842333105491</c:v>
                </c:pt>
                <c:pt idx="5197">
                  <c:v>0.00227842333105491</c:v>
                </c:pt>
                <c:pt idx="5198">
                  <c:v>0.00227842333105491</c:v>
                </c:pt>
                <c:pt idx="5199">
                  <c:v>0.00227842333105491</c:v>
                </c:pt>
                <c:pt idx="5200">
                  <c:v>0.00227842333105491</c:v>
                </c:pt>
                <c:pt idx="5201">
                  <c:v>0.00227842333105491</c:v>
                </c:pt>
                <c:pt idx="5202">
                  <c:v>0.00227842333105491</c:v>
                </c:pt>
                <c:pt idx="5203">
                  <c:v>0.00227842333105491</c:v>
                </c:pt>
                <c:pt idx="5204">
                  <c:v>0.00227842333105491</c:v>
                </c:pt>
                <c:pt idx="5205">
                  <c:v>0.00227842333105491</c:v>
                </c:pt>
                <c:pt idx="5206">
                  <c:v>0.00227842333105491</c:v>
                </c:pt>
                <c:pt idx="5207">
                  <c:v>0.00227842333105491</c:v>
                </c:pt>
                <c:pt idx="5208">
                  <c:v>0.00227842333105491</c:v>
                </c:pt>
                <c:pt idx="5209">
                  <c:v>0.00227842333105491</c:v>
                </c:pt>
                <c:pt idx="5210">
                  <c:v>0.00227842333105491</c:v>
                </c:pt>
                <c:pt idx="5211">
                  <c:v>0.00227842333105491</c:v>
                </c:pt>
                <c:pt idx="5212">
                  <c:v>0.00227842333105491</c:v>
                </c:pt>
                <c:pt idx="5213">
                  <c:v>0.00227842333105491</c:v>
                </c:pt>
                <c:pt idx="5214">
                  <c:v>0.00227842333105491</c:v>
                </c:pt>
                <c:pt idx="5215">
                  <c:v>0.00227842333105491</c:v>
                </c:pt>
                <c:pt idx="5216">
                  <c:v>0.00227842333105491</c:v>
                </c:pt>
                <c:pt idx="5217">
                  <c:v>0.00227842333105491</c:v>
                </c:pt>
                <c:pt idx="5218">
                  <c:v>0.00227842333105491</c:v>
                </c:pt>
                <c:pt idx="5219">
                  <c:v>0.00227842333105491</c:v>
                </c:pt>
                <c:pt idx="5220">
                  <c:v>0.00227842333105491</c:v>
                </c:pt>
                <c:pt idx="5221">
                  <c:v>0.00227842333105491</c:v>
                </c:pt>
                <c:pt idx="5222">
                  <c:v>0.00227842333105491</c:v>
                </c:pt>
                <c:pt idx="5223">
                  <c:v>0.00227842333105491</c:v>
                </c:pt>
                <c:pt idx="5224">
                  <c:v>0.00227842333105491</c:v>
                </c:pt>
                <c:pt idx="5225">
                  <c:v>0.00227842333105491</c:v>
                </c:pt>
                <c:pt idx="5226">
                  <c:v>0.00227842333105491</c:v>
                </c:pt>
                <c:pt idx="5227">
                  <c:v>0.00227842333105491</c:v>
                </c:pt>
                <c:pt idx="5228">
                  <c:v>0.00227842333105491</c:v>
                </c:pt>
                <c:pt idx="5229">
                  <c:v>0.00227842333105491</c:v>
                </c:pt>
                <c:pt idx="5230">
                  <c:v>0.00227842333105491</c:v>
                </c:pt>
                <c:pt idx="5231">
                  <c:v>0.00227842333105491</c:v>
                </c:pt>
                <c:pt idx="5232">
                  <c:v>0.00227842333105491</c:v>
                </c:pt>
                <c:pt idx="5233">
                  <c:v>0.00227842333105491</c:v>
                </c:pt>
                <c:pt idx="5234">
                  <c:v>0.00227842333105491</c:v>
                </c:pt>
                <c:pt idx="5235">
                  <c:v>0.00227842333105491</c:v>
                </c:pt>
                <c:pt idx="5236">
                  <c:v>0.00227842333105491</c:v>
                </c:pt>
                <c:pt idx="5237">
                  <c:v>0.00227842333105491</c:v>
                </c:pt>
                <c:pt idx="5238">
                  <c:v>0.00227842333105491</c:v>
                </c:pt>
                <c:pt idx="5239">
                  <c:v>0.00227842333105491</c:v>
                </c:pt>
                <c:pt idx="5240">
                  <c:v>0.00227842333105491</c:v>
                </c:pt>
                <c:pt idx="5241">
                  <c:v>0.00227842333105491</c:v>
                </c:pt>
                <c:pt idx="5242">
                  <c:v>0.00227842333105491</c:v>
                </c:pt>
                <c:pt idx="5243">
                  <c:v>0.00227842333105491</c:v>
                </c:pt>
                <c:pt idx="5244">
                  <c:v>0.00227842333105491</c:v>
                </c:pt>
                <c:pt idx="5245">
                  <c:v>0.00227842333105491</c:v>
                </c:pt>
                <c:pt idx="5246">
                  <c:v>0.00227842333105491</c:v>
                </c:pt>
                <c:pt idx="5247">
                  <c:v>0.00227842333105491</c:v>
                </c:pt>
                <c:pt idx="5248">
                  <c:v>0.00227842333105491</c:v>
                </c:pt>
                <c:pt idx="5249">
                  <c:v>0.00227842333105491</c:v>
                </c:pt>
                <c:pt idx="5250">
                  <c:v>0.00227842333105491</c:v>
                </c:pt>
                <c:pt idx="5251">
                  <c:v>0.00227842333105491</c:v>
                </c:pt>
                <c:pt idx="5252">
                  <c:v>0.00227842333105491</c:v>
                </c:pt>
                <c:pt idx="5253">
                  <c:v>0.00227842333105491</c:v>
                </c:pt>
                <c:pt idx="5254">
                  <c:v>0.00227842333105491</c:v>
                </c:pt>
                <c:pt idx="5255">
                  <c:v>0.00227842333105491</c:v>
                </c:pt>
                <c:pt idx="5256">
                  <c:v>0.00227842333105491</c:v>
                </c:pt>
                <c:pt idx="5257">
                  <c:v>0.00227842333105491</c:v>
                </c:pt>
                <c:pt idx="5258">
                  <c:v>0.00227842333105491</c:v>
                </c:pt>
                <c:pt idx="5259">
                  <c:v>0.00227842333105491</c:v>
                </c:pt>
                <c:pt idx="5260">
                  <c:v>0.00227842333105491</c:v>
                </c:pt>
                <c:pt idx="5261">
                  <c:v>0.00227842333105491</c:v>
                </c:pt>
                <c:pt idx="5262">
                  <c:v>0.00227842333105491</c:v>
                </c:pt>
                <c:pt idx="5263">
                  <c:v>0.00227842333105491</c:v>
                </c:pt>
                <c:pt idx="5264">
                  <c:v>0.00227842333105491</c:v>
                </c:pt>
                <c:pt idx="5265">
                  <c:v>0.00227842333105491</c:v>
                </c:pt>
                <c:pt idx="5266">
                  <c:v>0.00227842333105491</c:v>
                </c:pt>
                <c:pt idx="5267">
                  <c:v>0.00227842333105491</c:v>
                </c:pt>
                <c:pt idx="5268">
                  <c:v>0.00227842333105491</c:v>
                </c:pt>
                <c:pt idx="5269">
                  <c:v>0.00227842333105491</c:v>
                </c:pt>
                <c:pt idx="5270">
                  <c:v>0.00227842333105491</c:v>
                </c:pt>
                <c:pt idx="5271">
                  <c:v>0.00227842333105491</c:v>
                </c:pt>
                <c:pt idx="5272">
                  <c:v>0.00227842333105491</c:v>
                </c:pt>
                <c:pt idx="5273">
                  <c:v>0.00227842333105491</c:v>
                </c:pt>
                <c:pt idx="5274">
                  <c:v>0.00227842333105491</c:v>
                </c:pt>
                <c:pt idx="5275">
                  <c:v>0.00227842333105491</c:v>
                </c:pt>
                <c:pt idx="5276">
                  <c:v>0.00227842333105491</c:v>
                </c:pt>
                <c:pt idx="5277">
                  <c:v>0.00227842333105491</c:v>
                </c:pt>
                <c:pt idx="5278">
                  <c:v>0.00227842333105491</c:v>
                </c:pt>
                <c:pt idx="5279">
                  <c:v>0.00227842333105491</c:v>
                </c:pt>
                <c:pt idx="5280">
                  <c:v>0.00227842333105491</c:v>
                </c:pt>
                <c:pt idx="5281">
                  <c:v>0.00227842333105491</c:v>
                </c:pt>
                <c:pt idx="5282">
                  <c:v>0.00227842333105491</c:v>
                </c:pt>
                <c:pt idx="5283">
                  <c:v>0.00227842333105491</c:v>
                </c:pt>
                <c:pt idx="5284">
                  <c:v>0.00227842333105491</c:v>
                </c:pt>
                <c:pt idx="5285">
                  <c:v>0.00227842333105491</c:v>
                </c:pt>
                <c:pt idx="5286">
                  <c:v>0.00227842333105491</c:v>
                </c:pt>
                <c:pt idx="5287">
                  <c:v>0.00227842333105491</c:v>
                </c:pt>
                <c:pt idx="5288">
                  <c:v>0.00227842333105491</c:v>
                </c:pt>
                <c:pt idx="5289">
                  <c:v>0.00227842333105491</c:v>
                </c:pt>
                <c:pt idx="5290">
                  <c:v>0.00227842333105491</c:v>
                </c:pt>
                <c:pt idx="5291">
                  <c:v>0.00227842333105491</c:v>
                </c:pt>
                <c:pt idx="5292">
                  <c:v>0.00227842333105491</c:v>
                </c:pt>
                <c:pt idx="5293">
                  <c:v>0.00227842333105491</c:v>
                </c:pt>
                <c:pt idx="5294">
                  <c:v>0.00227842333105491</c:v>
                </c:pt>
                <c:pt idx="5295">
                  <c:v>0.00227842333105491</c:v>
                </c:pt>
                <c:pt idx="5296">
                  <c:v>0.00227842333105491</c:v>
                </c:pt>
                <c:pt idx="5297">
                  <c:v>0.00227842333105491</c:v>
                </c:pt>
                <c:pt idx="5298">
                  <c:v>0.00227842333105491</c:v>
                </c:pt>
                <c:pt idx="5299">
                  <c:v>0.00227842333105491</c:v>
                </c:pt>
                <c:pt idx="5300">
                  <c:v>0.00227842333105491</c:v>
                </c:pt>
                <c:pt idx="5301">
                  <c:v>0.00227842333105491</c:v>
                </c:pt>
                <c:pt idx="5302">
                  <c:v>0.00227842333105491</c:v>
                </c:pt>
                <c:pt idx="5303">
                  <c:v>0.00227842333105491</c:v>
                </c:pt>
                <c:pt idx="5304">
                  <c:v>0.00227842333105491</c:v>
                </c:pt>
                <c:pt idx="5305">
                  <c:v>0.00227842333105491</c:v>
                </c:pt>
                <c:pt idx="5306">
                  <c:v>0.00227842333105491</c:v>
                </c:pt>
                <c:pt idx="5307">
                  <c:v>0.00227842333105491</c:v>
                </c:pt>
                <c:pt idx="5308">
                  <c:v>0.00227842333105491</c:v>
                </c:pt>
                <c:pt idx="5309">
                  <c:v>0.00227842333105491</c:v>
                </c:pt>
                <c:pt idx="5310">
                  <c:v>0.00227842333105491</c:v>
                </c:pt>
                <c:pt idx="5311">
                  <c:v>0.00227842333105491</c:v>
                </c:pt>
                <c:pt idx="5312">
                  <c:v>0.00227842333105491</c:v>
                </c:pt>
                <c:pt idx="5313">
                  <c:v>0.00227842333105491</c:v>
                </c:pt>
                <c:pt idx="5314">
                  <c:v>0.00227842333105491</c:v>
                </c:pt>
                <c:pt idx="5315">
                  <c:v>0.00227842333105491</c:v>
                </c:pt>
                <c:pt idx="5316">
                  <c:v>0.00227842333105491</c:v>
                </c:pt>
                <c:pt idx="5317">
                  <c:v>0.00227842333105491</c:v>
                </c:pt>
                <c:pt idx="5318">
                  <c:v>0.00227842333105491</c:v>
                </c:pt>
                <c:pt idx="5319">
                  <c:v>0.00227842333105491</c:v>
                </c:pt>
                <c:pt idx="5320">
                  <c:v>0.00227842333105491</c:v>
                </c:pt>
                <c:pt idx="5321">
                  <c:v>0.00227842333105491</c:v>
                </c:pt>
                <c:pt idx="5322">
                  <c:v>0.00227842333105491</c:v>
                </c:pt>
                <c:pt idx="5323">
                  <c:v>0.00227842333105491</c:v>
                </c:pt>
                <c:pt idx="5324">
                  <c:v>0.00227842333105491</c:v>
                </c:pt>
                <c:pt idx="5325">
                  <c:v>0.00227842333105491</c:v>
                </c:pt>
                <c:pt idx="5326">
                  <c:v>0.00227842333105491</c:v>
                </c:pt>
                <c:pt idx="5327">
                  <c:v>0.00227842333105491</c:v>
                </c:pt>
                <c:pt idx="5328">
                  <c:v>0.00227842333105491</c:v>
                </c:pt>
                <c:pt idx="5329">
                  <c:v>0.00227842333105491</c:v>
                </c:pt>
                <c:pt idx="5330">
                  <c:v>0.00227842333105491</c:v>
                </c:pt>
                <c:pt idx="5331">
                  <c:v>0.00227842333105491</c:v>
                </c:pt>
                <c:pt idx="5332">
                  <c:v>0.00227842333105491</c:v>
                </c:pt>
                <c:pt idx="5333">
                  <c:v>0.00227842333105491</c:v>
                </c:pt>
                <c:pt idx="5334">
                  <c:v>0.00227842333105491</c:v>
                </c:pt>
                <c:pt idx="5335">
                  <c:v>0.00227842333105491</c:v>
                </c:pt>
                <c:pt idx="5336">
                  <c:v>0.00227842333105491</c:v>
                </c:pt>
                <c:pt idx="5337">
                  <c:v>0.00227842333105491</c:v>
                </c:pt>
                <c:pt idx="5338">
                  <c:v>0.00227842333105491</c:v>
                </c:pt>
                <c:pt idx="5339">
                  <c:v>0.00227842333105491</c:v>
                </c:pt>
                <c:pt idx="5340">
                  <c:v>0.00227842333105491</c:v>
                </c:pt>
                <c:pt idx="5341">
                  <c:v>0.00227842333105491</c:v>
                </c:pt>
                <c:pt idx="5342">
                  <c:v>0.00227842333105491</c:v>
                </c:pt>
                <c:pt idx="5343">
                  <c:v>0.00227842333105491</c:v>
                </c:pt>
                <c:pt idx="5344">
                  <c:v>0.00227842333105491</c:v>
                </c:pt>
                <c:pt idx="5345">
                  <c:v>0.00227842333105491</c:v>
                </c:pt>
                <c:pt idx="5346">
                  <c:v>0.00227842333105491</c:v>
                </c:pt>
                <c:pt idx="5347">
                  <c:v>0.00227842333105491</c:v>
                </c:pt>
                <c:pt idx="5348">
                  <c:v>0.00227842333105491</c:v>
                </c:pt>
                <c:pt idx="5349">
                  <c:v>0.00227842333105491</c:v>
                </c:pt>
                <c:pt idx="5350">
                  <c:v>0.00227842333105491</c:v>
                </c:pt>
                <c:pt idx="5351">
                  <c:v>0.00227842333105491</c:v>
                </c:pt>
                <c:pt idx="5352">
                  <c:v>0.00227842333105491</c:v>
                </c:pt>
                <c:pt idx="5353">
                  <c:v>0.00227842333105491</c:v>
                </c:pt>
                <c:pt idx="5354">
                  <c:v>0.00227842333105491</c:v>
                </c:pt>
                <c:pt idx="5355">
                  <c:v>0.00227842333105491</c:v>
                </c:pt>
                <c:pt idx="5356">
                  <c:v>0.00227842333105491</c:v>
                </c:pt>
                <c:pt idx="5357">
                  <c:v>0.00227842333105491</c:v>
                </c:pt>
                <c:pt idx="5358">
                  <c:v>0.00227842333105491</c:v>
                </c:pt>
                <c:pt idx="5359">
                  <c:v>0.00227842333105491</c:v>
                </c:pt>
                <c:pt idx="5360">
                  <c:v>0.00227842333105491</c:v>
                </c:pt>
                <c:pt idx="5361">
                  <c:v>0.00227842333105491</c:v>
                </c:pt>
                <c:pt idx="5362">
                  <c:v>0.00227842333105491</c:v>
                </c:pt>
                <c:pt idx="5363">
                  <c:v>0.00227842333105491</c:v>
                </c:pt>
                <c:pt idx="5364">
                  <c:v>0.00227842333105491</c:v>
                </c:pt>
                <c:pt idx="5365">
                  <c:v>0.00227842333105491</c:v>
                </c:pt>
                <c:pt idx="5366">
                  <c:v>0.00227842333105491</c:v>
                </c:pt>
                <c:pt idx="5367">
                  <c:v>0.00227842333105491</c:v>
                </c:pt>
                <c:pt idx="5368">
                  <c:v>0.00227842333105491</c:v>
                </c:pt>
                <c:pt idx="5369">
                  <c:v>0.00227842333105491</c:v>
                </c:pt>
                <c:pt idx="5370">
                  <c:v>0.00227842333105491</c:v>
                </c:pt>
                <c:pt idx="5371">
                  <c:v>0.00227842333105491</c:v>
                </c:pt>
                <c:pt idx="5372">
                  <c:v>0.00227842333105491</c:v>
                </c:pt>
                <c:pt idx="5373">
                  <c:v>0.00227842333105491</c:v>
                </c:pt>
                <c:pt idx="5374">
                  <c:v>0.00227842333105491</c:v>
                </c:pt>
                <c:pt idx="5375">
                  <c:v>0.00227842333105491</c:v>
                </c:pt>
                <c:pt idx="5376">
                  <c:v>0.00227842333105491</c:v>
                </c:pt>
                <c:pt idx="5377">
                  <c:v>0.00227842333105491</c:v>
                </c:pt>
                <c:pt idx="5378">
                  <c:v>0.00227842333105491</c:v>
                </c:pt>
                <c:pt idx="5379">
                  <c:v>0.00227842333105491</c:v>
                </c:pt>
                <c:pt idx="5380">
                  <c:v>0.00227842333105491</c:v>
                </c:pt>
                <c:pt idx="5381">
                  <c:v>0.00227842333105491</c:v>
                </c:pt>
                <c:pt idx="5382">
                  <c:v>0.00227842333105491</c:v>
                </c:pt>
                <c:pt idx="5383">
                  <c:v>0.00227842333105491</c:v>
                </c:pt>
                <c:pt idx="5384">
                  <c:v>0.00227842333105491</c:v>
                </c:pt>
                <c:pt idx="5385">
                  <c:v>0.00227842333105491</c:v>
                </c:pt>
                <c:pt idx="5386">
                  <c:v>0.00227842333105491</c:v>
                </c:pt>
                <c:pt idx="5387">
                  <c:v>0.00227842333105491</c:v>
                </c:pt>
                <c:pt idx="5388">
                  <c:v>0.00227842333105491</c:v>
                </c:pt>
                <c:pt idx="5389">
                  <c:v>0.00227842333105491</c:v>
                </c:pt>
                <c:pt idx="5390">
                  <c:v>0.00227842333105491</c:v>
                </c:pt>
                <c:pt idx="5391">
                  <c:v>0.00227842333105491</c:v>
                </c:pt>
                <c:pt idx="5392">
                  <c:v>0.00227842333105491</c:v>
                </c:pt>
                <c:pt idx="5393">
                  <c:v>0.00227842333105491</c:v>
                </c:pt>
                <c:pt idx="5394">
                  <c:v>0.00227842333105491</c:v>
                </c:pt>
                <c:pt idx="5395">
                  <c:v>0.00227842333105491</c:v>
                </c:pt>
                <c:pt idx="5396">
                  <c:v>0.00227842333105491</c:v>
                </c:pt>
                <c:pt idx="5397">
                  <c:v>0.00227842333105491</c:v>
                </c:pt>
                <c:pt idx="5398">
                  <c:v>0.00227842333105491</c:v>
                </c:pt>
                <c:pt idx="5399">
                  <c:v>0.00227842333105491</c:v>
                </c:pt>
                <c:pt idx="5400">
                  <c:v>0.00227842333105491</c:v>
                </c:pt>
                <c:pt idx="5401">
                  <c:v>0.00227842333105491</c:v>
                </c:pt>
                <c:pt idx="5402">
                  <c:v>0.00227842333105491</c:v>
                </c:pt>
                <c:pt idx="5403">
                  <c:v>0.00227842333105491</c:v>
                </c:pt>
                <c:pt idx="5404">
                  <c:v>0.00227842333105491</c:v>
                </c:pt>
                <c:pt idx="5405">
                  <c:v>0.00227842333105491</c:v>
                </c:pt>
                <c:pt idx="5406">
                  <c:v>0.00227842333105491</c:v>
                </c:pt>
                <c:pt idx="5407">
                  <c:v>0.00227842333105491</c:v>
                </c:pt>
                <c:pt idx="5408">
                  <c:v>0.00227842333105491</c:v>
                </c:pt>
                <c:pt idx="5409">
                  <c:v>0.00227842333105491</c:v>
                </c:pt>
                <c:pt idx="5410">
                  <c:v>0.00227842333105491</c:v>
                </c:pt>
                <c:pt idx="5411">
                  <c:v>0.00227842333105491</c:v>
                </c:pt>
                <c:pt idx="5412">
                  <c:v>0.00227842333105491</c:v>
                </c:pt>
                <c:pt idx="5413">
                  <c:v>0.00227842333105491</c:v>
                </c:pt>
                <c:pt idx="5414">
                  <c:v>0.00227842333105491</c:v>
                </c:pt>
                <c:pt idx="5415">
                  <c:v>0.00227842333105491</c:v>
                </c:pt>
                <c:pt idx="5416">
                  <c:v>0.00227842333105491</c:v>
                </c:pt>
                <c:pt idx="5417">
                  <c:v>0.00227842333105491</c:v>
                </c:pt>
                <c:pt idx="5418">
                  <c:v>0.00227842333105491</c:v>
                </c:pt>
                <c:pt idx="5419">
                  <c:v>0.00227842333105491</c:v>
                </c:pt>
                <c:pt idx="5420">
                  <c:v>0.00227842333105491</c:v>
                </c:pt>
                <c:pt idx="5421">
                  <c:v>0.00227842333105491</c:v>
                </c:pt>
                <c:pt idx="5422">
                  <c:v>0.00227842333105491</c:v>
                </c:pt>
                <c:pt idx="5423">
                  <c:v>0.00227842333105491</c:v>
                </c:pt>
                <c:pt idx="5424">
                  <c:v>0.00227842333105491</c:v>
                </c:pt>
                <c:pt idx="5425">
                  <c:v>0.00227842333105491</c:v>
                </c:pt>
                <c:pt idx="5426">
                  <c:v>0.00227842333105491</c:v>
                </c:pt>
                <c:pt idx="5427">
                  <c:v>0.00227842333105491</c:v>
                </c:pt>
                <c:pt idx="5428">
                  <c:v>0.00227842333105491</c:v>
                </c:pt>
                <c:pt idx="5429">
                  <c:v>0.00227842333105491</c:v>
                </c:pt>
                <c:pt idx="5430">
                  <c:v>0.00227842333105491</c:v>
                </c:pt>
                <c:pt idx="5431">
                  <c:v>0.00227842333105491</c:v>
                </c:pt>
                <c:pt idx="5432">
                  <c:v>0.00227842333105491</c:v>
                </c:pt>
                <c:pt idx="5433">
                  <c:v>0.00227842333105491</c:v>
                </c:pt>
                <c:pt idx="5434">
                  <c:v>0.00227842333105491</c:v>
                </c:pt>
                <c:pt idx="5435">
                  <c:v>0.00227842333105491</c:v>
                </c:pt>
                <c:pt idx="5436">
                  <c:v>0.00227842333105491</c:v>
                </c:pt>
                <c:pt idx="5437">
                  <c:v>0.00227842333105491</c:v>
                </c:pt>
                <c:pt idx="5438">
                  <c:v>0.00227842333105491</c:v>
                </c:pt>
                <c:pt idx="5439">
                  <c:v>0.00227842333105491</c:v>
                </c:pt>
                <c:pt idx="5440">
                  <c:v>0.00227842333105491</c:v>
                </c:pt>
                <c:pt idx="5441">
                  <c:v>0.00227842333105491</c:v>
                </c:pt>
                <c:pt idx="5442">
                  <c:v>0.00227842333105491</c:v>
                </c:pt>
                <c:pt idx="5443">
                  <c:v>0.00227842333105491</c:v>
                </c:pt>
                <c:pt idx="5444">
                  <c:v>0.00227842333105491</c:v>
                </c:pt>
                <c:pt idx="5445">
                  <c:v>0.00227842333105491</c:v>
                </c:pt>
                <c:pt idx="5446">
                  <c:v>0.00227842333105491</c:v>
                </c:pt>
                <c:pt idx="5447">
                  <c:v>0.00227842333105491</c:v>
                </c:pt>
                <c:pt idx="5448">
                  <c:v>0.00227842333105491</c:v>
                </c:pt>
                <c:pt idx="5449">
                  <c:v>0.00227842333105491</c:v>
                </c:pt>
                <c:pt idx="5450">
                  <c:v>0.00227842333105491</c:v>
                </c:pt>
                <c:pt idx="5451">
                  <c:v>0.00227842333105491</c:v>
                </c:pt>
                <c:pt idx="5452">
                  <c:v>0.00227842333105491</c:v>
                </c:pt>
                <c:pt idx="5453">
                  <c:v>0.00227842333105491</c:v>
                </c:pt>
                <c:pt idx="5454">
                  <c:v>0.00227842333105491</c:v>
                </c:pt>
                <c:pt idx="5455">
                  <c:v>0.00227842333105491</c:v>
                </c:pt>
                <c:pt idx="5456">
                  <c:v>0.00227842333105491</c:v>
                </c:pt>
                <c:pt idx="5457">
                  <c:v>0.00227842333105491</c:v>
                </c:pt>
                <c:pt idx="5458">
                  <c:v>0.00227842333105491</c:v>
                </c:pt>
                <c:pt idx="5459">
                  <c:v>0.00227842333105491</c:v>
                </c:pt>
                <c:pt idx="5460">
                  <c:v>0.00227842333105491</c:v>
                </c:pt>
                <c:pt idx="5461">
                  <c:v>0.00227842333105491</c:v>
                </c:pt>
                <c:pt idx="5462">
                  <c:v>0.00227842333105491</c:v>
                </c:pt>
                <c:pt idx="5463">
                  <c:v>0.00227842333105491</c:v>
                </c:pt>
                <c:pt idx="5464">
                  <c:v>0.00227842333105491</c:v>
                </c:pt>
                <c:pt idx="5465">
                  <c:v>0.00227842333105491</c:v>
                </c:pt>
                <c:pt idx="5466">
                  <c:v>0.00227842333105491</c:v>
                </c:pt>
                <c:pt idx="5467">
                  <c:v>0.00227842333105491</c:v>
                </c:pt>
                <c:pt idx="5468">
                  <c:v>0.00227842333105491</c:v>
                </c:pt>
                <c:pt idx="5469">
                  <c:v>0.00227842333105491</c:v>
                </c:pt>
                <c:pt idx="5470">
                  <c:v>0.00227842333105491</c:v>
                </c:pt>
                <c:pt idx="5471">
                  <c:v>0.00227842333105491</c:v>
                </c:pt>
                <c:pt idx="5472">
                  <c:v>0.00227842333105491</c:v>
                </c:pt>
                <c:pt idx="5473">
                  <c:v>0.00227842333105491</c:v>
                </c:pt>
                <c:pt idx="5474">
                  <c:v>0.00227842333105491</c:v>
                </c:pt>
                <c:pt idx="5475">
                  <c:v>0.00227842333105491</c:v>
                </c:pt>
                <c:pt idx="5476">
                  <c:v>0.00227842333105491</c:v>
                </c:pt>
                <c:pt idx="5477">
                  <c:v>0.00227842333105491</c:v>
                </c:pt>
                <c:pt idx="5478">
                  <c:v>0.00227842333105491</c:v>
                </c:pt>
                <c:pt idx="5479">
                  <c:v>0.00227842333105491</c:v>
                </c:pt>
                <c:pt idx="5480">
                  <c:v>0.00227842333105491</c:v>
                </c:pt>
                <c:pt idx="5481">
                  <c:v>0.00227842333105491</c:v>
                </c:pt>
                <c:pt idx="5482">
                  <c:v>0.00227842333105491</c:v>
                </c:pt>
                <c:pt idx="5483">
                  <c:v>0.00227842333105491</c:v>
                </c:pt>
                <c:pt idx="5484">
                  <c:v>0.00227842333105491</c:v>
                </c:pt>
                <c:pt idx="5485">
                  <c:v>0.00227842333105491</c:v>
                </c:pt>
                <c:pt idx="5486">
                  <c:v>0.00227842333105491</c:v>
                </c:pt>
                <c:pt idx="5487">
                  <c:v>0.00227842333105491</c:v>
                </c:pt>
                <c:pt idx="5488">
                  <c:v>0.00227842333105491</c:v>
                </c:pt>
                <c:pt idx="5489">
                  <c:v>0.00227842333105491</c:v>
                </c:pt>
                <c:pt idx="5490">
                  <c:v>0.00227842333105491</c:v>
                </c:pt>
                <c:pt idx="5491">
                  <c:v>0.00227842333105491</c:v>
                </c:pt>
                <c:pt idx="5492">
                  <c:v>0.00227842333105491</c:v>
                </c:pt>
                <c:pt idx="5493">
                  <c:v>0.00227842333105491</c:v>
                </c:pt>
                <c:pt idx="5494">
                  <c:v>0.00227842333105491</c:v>
                </c:pt>
                <c:pt idx="5495">
                  <c:v>0.00227842333105491</c:v>
                </c:pt>
                <c:pt idx="5496">
                  <c:v>0.00227842333105491</c:v>
                </c:pt>
                <c:pt idx="5497">
                  <c:v>0.00227842333105491</c:v>
                </c:pt>
                <c:pt idx="5498">
                  <c:v>0.00227842333105491</c:v>
                </c:pt>
                <c:pt idx="5499">
                  <c:v>0.00227842333105491</c:v>
                </c:pt>
                <c:pt idx="5500">
                  <c:v>0.00227842333105491</c:v>
                </c:pt>
                <c:pt idx="5501">
                  <c:v>0.00227842333105491</c:v>
                </c:pt>
                <c:pt idx="5502">
                  <c:v>0.00227842333105491</c:v>
                </c:pt>
                <c:pt idx="5503">
                  <c:v>0.00227842333105491</c:v>
                </c:pt>
                <c:pt idx="5504">
                  <c:v>0.00227842333105491</c:v>
                </c:pt>
                <c:pt idx="5505">
                  <c:v>0.00227842333105491</c:v>
                </c:pt>
                <c:pt idx="5506">
                  <c:v>0.00227842333105491</c:v>
                </c:pt>
                <c:pt idx="5507">
                  <c:v>0.00227842333105491</c:v>
                </c:pt>
                <c:pt idx="5508">
                  <c:v>0.00227842333105491</c:v>
                </c:pt>
                <c:pt idx="5509">
                  <c:v>0.00227842333105491</c:v>
                </c:pt>
                <c:pt idx="5510">
                  <c:v>0.00227842333105491</c:v>
                </c:pt>
                <c:pt idx="5511">
                  <c:v>0.00227842333105491</c:v>
                </c:pt>
                <c:pt idx="5512">
                  <c:v>0.00227842333105491</c:v>
                </c:pt>
                <c:pt idx="5513">
                  <c:v>0.00227842333105491</c:v>
                </c:pt>
                <c:pt idx="5514">
                  <c:v>0.00227842333105491</c:v>
                </c:pt>
                <c:pt idx="5515">
                  <c:v>0.00227842333105491</c:v>
                </c:pt>
                <c:pt idx="5516">
                  <c:v>0.00227842333105491</c:v>
                </c:pt>
                <c:pt idx="5517">
                  <c:v>0.00227842333105491</c:v>
                </c:pt>
                <c:pt idx="5518">
                  <c:v>0.00227842333105491</c:v>
                </c:pt>
                <c:pt idx="5519">
                  <c:v>0.00227842333105491</c:v>
                </c:pt>
                <c:pt idx="5520">
                  <c:v>0.00227842333105491</c:v>
                </c:pt>
                <c:pt idx="5521">
                  <c:v>0.00227842333105491</c:v>
                </c:pt>
                <c:pt idx="5522">
                  <c:v>0.00227842333105491</c:v>
                </c:pt>
                <c:pt idx="5523">
                  <c:v>0.00227842333105491</c:v>
                </c:pt>
                <c:pt idx="5524">
                  <c:v>0.00227842333105491</c:v>
                </c:pt>
                <c:pt idx="5525">
                  <c:v>0.00227842333105491</c:v>
                </c:pt>
                <c:pt idx="5526">
                  <c:v>0.00227842333105491</c:v>
                </c:pt>
                <c:pt idx="5527">
                  <c:v>0.00227842333105491</c:v>
                </c:pt>
                <c:pt idx="5528">
                  <c:v>0.00227842333105491</c:v>
                </c:pt>
                <c:pt idx="5529">
                  <c:v>0.00227842333105491</c:v>
                </c:pt>
                <c:pt idx="5530">
                  <c:v>0.00227842333105491</c:v>
                </c:pt>
                <c:pt idx="5531">
                  <c:v>0.00227842333105491</c:v>
                </c:pt>
                <c:pt idx="5532">
                  <c:v>0.00227842333105491</c:v>
                </c:pt>
                <c:pt idx="5533">
                  <c:v>0.00227842333105491</c:v>
                </c:pt>
                <c:pt idx="5534">
                  <c:v>0.00227842333105491</c:v>
                </c:pt>
                <c:pt idx="5535">
                  <c:v>0.00227842333105491</c:v>
                </c:pt>
                <c:pt idx="5536">
                  <c:v>0.00227842333105491</c:v>
                </c:pt>
                <c:pt idx="5537">
                  <c:v>0.00227842333105491</c:v>
                </c:pt>
                <c:pt idx="5538">
                  <c:v>0.00227842333105491</c:v>
                </c:pt>
                <c:pt idx="5539">
                  <c:v>0.00227842333105491</c:v>
                </c:pt>
                <c:pt idx="5540">
                  <c:v>0.00227842333105491</c:v>
                </c:pt>
                <c:pt idx="5541">
                  <c:v>0.00227842333105491</c:v>
                </c:pt>
                <c:pt idx="5542">
                  <c:v>0.00227842333105491</c:v>
                </c:pt>
                <c:pt idx="5543">
                  <c:v>0.00227842333105491</c:v>
                </c:pt>
                <c:pt idx="5544">
                  <c:v>0.00227842333105491</c:v>
                </c:pt>
                <c:pt idx="5545">
                  <c:v>0.00227842333105491</c:v>
                </c:pt>
                <c:pt idx="5546">
                  <c:v>0.00227842333105491</c:v>
                </c:pt>
                <c:pt idx="5547">
                  <c:v>0.00227842333105491</c:v>
                </c:pt>
                <c:pt idx="5548">
                  <c:v>0.00227842333105491</c:v>
                </c:pt>
                <c:pt idx="5549">
                  <c:v>0.00227842333105491</c:v>
                </c:pt>
                <c:pt idx="5550">
                  <c:v>0.00227842333105491</c:v>
                </c:pt>
                <c:pt idx="5551">
                  <c:v>0.00227842333105491</c:v>
                </c:pt>
                <c:pt idx="5552">
                  <c:v>0.00227842333105491</c:v>
                </c:pt>
                <c:pt idx="5553">
                  <c:v>0.00227842333105491</c:v>
                </c:pt>
                <c:pt idx="5554">
                  <c:v>0.00227842333105491</c:v>
                </c:pt>
                <c:pt idx="5555">
                  <c:v>0.00227842333105491</c:v>
                </c:pt>
                <c:pt idx="5556">
                  <c:v>0.00227842333105491</c:v>
                </c:pt>
                <c:pt idx="5557">
                  <c:v>0.00227842333105491</c:v>
                </c:pt>
                <c:pt idx="5558">
                  <c:v>0.00227842333105491</c:v>
                </c:pt>
                <c:pt idx="5559">
                  <c:v>0.00227842333105491</c:v>
                </c:pt>
                <c:pt idx="5560">
                  <c:v>0.00227842333105491</c:v>
                </c:pt>
                <c:pt idx="5561">
                  <c:v>0.00227842333105491</c:v>
                </c:pt>
                <c:pt idx="5562">
                  <c:v>0.00227842333105491</c:v>
                </c:pt>
                <c:pt idx="5563">
                  <c:v>0.00227842333105491</c:v>
                </c:pt>
                <c:pt idx="5564">
                  <c:v>0.00227842333105491</c:v>
                </c:pt>
                <c:pt idx="5565">
                  <c:v>0.00227842333105491</c:v>
                </c:pt>
                <c:pt idx="5566">
                  <c:v>0.00227842333105491</c:v>
                </c:pt>
                <c:pt idx="5567">
                  <c:v>0.00227842333105491</c:v>
                </c:pt>
                <c:pt idx="5568">
                  <c:v>0.00227842333105491</c:v>
                </c:pt>
                <c:pt idx="5569">
                  <c:v>0.00227842333105491</c:v>
                </c:pt>
                <c:pt idx="5570">
                  <c:v>0.00227842333105491</c:v>
                </c:pt>
                <c:pt idx="5571">
                  <c:v>0.00227842333105491</c:v>
                </c:pt>
                <c:pt idx="5572">
                  <c:v>0.00227842333105491</c:v>
                </c:pt>
                <c:pt idx="5573">
                  <c:v>0.00227842333105491</c:v>
                </c:pt>
                <c:pt idx="5574">
                  <c:v>0.00227842333105491</c:v>
                </c:pt>
                <c:pt idx="5575">
                  <c:v>0.00227842333105491</c:v>
                </c:pt>
                <c:pt idx="5576">
                  <c:v>0.00227842333105491</c:v>
                </c:pt>
                <c:pt idx="5577">
                  <c:v>0.00227842333105491</c:v>
                </c:pt>
                <c:pt idx="5578">
                  <c:v>0.00227842333105491</c:v>
                </c:pt>
                <c:pt idx="5579">
                  <c:v>0.00227842333105491</c:v>
                </c:pt>
                <c:pt idx="5580">
                  <c:v>0.00227842333105491</c:v>
                </c:pt>
                <c:pt idx="5581">
                  <c:v>0.00227842333105491</c:v>
                </c:pt>
                <c:pt idx="5582">
                  <c:v>0.00227842333105491</c:v>
                </c:pt>
                <c:pt idx="5583">
                  <c:v>0.00227842333105491</c:v>
                </c:pt>
                <c:pt idx="5584">
                  <c:v>0.00227842333105491</c:v>
                </c:pt>
                <c:pt idx="5585">
                  <c:v>0.00227842333105491</c:v>
                </c:pt>
                <c:pt idx="5586">
                  <c:v>0.00227842333105491</c:v>
                </c:pt>
                <c:pt idx="5587">
                  <c:v>0.00227842333105491</c:v>
                </c:pt>
                <c:pt idx="5588">
                  <c:v>0.00227842333105491</c:v>
                </c:pt>
                <c:pt idx="5589">
                  <c:v>0.00227842333105491</c:v>
                </c:pt>
                <c:pt idx="5590">
                  <c:v>0.00227842333105491</c:v>
                </c:pt>
                <c:pt idx="5591">
                  <c:v>0.00227842333105491</c:v>
                </c:pt>
                <c:pt idx="5592">
                  <c:v>0.00227842333105491</c:v>
                </c:pt>
                <c:pt idx="5593">
                  <c:v>0.00227842333105491</c:v>
                </c:pt>
                <c:pt idx="5594">
                  <c:v>0.00227842333105491</c:v>
                </c:pt>
                <c:pt idx="5595">
                  <c:v>0.00227842333105491</c:v>
                </c:pt>
                <c:pt idx="5596">
                  <c:v>0.00227842333105491</c:v>
                </c:pt>
                <c:pt idx="5597">
                  <c:v>0.00227842333105491</c:v>
                </c:pt>
                <c:pt idx="5598">
                  <c:v>0.00227842333105491</c:v>
                </c:pt>
                <c:pt idx="5599">
                  <c:v>0.00227842333105491</c:v>
                </c:pt>
                <c:pt idx="5600">
                  <c:v>0.00227842333105491</c:v>
                </c:pt>
                <c:pt idx="5601">
                  <c:v>0.00227842333105491</c:v>
                </c:pt>
                <c:pt idx="5602">
                  <c:v>0.00227842333105491</c:v>
                </c:pt>
                <c:pt idx="5603">
                  <c:v>0.00227842333105491</c:v>
                </c:pt>
                <c:pt idx="5604">
                  <c:v>0.00227842333105491</c:v>
                </c:pt>
                <c:pt idx="5605">
                  <c:v>0.00227842333105491</c:v>
                </c:pt>
                <c:pt idx="5606">
                  <c:v>0.00227842333105491</c:v>
                </c:pt>
                <c:pt idx="5607">
                  <c:v>0.00227842333105491</c:v>
                </c:pt>
                <c:pt idx="5608">
                  <c:v>0.00227842333105491</c:v>
                </c:pt>
                <c:pt idx="5609">
                  <c:v>0.00227842333105491</c:v>
                </c:pt>
                <c:pt idx="5610">
                  <c:v>0.00227842333105491</c:v>
                </c:pt>
                <c:pt idx="5611">
                  <c:v>0.00227842333105491</c:v>
                </c:pt>
                <c:pt idx="5612">
                  <c:v>0.00227842333105491</c:v>
                </c:pt>
                <c:pt idx="5613">
                  <c:v>0.00227842333105491</c:v>
                </c:pt>
                <c:pt idx="5614">
                  <c:v>0.00227842333105491</c:v>
                </c:pt>
                <c:pt idx="5615">
                  <c:v>0.00227842333105491</c:v>
                </c:pt>
                <c:pt idx="5616">
                  <c:v>0.00227842333105491</c:v>
                </c:pt>
                <c:pt idx="5617">
                  <c:v>0.00227842333105491</c:v>
                </c:pt>
                <c:pt idx="5618">
                  <c:v>0.00227842333105491</c:v>
                </c:pt>
                <c:pt idx="5619">
                  <c:v>0.00227842333105491</c:v>
                </c:pt>
                <c:pt idx="5620">
                  <c:v>0.00227842333105491</c:v>
                </c:pt>
                <c:pt idx="5621">
                  <c:v>0.00227842333105491</c:v>
                </c:pt>
                <c:pt idx="5622">
                  <c:v>0.00227842333105491</c:v>
                </c:pt>
                <c:pt idx="5623">
                  <c:v>0.00227842333105491</c:v>
                </c:pt>
                <c:pt idx="5624">
                  <c:v>0.00227842333105491</c:v>
                </c:pt>
                <c:pt idx="5625">
                  <c:v>0.00227842333105491</c:v>
                </c:pt>
                <c:pt idx="5626">
                  <c:v>0.00227842333105491</c:v>
                </c:pt>
                <c:pt idx="5627">
                  <c:v>0.00227842333105491</c:v>
                </c:pt>
                <c:pt idx="5628">
                  <c:v>0.00227842333105491</c:v>
                </c:pt>
                <c:pt idx="5629">
                  <c:v>0.00227842333105491</c:v>
                </c:pt>
                <c:pt idx="5630">
                  <c:v>0.00227842333105491</c:v>
                </c:pt>
                <c:pt idx="5631">
                  <c:v>0.00227842333105491</c:v>
                </c:pt>
                <c:pt idx="5632">
                  <c:v>0.00227842333105491</c:v>
                </c:pt>
                <c:pt idx="5633">
                  <c:v>0.00227842333105491</c:v>
                </c:pt>
                <c:pt idx="5634">
                  <c:v>0.00227842333105491</c:v>
                </c:pt>
                <c:pt idx="5635">
                  <c:v>0.00227842333105491</c:v>
                </c:pt>
                <c:pt idx="5636">
                  <c:v>0.00227842333105491</c:v>
                </c:pt>
                <c:pt idx="5637">
                  <c:v>0.00227842333105491</c:v>
                </c:pt>
                <c:pt idx="5638">
                  <c:v>0.00227842333105491</c:v>
                </c:pt>
                <c:pt idx="5639">
                  <c:v>0.00227842333105491</c:v>
                </c:pt>
                <c:pt idx="5640">
                  <c:v>0.00227842333105491</c:v>
                </c:pt>
                <c:pt idx="5641">
                  <c:v>0.00227842333105491</c:v>
                </c:pt>
                <c:pt idx="5642">
                  <c:v>0.00227842333105491</c:v>
                </c:pt>
                <c:pt idx="5643">
                  <c:v>0.00227842333105491</c:v>
                </c:pt>
                <c:pt idx="5644">
                  <c:v>0.00227842333105491</c:v>
                </c:pt>
                <c:pt idx="5645">
                  <c:v>0.00227842333105491</c:v>
                </c:pt>
                <c:pt idx="5646">
                  <c:v>0.00227842333105491</c:v>
                </c:pt>
                <c:pt idx="5647">
                  <c:v>0.00227842333105491</c:v>
                </c:pt>
                <c:pt idx="5648">
                  <c:v>0.00227842333105491</c:v>
                </c:pt>
                <c:pt idx="5649">
                  <c:v>0.00227842333105491</c:v>
                </c:pt>
                <c:pt idx="5650">
                  <c:v>0.00227842333105491</c:v>
                </c:pt>
                <c:pt idx="5651">
                  <c:v>0.00227842333105491</c:v>
                </c:pt>
                <c:pt idx="5652">
                  <c:v>0.00227842333105491</c:v>
                </c:pt>
                <c:pt idx="5653">
                  <c:v>0.00227842333105491</c:v>
                </c:pt>
                <c:pt idx="5654">
                  <c:v>0.00227842333105491</c:v>
                </c:pt>
                <c:pt idx="5655">
                  <c:v>0.00227842333105491</c:v>
                </c:pt>
                <c:pt idx="5656">
                  <c:v>0.00227842333105491</c:v>
                </c:pt>
                <c:pt idx="5657">
                  <c:v>0.00227842333105491</c:v>
                </c:pt>
                <c:pt idx="5658">
                  <c:v>0.00227842333105491</c:v>
                </c:pt>
                <c:pt idx="5659">
                  <c:v>0.00227842333105491</c:v>
                </c:pt>
                <c:pt idx="5660">
                  <c:v>0.00227842333105491</c:v>
                </c:pt>
                <c:pt idx="5661">
                  <c:v>0.00227842333105491</c:v>
                </c:pt>
                <c:pt idx="5662">
                  <c:v>0.00227842333105491</c:v>
                </c:pt>
                <c:pt idx="5663">
                  <c:v>0.00227842333105491</c:v>
                </c:pt>
                <c:pt idx="5664">
                  <c:v>0.00227842333105491</c:v>
                </c:pt>
                <c:pt idx="5665">
                  <c:v>0.00227842333105491</c:v>
                </c:pt>
                <c:pt idx="5666">
                  <c:v>0.00227842333105491</c:v>
                </c:pt>
                <c:pt idx="5667">
                  <c:v>0.00227842333105491</c:v>
                </c:pt>
                <c:pt idx="5668">
                  <c:v>0.00227842333105491</c:v>
                </c:pt>
                <c:pt idx="5669">
                  <c:v>0.00227842333105491</c:v>
                </c:pt>
                <c:pt idx="5670">
                  <c:v>0.00227842333105491</c:v>
                </c:pt>
                <c:pt idx="5671">
                  <c:v>0.00227842333105491</c:v>
                </c:pt>
                <c:pt idx="5672">
                  <c:v>0.00227842333105491</c:v>
                </c:pt>
                <c:pt idx="5673">
                  <c:v>0.00227842333105491</c:v>
                </c:pt>
                <c:pt idx="5674">
                  <c:v>0.00227842333105491</c:v>
                </c:pt>
                <c:pt idx="5675">
                  <c:v>0.00227842333105491</c:v>
                </c:pt>
                <c:pt idx="5676">
                  <c:v>0.00227842333105491</c:v>
                </c:pt>
                <c:pt idx="5677">
                  <c:v>0.00227842333105491</c:v>
                </c:pt>
                <c:pt idx="5678">
                  <c:v>0.00227842333105491</c:v>
                </c:pt>
                <c:pt idx="5679">
                  <c:v>0.00227842333105491</c:v>
                </c:pt>
                <c:pt idx="5680">
                  <c:v>0.00227842333105491</c:v>
                </c:pt>
                <c:pt idx="5681">
                  <c:v>0.00227842333105491</c:v>
                </c:pt>
                <c:pt idx="5682">
                  <c:v>0.00227842333105491</c:v>
                </c:pt>
                <c:pt idx="5683">
                  <c:v>0.00227842333105491</c:v>
                </c:pt>
                <c:pt idx="5684">
                  <c:v>0.00227842333105491</c:v>
                </c:pt>
                <c:pt idx="5685">
                  <c:v>0.00227842333105491</c:v>
                </c:pt>
                <c:pt idx="5686">
                  <c:v>0.00227842333105491</c:v>
                </c:pt>
                <c:pt idx="5687">
                  <c:v>0.00227842333105491</c:v>
                </c:pt>
                <c:pt idx="5688">
                  <c:v>0.00227842333105491</c:v>
                </c:pt>
                <c:pt idx="5689">
                  <c:v>0.00227842333105491</c:v>
                </c:pt>
                <c:pt idx="5690">
                  <c:v>0.00227842333105491</c:v>
                </c:pt>
                <c:pt idx="5691">
                  <c:v>0.00227842333105491</c:v>
                </c:pt>
                <c:pt idx="5692">
                  <c:v>0.00227842333105491</c:v>
                </c:pt>
                <c:pt idx="5693">
                  <c:v>0.00227842333105491</c:v>
                </c:pt>
                <c:pt idx="5694">
                  <c:v>0.00227842333105491</c:v>
                </c:pt>
                <c:pt idx="5695">
                  <c:v>0.00227842333105491</c:v>
                </c:pt>
                <c:pt idx="5696">
                  <c:v>0.00227842333105491</c:v>
                </c:pt>
                <c:pt idx="5697">
                  <c:v>0.00227842333105491</c:v>
                </c:pt>
                <c:pt idx="5698">
                  <c:v>0.00227842333105491</c:v>
                </c:pt>
                <c:pt idx="5699">
                  <c:v>0.00227842333105491</c:v>
                </c:pt>
                <c:pt idx="5700">
                  <c:v>0.00227842333105491</c:v>
                </c:pt>
                <c:pt idx="5701">
                  <c:v>0.00227842333105491</c:v>
                </c:pt>
                <c:pt idx="5702">
                  <c:v>0.00227842333105491</c:v>
                </c:pt>
                <c:pt idx="5703">
                  <c:v>0.00227842333105491</c:v>
                </c:pt>
                <c:pt idx="5704">
                  <c:v>0.00227842333105491</c:v>
                </c:pt>
                <c:pt idx="5705">
                  <c:v>0.00227842333105491</c:v>
                </c:pt>
                <c:pt idx="5706">
                  <c:v>0.00227842333105491</c:v>
                </c:pt>
                <c:pt idx="5707">
                  <c:v>0.00227842333105491</c:v>
                </c:pt>
                <c:pt idx="5708">
                  <c:v>0.00227842333105491</c:v>
                </c:pt>
                <c:pt idx="5709">
                  <c:v>0.00227842333105491</c:v>
                </c:pt>
                <c:pt idx="5710">
                  <c:v>0.00227842333105491</c:v>
                </c:pt>
                <c:pt idx="5711">
                  <c:v>0.00227842333105491</c:v>
                </c:pt>
                <c:pt idx="5712">
                  <c:v>0.00227842333105491</c:v>
                </c:pt>
                <c:pt idx="5713">
                  <c:v>0.00227842333105491</c:v>
                </c:pt>
                <c:pt idx="5714">
                  <c:v>0.00227842333105491</c:v>
                </c:pt>
                <c:pt idx="5715">
                  <c:v>0.00227842333105491</c:v>
                </c:pt>
                <c:pt idx="5716">
                  <c:v>0.00227842333105491</c:v>
                </c:pt>
                <c:pt idx="5717">
                  <c:v>0.00227842333105491</c:v>
                </c:pt>
                <c:pt idx="5718">
                  <c:v>0.00227842333105491</c:v>
                </c:pt>
                <c:pt idx="5719">
                  <c:v>0.00227842333105491</c:v>
                </c:pt>
                <c:pt idx="5720">
                  <c:v>0.00227842333105491</c:v>
                </c:pt>
                <c:pt idx="5721">
                  <c:v>0.00227842333105491</c:v>
                </c:pt>
                <c:pt idx="5722">
                  <c:v>0.00227842333105491</c:v>
                </c:pt>
                <c:pt idx="5723">
                  <c:v>0.00227842333105491</c:v>
                </c:pt>
                <c:pt idx="5724">
                  <c:v>0.00227842333105491</c:v>
                </c:pt>
                <c:pt idx="5725">
                  <c:v>0.00227842333105491</c:v>
                </c:pt>
                <c:pt idx="5726">
                  <c:v>0.00227842333105491</c:v>
                </c:pt>
                <c:pt idx="5727">
                  <c:v>0.00227842333105491</c:v>
                </c:pt>
                <c:pt idx="5728">
                  <c:v>0.00227842333105491</c:v>
                </c:pt>
                <c:pt idx="5729">
                  <c:v>0.00227842333105491</c:v>
                </c:pt>
                <c:pt idx="5730">
                  <c:v>0.00227842333105491</c:v>
                </c:pt>
                <c:pt idx="5731">
                  <c:v>0.00227842333105491</c:v>
                </c:pt>
                <c:pt idx="5732">
                  <c:v>0.00227842333105491</c:v>
                </c:pt>
                <c:pt idx="5733">
                  <c:v>0.00227842333105491</c:v>
                </c:pt>
                <c:pt idx="5734">
                  <c:v>0.00227842333105491</c:v>
                </c:pt>
                <c:pt idx="5735">
                  <c:v>0.00227842333105491</c:v>
                </c:pt>
                <c:pt idx="5736">
                  <c:v>0.00227842333105491</c:v>
                </c:pt>
                <c:pt idx="5737">
                  <c:v>0.00227842333105491</c:v>
                </c:pt>
                <c:pt idx="5738">
                  <c:v>0.00227842333105491</c:v>
                </c:pt>
                <c:pt idx="5739">
                  <c:v>0.00227842333105491</c:v>
                </c:pt>
                <c:pt idx="5740">
                  <c:v>0.00227842333105491</c:v>
                </c:pt>
                <c:pt idx="5741">
                  <c:v>0.00227842333105491</c:v>
                </c:pt>
                <c:pt idx="5742">
                  <c:v>0.00227842333105491</c:v>
                </c:pt>
                <c:pt idx="5743">
                  <c:v>0.00227842333105491</c:v>
                </c:pt>
                <c:pt idx="5744">
                  <c:v>0.00227842333105491</c:v>
                </c:pt>
                <c:pt idx="5745">
                  <c:v>0.00227842333105491</c:v>
                </c:pt>
                <c:pt idx="5746">
                  <c:v>0.00227842333105491</c:v>
                </c:pt>
                <c:pt idx="5747">
                  <c:v>0.00227842333105491</c:v>
                </c:pt>
                <c:pt idx="5748">
                  <c:v>0.00227842333105491</c:v>
                </c:pt>
                <c:pt idx="5749">
                  <c:v>0.00227842333105491</c:v>
                </c:pt>
                <c:pt idx="5750">
                  <c:v>0.00227842333105491</c:v>
                </c:pt>
                <c:pt idx="5751">
                  <c:v>0.00227842333105491</c:v>
                </c:pt>
                <c:pt idx="5752">
                  <c:v>0.00227842333105491</c:v>
                </c:pt>
                <c:pt idx="5753">
                  <c:v>0.00227842333105491</c:v>
                </c:pt>
                <c:pt idx="5754">
                  <c:v>0.00227842333105491</c:v>
                </c:pt>
                <c:pt idx="5755">
                  <c:v>0.00227842333105491</c:v>
                </c:pt>
                <c:pt idx="5756">
                  <c:v>0.00227842333105491</c:v>
                </c:pt>
                <c:pt idx="5757">
                  <c:v>0.00227842333105491</c:v>
                </c:pt>
                <c:pt idx="5758">
                  <c:v>0.00227842333105491</c:v>
                </c:pt>
                <c:pt idx="5759">
                  <c:v>0.00227842333105491</c:v>
                </c:pt>
                <c:pt idx="5760">
                  <c:v>0.00227842333105491</c:v>
                </c:pt>
                <c:pt idx="5761">
                  <c:v>0.00227842333105491</c:v>
                </c:pt>
                <c:pt idx="5762">
                  <c:v>0.00227842333105491</c:v>
                </c:pt>
                <c:pt idx="5763">
                  <c:v>0.00227842333105491</c:v>
                </c:pt>
                <c:pt idx="5764">
                  <c:v>0.00227842333105491</c:v>
                </c:pt>
                <c:pt idx="5765">
                  <c:v>0.00227842333105491</c:v>
                </c:pt>
                <c:pt idx="5766">
                  <c:v>0.00227842333105491</c:v>
                </c:pt>
                <c:pt idx="5767">
                  <c:v>0.00227842333105491</c:v>
                </c:pt>
                <c:pt idx="5768">
                  <c:v>0.00227842333105491</c:v>
                </c:pt>
                <c:pt idx="5769">
                  <c:v>0.00227842333105491</c:v>
                </c:pt>
                <c:pt idx="5770">
                  <c:v>0.00227842333105491</c:v>
                </c:pt>
                <c:pt idx="5771">
                  <c:v>0.00227842333105491</c:v>
                </c:pt>
                <c:pt idx="5772">
                  <c:v>0.00227842333105491</c:v>
                </c:pt>
                <c:pt idx="5773">
                  <c:v>0.00227842333105491</c:v>
                </c:pt>
                <c:pt idx="5774">
                  <c:v>0.00227842333105491</c:v>
                </c:pt>
                <c:pt idx="5775">
                  <c:v>0.00227842333105491</c:v>
                </c:pt>
                <c:pt idx="5776">
                  <c:v>0.00227842333105491</c:v>
                </c:pt>
                <c:pt idx="5777">
                  <c:v>0.00227842333105491</c:v>
                </c:pt>
                <c:pt idx="5778">
                  <c:v>0.00227842333105491</c:v>
                </c:pt>
                <c:pt idx="5779">
                  <c:v>0.00227842333105491</c:v>
                </c:pt>
                <c:pt idx="5780">
                  <c:v>0.00227842333105491</c:v>
                </c:pt>
                <c:pt idx="5781">
                  <c:v>0.00227842333105491</c:v>
                </c:pt>
                <c:pt idx="5782">
                  <c:v>0.00227842333105491</c:v>
                </c:pt>
                <c:pt idx="5783">
                  <c:v>0.00227842333105491</c:v>
                </c:pt>
                <c:pt idx="5784">
                  <c:v>0.00227842333105491</c:v>
                </c:pt>
                <c:pt idx="5785">
                  <c:v>0.00227842333105491</c:v>
                </c:pt>
                <c:pt idx="5786">
                  <c:v>0.00227842333105491</c:v>
                </c:pt>
                <c:pt idx="5787">
                  <c:v>0.00227842333105491</c:v>
                </c:pt>
                <c:pt idx="5788">
                  <c:v>0.00227842333105491</c:v>
                </c:pt>
                <c:pt idx="5789">
                  <c:v>0.00227842333105491</c:v>
                </c:pt>
                <c:pt idx="5790">
                  <c:v>0.00227842333105491</c:v>
                </c:pt>
                <c:pt idx="5791">
                  <c:v>0.00227842333105491</c:v>
                </c:pt>
                <c:pt idx="5792">
                  <c:v>0.00227842333105491</c:v>
                </c:pt>
                <c:pt idx="5793">
                  <c:v>0.00227842333105491</c:v>
                </c:pt>
                <c:pt idx="5794">
                  <c:v>0.00227842333105491</c:v>
                </c:pt>
                <c:pt idx="5795">
                  <c:v>0.00227842333105491</c:v>
                </c:pt>
                <c:pt idx="5796">
                  <c:v>0.00227842333105491</c:v>
                </c:pt>
                <c:pt idx="5797">
                  <c:v>0.00227842333105491</c:v>
                </c:pt>
                <c:pt idx="5798">
                  <c:v>0.00227842333105491</c:v>
                </c:pt>
                <c:pt idx="5799">
                  <c:v>0.00227842333105491</c:v>
                </c:pt>
                <c:pt idx="5800">
                  <c:v>0.00227842333105491</c:v>
                </c:pt>
                <c:pt idx="5801">
                  <c:v>0.00227842333105491</c:v>
                </c:pt>
                <c:pt idx="5802">
                  <c:v>0.00227842333105491</c:v>
                </c:pt>
                <c:pt idx="5803">
                  <c:v>0.00227842333105491</c:v>
                </c:pt>
                <c:pt idx="5804">
                  <c:v>0.00227842333105491</c:v>
                </c:pt>
                <c:pt idx="5805">
                  <c:v>0.00227842333105491</c:v>
                </c:pt>
                <c:pt idx="5806">
                  <c:v>0.00227842333105491</c:v>
                </c:pt>
                <c:pt idx="5807">
                  <c:v>0.00227842333105491</c:v>
                </c:pt>
                <c:pt idx="5808">
                  <c:v>0.00227842333105491</c:v>
                </c:pt>
                <c:pt idx="5809">
                  <c:v>0.00227842333105491</c:v>
                </c:pt>
                <c:pt idx="5810">
                  <c:v>0.00227842333105491</c:v>
                </c:pt>
                <c:pt idx="5811">
                  <c:v>0.00227842333105491</c:v>
                </c:pt>
                <c:pt idx="5812">
                  <c:v>0.00227842333105491</c:v>
                </c:pt>
                <c:pt idx="5813">
                  <c:v>0.00227842333105491</c:v>
                </c:pt>
                <c:pt idx="5814">
                  <c:v>0.00227842333105491</c:v>
                </c:pt>
                <c:pt idx="5815">
                  <c:v>0.00227842333105491</c:v>
                </c:pt>
                <c:pt idx="5816">
                  <c:v>0.00227842333105491</c:v>
                </c:pt>
                <c:pt idx="5817">
                  <c:v>0.00227842333105491</c:v>
                </c:pt>
                <c:pt idx="5818">
                  <c:v>0.00227842333105491</c:v>
                </c:pt>
                <c:pt idx="5819">
                  <c:v>0.00227842333105491</c:v>
                </c:pt>
                <c:pt idx="5820">
                  <c:v>0.00227842333105491</c:v>
                </c:pt>
                <c:pt idx="5821">
                  <c:v>0.00227842333105491</c:v>
                </c:pt>
                <c:pt idx="5822">
                  <c:v>0.00227842333105491</c:v>
                </c:pt>
                <c:pt idx="5823">
                  <c:v>0.00227842333105491</c:v>
                </c:pt>
                <c:pt idx="5824">
                  <c:v>0.00227842333105491</c:v>
                </c:pt>
                <c:pt idx="5825">
                  <c:v>0.00227842333105491</c:v>
                </c:pt>
                <c:pt idx="5826">
                  <c:v>0.00227842333105491</c:v>
                </c:pt>
                <c:pt idx="5827">
                  <c:v>0.00227842333105491</c:v>
                </c:pt>
                <c:pt idx="5828">
                  <c:v>0.00227842333105491</c:v>
                </c:pt>
                <c:pt idx="5829">
                  <c:v>0.00227842333105491</c:v>
                </c:pt>
                <c:pt idx="5830">
                  <c:v>0.00227842333105491</c:v>
                </c:pt>
                <c:pt idx="5831">
                  <c:v>0.00227842333105491</c:v>
                </c:pt>
                <c:pt idx="5832">
                  <c:v>0.00227842333105491</c:v>
                </c:pt>
                <c:pt idx="5833">
                  <c:v>0.00227842333105491</c:v>
                </c:pt>
                <c:pt idx="5834">
                  <c:v>0.00227842333105491</c:v>
                </c:pt>
                <c:pt idx="5835">
                  <c:v>0.00227842333105491</c:v>
                </c:pt>
                <c:pt idx="5836">
                  <c:v>0.00227842333105491</c:v>
                </c:pt>
                <c:pt idx="5837">
                  <c:v>0.00227842333105491</c:v>
                </c:pt>
                <c:pt idx="5838">
                  <c:v>0.00227842333105491</c:v>
                </c:pt>
                <c:pt idx="5839">
                  <c:v>0.00227842333105491</c:v>
                </c:pt>
                <c:pt idx="5840">
                  <c:v>0.00227842333105491</c:v>
                </c:pt>
                <c:pt idx="5841">
                  <c:v>0.00227842333105491</c:v>
                </c:pt>
                <c:pt idx="5842">
                  <c:v>0.00227842333105491</c:v>
                </c:pt>
                <c:pt idx="5843">
                  <c:v>0.00227842333105491</c:v>
                </c:pt>
                <c:pt idx="5844">
                  <c:v>0.00227842333105491</c:v>
                </c:pt>
                <c:pt idx="5845">
                  <c:v>0.00227842333105491</c:v>
                </c:pt>
                <c:pt idx="5846">
                  <c:v>0.00227842333105491</c:v>
                </c:pt>
                <c:pt idx="5847">
                  <c:v>0.00227842333105491</c:v>
                </c:pt>
                <c:pt idx="5848">
                  <c:v>0.00227842333105491</c:v>
                </c:pt>
                <c:pt idx="5849">
                  <c:v>0.00227842333105491</c:v>
                </c:pt>
                <c:pt idx="5850">
                  <c:v>0.00227842333105491</c:v>
                </c:pt>
                <c:pt idx="5851">
                  <c:v>0.00227842333105491</c:v>
                </c:pt>
                <c:pt idx="5852">
                  <c:v>0.00227842333105491</c:v>
                </c:pt>
                <c:pt idx="5853">
                  <c:v>0.00227842333105491</c:v>
                </c:pt>
                <c:pt idx="5854">
                  <c:v>0.00227842333105491</c:v>
                </c:pt>
                <c:pt idx="5855">
                  <c:v>0.00227842333105491</c:v>
                </c:pt>
                <c:pt idx="5856">
                  <c:v>0.00227842333105491</c:v>
                </c:pt>
                <c:pt idx="5857">
                  <c:v>0.00227842333105491</c:v>
                </c:pt>
                <c:pt idx="5858">
                  <c:v>0.00227842333105491</c:v>
                </c:pt>
                <c:pt idx="5859">
                  <c:v>0.00227842333105491</c:v>
                </c:pt>
                <c:pt idx="5860">
                  <c:v>0.00227842333105491</c:v>
                </c:pt>
                <c:pt idx="5861">
                  <c:v>0.00227842333105491</c:v>
                </c:pt>
                <c:pt idx="5862">
                  <c:v>0.00227842333105491</c:v>
                </c:pt>
                <c:pt idx="5863">
                  <c:v>0.00227842333105491</c:v>
                </c:pt>
                <c:pt idx="5864">
                  <c:v>0.00227842333105491</c:v>
                </c:pt>
                <c:pt idx="5865">
                  <c:v>0.00227842333105491</c:v>
                </c:pt>
                <c:pt idx="5866">
                  <c:v>0.00227842333105491</c:v>
                </c:pt>
                <c:pt idx="5867">
                  <c:v>0.00227842333105491</c:v>
                </c:pt>
                <c:pt idx="5868">
                  <c:v>0.00227842333105491</c:v>
                </c:pt>
                <c:pt idx="5869">
                  <c:v>0.00227842333105491</c:v>
                </c:pt>
                <c:pt idx="5870">
                  <c:v>0.00227842333105491</c:v>
                </c:pt>
                <c:pt idx="5871">
                  <c:v>0.00227842333105491</c:v>
                </c:pt>
                <c:pt idx="5872">
                  <c:v>0.00227842333105491</c:v>
                </c:pt>
                <c:pt idx="5873">
                  <c:v>0.00227842333105491</c:v>
                </c:pt>
                <c:pt idx="5874">
                  <c:v>0.00227842333105491</c:v>
                </c:pt>
                <c:pt idx="5875">
                  <c:v>0.00227842333105491</c:v>
                </c:pt>
                <c:pt idx="5876">
                  <c:v>0.00227842333105491</c:v>
                </c:pt>
                <c:pt idx="5877">
                  <c:v>0.00227842333105491</c:v>
                </c:pt>
                <c:pt idx="5878">
                  <c:v>0.00227842333105491</c:v>
                </c:pt>
                <c:pt idx="5879">
                  <c:v>0.00227842333105491</c:v>
                </c:pt>
                <c:pt idx="5880">
                  <c:v>0.00227842333105491</c:v>
                </c:pt>
                <c:pt idx="5881">
                  <c:v>0.00227842333105491</c:v>
                </c:pt>
                <c:pt idx="5882">
                  <c:v>0.00227842333105491</c:v>
                </c:pt>
                <c:pt idx="5883">
                  <c:v>0.00227842333105491</c:v>
                </c:pt>
                <c:pt idx="5884">
                  <c:v>0.00227842333105491</c:v>
                </c:pt>
                <c:pt idx="5885">
                  <c:v>0.00227842333105491</c:v>
                </c:pt>
                <c:pt idx="5886">
                  <c:v>0.00227842333105491</c:v>
                </c:pt>
                <c:pt idx="5887">
                  <c:v>0.00227842333105491</c:v>
                </c:pt>
                <c:pt idx="5888">
                  <c:v>0.00227842333105491</c:v>
                </c:pt>
                <c:pt idx="5889">
                  <c:v>0.00227842333105491</c:v>
                </c:pt>
                <c:pt idx="5890">
                  <c:v>0.00227842333105491</c:v>
                </c:pt>
                <c:pt idx="5891">
                  <c:v>0.00227842333105491</c:v>
                </c:pt>
                <c:pt idx="5892">
                  <c:v>0.00227842333105491</c:v>
                </c:pt>
                <c:pt idx="5893">
                  <c:v>0.00227842333105491</c:v>
                </c:pt>
                <c:pt idx="5894">
                  <c:v>0.00227842333105491</c:v>
                </c:pt>
                <c:pt idx="5895">
                  <c:v>0.00227842333105491</c:v>
                </c:pt>
                <c:pt idx="5896">
                  <c:v>0.00227842333105491</c:v>
                </c:pt>
                <c:pt idx="5897">
                  <c:v>0.00227842333105491</c:v>
                </c:pt>
                <c:pt idx="5898">
                  <c:v>0.00227842333105491</c:v>
                </c:pt>
                <c:pt idx="5899">
                  <c:v>0.00227842333105491</c:v>
                </c:pt>
                <c:pt idx="5900">
                  <c:v>0.00227842333105491</c:v>
                </c:pt>
                <c:pt idx="5901">
                  <c:v>0.00227842333105491</c:v>
                </c:pt>
                <c:pt idx="5902">
                  <c:v>0.00227842333105491</c:v>
                </c:pt>
                <c:pt idx="5903">
                  <c:v>0.00227842333105491</c:v>
                </c:pt>
                <c:pt idx="5904">
                  <c:v>0.00227842333105491</c:v>
                </c:pt>
                <c:pt idx="5905">
                  <c:v>0.00227842333105491</c:v>
                </c:pt>
                <c:pt idx="5906">
                  <c:v>0.00227842333105491</c:v>
                </c:pt>
                <c:pt idx="5907">
                  <c:v>0.00227842333105491</c:v>
                </c:pt>
                <c:pt idx="5908">
                  <c:v>0.00227842333105491</c:v>
                </c:pt>
                <c:pt idx="5909">
                  <c:v>0.00227842333105491</c:v>
                </c:pt>
                <c:pt idx="5910">
                  <c:v>0.00227842333105491</c:v>
                </c:pt>
                <c:pt idx="5911">
                  <c:v>0.00227842333105491</c:v>
                </c:pt>
                <c:pt idx="5912">
                  <c:v>0.00227842333105491</c:v>
                </c:pt>
                <c:pt idx="5913">
                  <c:v>0.00227842333105491</c:v>
                </c:pt>
                <c:pt idx="5914">
                  <c:v>0.00227842333105491</c:v>
                </c:pt>
                <c:pt idx="5915">
                  <c:v>0.00227842333105491</c:v>
                </c:pt>
                <c:pt idx="5916">
                  <c:v>0.00227842333105491</c:v>
                </c:pt>
                <c:pt idx="5917">
                  <c:v>0.00227842333105491</c:v>
                </c:pt>
                <c:pt idx="5918">
                  <c:v>0.00227842333105491</c:v>
                </c:pt>
                <c:pt idx="5919">
                  <c:v>0.00227842333105491</c:v>
                </c:pt>
                <c:pt idx="5920">
                  <c:v>0.00227842333105491</c:v>
                </c:pt>
                <c:pt idx="5921">
                  <c:v>0.00227842333105491</c:v>
                </c:pt>
                <c:pt idx="5922">
                  <c:v>0.00227842333105491</c:v>
                </c:pt>
                <c:pt idx="5923">
                  <c:v>0.00227842333105491</c:v>
                </c:pt>
                <c:pt idx="5924">
                  <c:v>0.00227842333105491</c:v>
                </c:pt>
                <c:pt idx="5925">
                  <c:v>0.00227842333105491</c:v>
                </c:pt>
                <c:pt idx="5926">
                  <c:v>0.00227842333105491</c:v>
                </c:pt>
                <c:pt idx="5927">
                  <c:v>0.00227842333105491</c:v>
                </c:pt>
                <c:pt idx="5928">
                  <c:v>0.00227842333105491</c:v>
                </c:pt>
                <c:pt idx="5929">
                  <c:v>0.00227842333105491</c:v>
                </c:pt>
                <c:pt idx="5930">
                  <c:v>0.00227842333105491</c:v>
                </c:pt>
                <c:pt idx="5931">
                  <c:v>0.00227842333105491</c:v>
                </c:pt>
                <c:pt idx="5932">
                  <c:v>0.00227842333105491</c:v>
                </c:pt>
                <c:pt idx="5933">
                  <c:v>0.00227842333105491</c:v>
                </c:pt>
                <c:pt idx="5934">
                  <c:v>0.00227842333105491</c:v>
                </c:pt>
                <c:pt idx="5935">
                  <c:v>0.00227842333105491</c:v>
                </c:pt>
                <c:pt idx="5936">
                  <c:v>0.00227842333105491</c:v>
                </c:pt>
                <c:pt idx="5937">
                  <c:v>0.00227842333105491</c:v>
                </c:pt>
                <c:pt idx="5938">
                  <c:v>0.00227842333105491</c:v>
                </c:pt>
                <c:pt idx="5939">
                  <c:v>0.00227842333105491</c:v>
                </c:pt>
                <c:pt idx="5940">
                  <c:v>0.00227842333105491</c:v>
                </c:pt>
                <c:pt idx="5941">
                  <c:v>0.00227842333105491</c:v>
                </c:pt>
                <c:pt idx="5942">
                  <c:v>0.00227842333105491</c:v>
                </c:pt>
                <c:pt idx="5943">
                  <c:v>0.00227842333105491</c:v>
                </c:pt>
                <c:pt idx="5944">
                  <c:v>0.00227842333105491</c:v>
                </c:pt>
                <c:pt idx="5945">
                  <c:v>0.00227842333105491</c:v>
                </c:pt>
                <c:pt idx="5946">
                  <c:v>0.00227842333105491</c:v>
                </c:pt>
                <c:pt idx="5947">
                  <c:v>0.00227842333105491</c:v>
                </c:pt>
                <c:pt idx="5948">
                  <c:v>0.00227842333105491</c:v>
                </c:pt>
                <c:pt idx="5949">
                  <c:v>0.00227842333105491</c:v>
                </c:pt>
                <c:pt idx="5950">
                  <c:v>0.00227842333105491</c:v>
                </c:pt>
                <c:pt idx="5951">
                  <c:v>0.00227842333105491</c:v>
                </c:pt>
                <c:pt idx="5952">
                  <c:v>0.00227842333105491</c:v>
                </c:pt>
                <c:pt idx="5953">
                  <c:v>0.00227842333105491</c:v>
                </c:pt>
                <c:pt idx="5954">
                  <c:v>0.00227842333105491</c:v>
                </c:pt>
                <c:pt idx="5955">
                  <c:v>0.00227842333105491</c:v>
                </c:pt>
                <c:pt idx="5956">
                  <c:v>0.00227842333105491</c:v>
                </c:pt>
                <c:pt idx="5957">
                  <c:v>0.00227842333105491</c:v>
                </c:pt>
                <c:pt idx="5958">
                  <c:v>0.00227842333105491</c:v>
                </c:pt>
                <c:pt idx="5959">
                  <c:v>0.00227842333105491</c:v>
                </c:pt>
                <c:pt idx="5960">
                  <c:v>0.00227842333105491</c:v>
                </c:pt>
                <c:pt idx="5961">
                  <c:v>0.00227842333105491</c:v>
                </c:pt>
                <c:pt idx="5962">
                  <c:v>0.00227842333105491</c:v>
                </c:pt>
                <c:pt idx="5963">
                  <c:v>0.00227842333105491</c:v>
                </c:pt>
                <c:pt idx="5964">
                  <c:v>0.00227842333105491</c:v>
                </c:pt>
                <c:pt idx="5965">
                  <c:v>0.00227842333105491</c:v>
                </c:pt>
                <c:pt idx="5966">
                  <c:v>0.00227842333105491</c:v>
                </c:pt>
                <c:pt idx="5967">
                  <c:v>0.00227842333105491</c:v>
                </c:pt>
                <c:pt idx="5968">
                  <c:v>0.00227842333105491</c:v>
                </c:pt>
                <c:pt idx="5969">
                  <c:v>0.00227842333105491</c:v>
                </c:pt>
                <c:pt idx="5970">
                  <c:v>0.00227842333105491</c:v>
                </c:pt>
                <c:pt idx="5971">
                  <c:v>0.00227842333105491</c:v>
                </c:pt>
                <c:pt idx="5972">
                  <c:v>0.00227842333105491</c:v>
                </c:pt>
                <c:pt idx="5973">
                  <c:v>0.00227842333105491</c:v>
                </c:pt>
                <c:pt idx="5974">
                  <c:v>0.00227842333105491</c:v>
                </c:pt>
                <c:pt idx="5975">
                  <c:v>0.00227842333105491</c:v>
                </c:pt>
                <c:pt idx="5976">
                  <c:v>0.00227842333105491</c:v>
                </c:pt>
                <c:pt idx="5977">
                  <c:v>0.00227842333105491</c:v>
                </c:pt>
                <c:pt idx="5978">
                  <c:v>0.00227842333105491</c:v>
                </c:pt>
                <c:pt idx="5979">
                  <c:v>0.00227842333105491</c:v>
                </c:pt>
                <c:pt idx="5980">
                  <c:v>0.00227842333105491</c:v>
                </c:pt>
                <c:pt idx="5981">
                  <c:v>0.00227842333105491</c:v>
                </c:pt>
                <c:pt idx="5982">
                  <c:v>0.00227842333105491</c:v>
                </c:pt>
                <c:pt idx="5983">
                  <c:v>0.00227842333105491</c:v>
                </c:pt>
                <c:pt idx="5984">
                  <c:v>0.00227842333105491</c:v>
                </c:pt>
                <c:pt idx="5985">
                  <c:v>0.00227842333105491</c:v>
                </c:pt>
                <c:pt idx="5986">
                  <c:v>0.00227842333105491</c:v>
                </c:pt>
                <c:pt idx="5987">
                  <c:v>0.00227842333105491</c:v>
                </c:pt>
                <c:pt idx="5988">
                  <c:v>0.00227842333105491</c:v>
                </c:pt>
                <c:pt idx="5989">
                  <c:v>0.00227842333105491</c:v>
                </c:pt>
                <c:pt idx="5990">
                  <c:v>0.00227842333105491</c:v>
                </c:pt>
                <c:pt idx="5991">
                  <c:v>0.00227842333105491</c:v>
                </c:pt>
                <c:pt idx="5992">
                  <c:v>0.00227842333105491</c:v>
                </c:pt>
                <c:pt idx="5993">
                  <c:v>0.00227842333105491</c:v>
                </c:pt>
                <c:pt idx="5994">
                  <c:v>0.00227842333105491</c:v>
                </c:pt>
                <c:pt idx="5995">
                  <c:v>0.00227842333105491</c:v>
                </c:pt>
                <c:pt idx="5996">
                  <c:v>0.00227842333105491</c:v>
                </c:pt>
                <c:pt idx="5997">
                  <c:v>0.00227842333105491</c:v>
                </c:pt>
                <c:pt idx="5998">
                  <c:v>0.00227842333105491</c:v>
                </c:pt>
                <c:pt idx="5999">
                  <c:v>0.00227842333105491</c:v>
                </c:pt>
                <c:pt idx="6000">
                  <c:v>0.00227842333105491</c:v>
                </c:pt>
                <c:pt idx="6001">
                  <c:v>0.00227842333105491</c:v>
                </c:pt>
                <c:pt idx="6002">
                  <c:v>0.00227842333105491</c:v>
                </c:pt>
                <c:pt idx="6003">
                  <c:v>0.00227842333105491</c:v>
                </c:pt>
                <c:pt idx="6004">
                  <c:v>0.00227842333105491</c:v>
                </c:pt>
                <c:pt idx="6005">
                  <c:v>0.00227842333105491</c:v>
                </c:pt>
                <c:pt idx="6006">
                  <c:v>0.00227842333105491</c:v>
                </c:pt>
                <c:pt idx="6007">
                  <c:v>0.00227842333105491</c:v>
                </c:pt>
                <c:pt idx="6008">
                  <c:v>0.00227842333105491</c:v>
                </c:pt>
                <c:pt idx="6009">
                  <c:v>0.00227842333105491</c:v>
                </c:pt>
                <c:pt idx="6010">
                  <c:v>0.00227842333105491</c:v>
                </c:pt>
                <c:pt idx="6011">
                  <c:v>0.00227842333105491</c:v>
                </c:pt>
                <c:pt idx="6012">
                  <c:v>0.00227842333105491</c:v>
                </c:pt>
                <c:pt idx="6013">
                  <c:v>0.00227842333105491</c:v>
                </c:pt>
                <c:pt idx="6014">
                  <c:v>0.00227842333105491</c:v>
                </c:pt>
                <c:pt idx="6015">
                  <c:v>0.00227842333105491</c:v>
                </c:pt>
                <c:pt idx="6016">
                  <c:v>0.00227842333105491</c:v>
                </c:pt>
                <c:pt idx="6017">
                  <c:v>0.00227842333105491</c:v>
                </c:pt>
                <c:pt idx="6018">
                  <c:v>0.00227842333105491</c:v>
                </c:pt>
                <c:pt idx="6019">
                  <c:v>0.00227842333105491</c:v>
                </c:pt>
                <c:pt idx="6020">
                  <c:v>0.00227842333105491</c:v>
                </c:pt>
                <c:pt idx="6021">
                  <c:v>0.00227842333105491</c:v>
                </c:pt>
                <c:pt idx="6022">
                  <c:v>0.00227842333105491</c:v>
                </c:pt>
                <c:pt idx="6023">
                  <c:v>0.00227842333105491</c:v>
                </c:pt>
                <c:pt idx="6024">
                  <c:v>0.00227842333105491</c:v>
                </c:pt>
                <c:pt idx="6025">
                  <c:v>0.00227842333105491</c:v>
                </c:pt>
                <c:pt idx="6026">
                  <c:v>0.00227842333105491</c:v>
                </c:pt>
                <c:pt idx="6027">
                  <c:v>0.00227842333105491</c:v>
                </c:pt>
                <c:pt idx="6028">
                  <c:v>0.00227842333105491</c:v>
                </c:pt>
                <c:pt idx="6029">
                  <c:v>0.00227842333105491</c:v>
                </c:pt>
                <c:pt idx="6030">
                  <c:v>0.00227842333105491</c:v>
                </c:pt>
                <c:pt idx="6031">
                  <c:v>0.00227842333105491</c:v>
                </c:pt>
                <c:pt idx="6032">
                  <c:v>0.00227842333105491</c:v>
                </c:pt>
                <c:pt idx="6033">
                  <c:v>0.00227842333105491</c:v>
                </c:pt>
                <c:pt idx="6034">
                  <c:v>0.00227842333105491</c:v>
                </c:pt>
                <c:pt idx="6035">
                  <c:v>0.00227842333105491</c:v>
                </c:pt>
                <c:pt idx="6036">
                  <c:v>0.00227842333105491</c:v>
                </c:pt>
                <c:pt idx="6037">
                  <c:v>0.00227842333105491</c:v>
                </c:pt>
                <c:pt idx="6038">
                  <c:v>0.00227842333105491</c:v>
                </c:pt>
                <c:pt idx="6039">
                  <c:v>0.00227842333105491</c:v>
                </c:pt>
                <c:pt idx="6040">
                  <c:v>0.00227842333105491</c:v>
                </c:pt>
                <c:pt idx="6041">
                  <c:v>0.00227842333105491</c:v>
                </c:pt>
                <c:pt idx="6042">
                  <c:v>0.00227842333105491</c:v>
                </c:pt>
                <c:pt idx="6043">
                  <c:v>0.00227842333105491</c:v>
                </c:pt>
                <c:pt idx="6044">
                  <c:v>0.00227842333105491</c:v>
                </c:pt>
                <c:pt idx="6045">
                  <c:v>0.00227842333105491</c:v>
                </c:pt>
                <c:pt idx="6046">
                  <c:v>0.00227842333105491</c:v>
                </c:pt>
                <c:pt idx="6047">
                  <c:v>0.00227842333105491</c:v>
                </c:pt>
                <c:pt idx="6048">
                  <c:v>0.00227842333105491</c:v>
                </c:pt>
                <c:pt idx="6049">
                  <c:v>0.00227842333105491</c:v>
                </c:pt>
                <c:pt idx="6050">
                  <c:v>0.00227842333105491</c:v>
                </c:pt>
                <c:pt idx="6051">
                  <c:v>0.00227842333105491</c:v>
                </c:pt>
                <c:pt idx="6052">
                  <c:v>0.00227842333105491</c:v>
                </c:pt>
                <c:pt idx="6053">
                  <c:v>0.00227842333105491</c:v>
                </c:pt>
                <c:pt idx="6054">
                  <c:v>0.00227842333105491</c:v>
                </c:pt>
                <c:pt idx="6055">
                  <c:v>0.00227842333105491</c:v>
                </c:pt>
                <c:pt idx="6056">
                  <c:v>0.00227842333105491</c:v>
                </c:pt>
                <c:pt idx="6057">
                  <c:v>0.00227842333105491</c:v>
                </c:pt>
                <c:pt idx="6058">
                  <c:v>0.00227842333105491</c:v>
                </c:pt>
                <c:pt idx="6059">
                  <c:v>0.00227842333105491</c:v>
                </c:pt>
                <c:pt idx="6060">
                  <c:v>0.00227842333105491</c:v>
                </c:pt>
                <c:pt idx="6061">
                  <c:v>0.00227842333105491</c:v>
                </c:pt>
                <c:pt idx="6062">
                  <c:v>0.00227842333105491</c:v>
                </c:pt>
                <c:pt idx="6063">
                  <c:v>0.00227842333105491</c:v>
                </c:pt>
                <c:pt idx="6064">
                  <c:v>0.00227842333105491</c:v>
                </c:pt>
                <c:pt idx="6065">
                  <c:v>0.00227842333105491</c:v>
                </c:pt>
                <c:pt idx="6066">
                  <c:v>0.00227842333105491</c:v>
                </c:pt>
                <c:pt idx="6067">
                  <c:v>0.00227842333105491</c:v>
                </c:pt>
                <c:pt idx="6068">
                  <c:v>0.00227842333105491</c:v>
                </c:pt>
                <c:pt idx="6069">
                  <c:v>0.00227842333105491</c:v>
                </c:pt>
                <c:pt idx="6070">
                  <c:v>0.00227842333105491</c:v>
                </c:pt>
                <c:pt idx="6071">
                  <c:v>0.00227842333105491</c:v>
                </c:pt>
                <c:pt idx="6072">
                  <c:v>0.00227842333105491</c:v>
                </c:pt>
                <c:pt idx="6073">
                  <c:v>0.00227842333105491</c:v>
                </c:pt>
                <c:pt idx="6074">
                  <c:v>0.00227842333105491</c:v>
                </c:pt>
                <c:pt idx="6075">
                  <c:v>0.00227842333105491</c:v>
                </c:pt>
                <c:pt idx="6076">
                  <c:v>0.00227842333105491</c:v>
                </c:pt>
                <c:pt idx="6077">
                  <c:v>0.00227842333105491</c:v>
                </c:pt>
                <c:pt idx="6078">
                  <c:v>0.00227842333105491</c:v>
                </c:pt>
                <c:pt idx="6079">
                  <c:v>0.00227842333105491</c:v>
                </c:pt>
                <c:pt idx="6080">
                  <c:v>0.00227842333105491</c:v>
                </c:pt>
                <c:pt idx="6081">
                  <c:v>0.00227842333105491</c:v>
                </c:pt>
                <c:pt idx="6082">
                  <c:v>0.00227842333105491</c:v>
                </c:pt>
                <c:pt idx="6083">
                  <c:v>0.00227842333105491</c:v>
                </c:pt>
                <c:pt idx="6084">
                  <c:v>0.00227842333105491</c:v>
                </c:pt>
                <c:pt idx="6085">
                  <c:v>0.00227842333105491</c:v>
                </c:pt>
                <c:pt idx="6086">
                  <c:v>0.00227842333105491</c:v>
                </c:pt>
                <c:pt idx="6087">
                  <c:v>0.00227842333105491</c:v>
                </c:pt>
                <c:pt idx="6088">
                  <c:v>0.00227842333105491</c:v>
                </c:pt>
                <c:pt idx="6089">
                  <c:v>0.00227842333105491</c:v>
                </c:pt>
                <c:pt idx="6090">
                  <c:v>0.00227842333105491</c:v>
                </c:pt>
                <c:pt idx="6091">
                  <c:v>0.00227842333105491</c:v>
                </c:pt>
                <c:pt idx="6092">
                  <c:v>0.00227842333105491</c:v>
                </c:pt>
                <c:pt idx="6093">
                  <c:v>0.00227842333105491</c:v>
                </c:pt>
                <c:pt idx="6094">
                  <c:v>0.00227842333105491</c:v>
                </c:pt>
                <c:pt idx="6095">
                  <c:v>0.00227842333105491</c:v>
                </c:pt>
                <c:pt idx="6096">
                  <c:v>0.00227842333105491</c:v>
                </c:pt>
                <c:pt idx="6097">
                  <c:v>0.00227842333105491</c:v>
                </c:pt>
                <c:pt idx="6098">
                  <c:v>0.00227842333105491</c:v>
                </c:pt>
                <c:pt idx="6099">
                  <c:v>0.00227842333105491</c:v>
                </c:pt>
                <c:pt idx="6100">
                  <c:v>0.00227842333105491</c:v>
                </c:pt>
                <c:pt idx="6101">
                  <c:v>0.00227842333105491</c:v>
                </c:pt>
                <c:pt idx="6102">
                  <c:v>0.00227842333105491</c:v>
                </c:pt>
                <c:pt idx="6103">
                  <c:v>0.00227842333105491</c:v>
                </c:pt>
                <c:pt idx="6104">
                  <c:v>0.00227842333105491</c:v>
                </c:pt>
                <c:pt idx="6105">
                  <c:v>0.00227842333105491</c:v>
                </c:pt>
                <c:pt idx="6106">
                  <c:v>0.00227842333105491</c:v>
                </c:pt>
                <c:pt idx="6107">
                  <c:v>0.00227842333105491</c:v>
                </c:pt>
                <c:pt idx="6108">
                  <c:v>0.00227842333105491</c:v>
                </c:pt>
                <c:pt idx="6109">
                  <c:v>0.00227842333105491</c:v>
                </c:pt>
                <c:pt idx="6110">
                  <c:v>0.00227842333105491</c:v>
                </c:pt>
                <c:pt idx="6111">
                  <c:v>0.00227842333105491</c:v>
                </c:pt>
                <c:pt idx="6112">
                  <c:v>0.00227842333105491</c:v>
                </c:pt>
                <c:pt idx="6113">
                  <c:v>0.00227842333105491</c:v>
                </c:pt>
                <c:pt idx="6114">
                  <c:v>0.00227842333105491</c:v>
                </c:pt>
                <c:pt idx="6115">
                  <c:v>0.00227842333105491</c:v>
                </c:pt>
                <c:pt idx="6116">
                  <c:v>0.00227842333105491</c:v>
                </c:pt>
                <c:pt idx="6117">
                  <c:v>0.00227842333105491</c:v>
                </c:pt>
                <c:pt idx="6118">
                  <c:v>0.00227842333105491</c:v>
                </c:pt>
                <c:pt idx="6119">
                  <c:v>0.00227842333105491</c:v>
                </c:pt>
                <c:pt idx="6120">
                  <c:v>0.00227842333105491</c:v>
                </c:pt>
                <c:pt idx="6121">
                  <c:v>0.00227842333105491</c:v>
                </c:pt>
                <c:pt idx="6122">
                  <c:v>0.00227842333105491</c:v>
                </c:pt>
                <c:pt idx="6123">
                  <c:v>0.00227842333105491</c:v>
                </c:pt>
                <c:pt idx="6124">
                  <c:v>0.00227842333105491</c:v>
                </c:pt>
                <c:pt idx="6125">
                  <c:v>0.00227842333105491</c:v>
                </c:pt>
                <c:pt idx="6126">
                  <c:v>0.00227842333105491</c:v>
                </c:pt>
                <c:pt idx="6127">
                  <c:v>0.00227842333105491</c:v>
                </c:pt>
                <c:pt idx="6128">
                  <c:v>0.00227842333105491</c:v>
                </c:pt>
                <c:pt idx="6129">
                  <c:v>0.00227842333105491</c:v>
                </c:pt>
                <c:pt idx="6130">
                  <c:v>0.00227842333105491</c:v>
                </c:pt>
                <c:pt idx="6131">
                  <c:v>0.00227842333105491</c:v>
                </c:pt>
                <c:pt idx="6132">
                  <c:v>0.00227842333105491</c:v>
                </c:pt>
                <c:pt idx="6133">
                  <c:v>0.00227842333105491</c:v>
                </c:pt>
                <c:pt idx="6134">
                  <c:v>0.00227842333105491</c:v>
                </c:pt>
                <c:pt idx="6135">
                  <c:v>0.00227842333105491</c:v>
                </c:pt>
                <c:pt idx="6136">
                  <c:v>0.00227842333105491</c:v>
                </c:pt>
                <c:pt idx="6137">
                  <c:v>0.00227842333105491</c:v>
                </c:pt>
                <c:pt idx="6138">
                  <c:v>0.00227842333105491</c:v>
                </c:pt>
                <c:pt idx="6139">
                  <c:v>0.00227842333105491</c:v>
                </c:pt>
                <c:pt idx="6140">
                  <c:v>0.00227842333105491</c:v>
                </c:pt>
                <c:pt idx="6141">
                  <c:v>0.00227842333105491</c:v>
                </c:pt>
                <c:pt idx="6142">
                  <c:v>0.00227842333105491</c:v>
                </c:pt>
                <c:pt idx="6143">
                  <c:v>0.00227842333105491</c:v>
                </c:pt>
                <c:pt idx="6144">
                  <c:v>0.00227842333105491</c:v>
                </c:pt>
                <c:pt idx="6145">
                  <c:v>0.00227842333105491</c:v>
                </c:pt>
                <c:pt idx="6146">
                  <c:v>0.00227842333105491</c:v>
                </c:pt>
                <c:pt idx="6147">
                  <c:v>0.00227842333105491</c:v>
                </c:pt>
                <c:pt idx="6148">
                  <c:v>0.00227842333105491</c:v>
                </c:pt>
                <c:pt idx="6149">
                  <c:v>0.00227842333105491</c:v>
                </c:pt>
                <c:pt idx="6150">
                  <c:v>0.00227842333105491</c:v>
                </c:pt>
                <c:pt idx="6151">
                  <c:v>0.00227842333105491</c:v>
                </c:pt>
                <c:pt idx="6152">
                  <c:v>0.00227842333105491</c:v>
                </c:pt>
                <c:pt idx="6153">
                  <c:v>0.00227842333105491</c:v>
                </c:pt>
                <c:pt idx="6154">
                  <c:v>0.00227842333105491</c:v>
                </c:pt>
                <c:pt idx="6155">
                  <c:v>0.00227842333105491</c:v>
                </c:pt>
                <c:pt idx="6156">
                  <c:v>0.00227842333105491</c:v>
                </c:pt>
                <c:pt idx="6157">
                  <c:v>0.00227842333105491</c:v>
                </c:pt>
                <c:pt idx="6158">
                  <c:v>0.00227842333105491</c:v>
                </c:pt>
                <c:pt idx="6159">
                  <c:v>0.00227842333105491</c:v>
                </c:pt>
                <c:pt idx="6160">
                  <c:v>0.00227842333105491</c:v>
                </c:pt>
                <c:pt idx="6161">
                  <c:v>0.00227842333105491</c:v>
                </c:pt>
                <c:pt idx="6162">
                  <c:v>0.00227842333105491</c:v>
                </c:pt>
                <c:pt idx="6163">
                  <c:v>0.00227842333105491</c:v>
                </c:pt>
                <c:pt idx="6164">
                  <c:v>0.00227842333105491</c:v>
                </c:pt>
                <c:pt idx="6165">
                  <c:v>0.00227842333105491</c:v>
                </c:pt>
                <c:pt idx="6166">
                  <c:v>0.00227842333105491</c:v>
                </c:pt>
                <c:pt idx="6167">
                  <c:v>0.00227842333105491</c:v>
                </c:pt>
                <c:pt idx="6168">
                  <c:v>0.00227842333105491</c:v>
                </c:pt>
                <c:pt idx="6169">
                  <c:v>0.00227842333105491</c:v>
                </c:pt>
                <c:pt idx="6170">
                  <c:v>0.00227842333105491</c:v>
                </c:pt>
                <c:pt idx="6171">
                  <c:v>0.00227842333105491</c:v>
                </c:pt>
                <c:pt idx="6172">
                  <c:v>0.00227842333105491</c:v>
                </c:pt>
                <c:pt idx="6173">
                  <c:v>0.00227842333105491</c:v>
                </c:pt>
                <c:pt idx="6174">
                  <c:v>0.00227842333105491</c:v>
                </c:pt>
                <c:pt idx="6175">
                  <c:v>0.00227842333105491</c:v>
                </c:pt>
                <c:pt idx="6176">
                  <c:v>0.00227842333105491</c:v>
                </c:pt>
                <c:pt idx="6177">
                  <c:v>0.00227842333105491</c:v>
                </c:pt>
                <c:pt idx="6178">
                  <c:v>0.00227842333105491</c:v>
                </c:pt>
                <c:pt idx="6179">
                  <c:v>0.00227842333105491</c:v>
                </c:pt>
                <c:pt idx="6180">
                  <c:v>0.00227842333105491</c:v>
                </c:pt>
                <c:pt idx="6181">
                  <c:v>0.00227842333105491</c:v>
                </c:pt>
                <c:pt idx="6182">
                  <c:v>0.00227842333105491</c:v>
                </c:pt>
                <c:pt idx="6183">
                  <c:v>0.00227842333105491</c:v>
                </c:pt>
                <c:pt idx="6184">
                  <c:v>0.00227842333105491</c:v>
                </c:pt>
                <c:pt idx="6185">
                  <c:v>0.00227842333105491</c:v>
                </c:pt>
                <c:pt idx="6186">
                  <c:v>0.00227842333105491</c:v>
                </c:pt>
                <c:pt idx="6187">
                  <c:v>0.00227842333105491</c:v>
                </c:pt>
                <c:pt idx="6188">
                  <c:v>0.00227842333105491</c:v>
                </c:pt>
                <c:pt idx="6189">
                  <c:v>0.00227842333105491</c:v>
                </c:pt>
                <c:pt idx="6190">
                  <c:v>0.00227842333105491</c:v>
                </c:pt>
                <c:pt idx="6191">
                  <c:v>0.00227842333105491</c:v>
                </c:pt>
                <c:pt idx="6192">
                  <c:v>0.00227842333105491</c:v>
                </c:pt>
                <c:pt idx="6193">
                  <c:v>0.00227842333105491</c:v>
                </c:pt>
                <c:pt idx="6194">
                  <c:v>0.00227842333105491</c:v>
                </c:pt>
                <c:pt idx="6195">
                  <c:v>0.00227842333105491</c:v>
                </c:pt>
                <c:pt idx="6196">
                  <c:v>0.00227842333105491</c:v>
                </c:pt>
                <c:pt idx="6197">
                  <c:v>0.00227842333105491</c:v>
                </c:pt>
                <c:pt idx="6198">
                  <c:v>0.00227842333105491</c:v>
                </c:pt>
                <c:pt idx="6199">
                  <c:v>0.00227842333105491</c:v>
                </c:pt>
                <c:pt idx="6200">
                  <c:v>0.00227842333105491</c:v>
                </c:pt>
                <c:pt idx="6201">
                  <c:v>0.00227842333105491</c:v>
                </c:pt>
                <c:pt idx="6202">
                  <c:v>0.00227842333105491</c:v>
                </c:pt>
                <c:pt idx="6203">
                  <c:v>0.00227842333105491</c:v>
                </c:pt>
                <c:pt idx="6204">
                  <c:v>0.00227842333105491</c:v>
                </c:pt>
                <c:pt idx="6205">
                  <c:v>0.00227842333105491</c:v>
                </c:pt>
                <c:pt idx="6206">
                  <c:v>0.00227842333105491</c:v>
                </c:pt>
                <c:pt idx="6207">
                  <c:v>0.00227842333105491</c:v>
                </c:pt>
                <c:pt idx="6208">
                  <c:v>0.00227842333105491</c:v>
                </c:pt>
                <c:pt idx="6209">
                  <c:v>0.00227842333105491</c:v>
                </c:pt>
                <c:pt idx="6210">
                  <c:v>0.00227842333105491</c:v>
                </c:pt>
                <c:pt idx="6211">
                  <c:v>0.00227842333105491</c:v>
                </c:pt>
                <c:pt idx="6212">
                  <c:v>0.00227842333105491</c:v>
                </c:pt>
                <c:pt idx="6213">
                  <c:v>0.00227842333105491</c:v>
                </c:pt>
                <c:pt idx="6214">
                  <c:v>0.00227842333105491</c:v>
                </c:pt>
                <c:pt idx="6215">
                  <c:v>0.00227842333105491</c:v>
                </c:pt>
                <c:pt idx="6216">
                  <c:v>0.00227842333105491</c:v>
                </c:pt>
                <c:pt idx="6217">
                  <c:v>0.00227842333105491</c:v>
                </c:pt>
                <c:pt idx="6218">
                  <c:v>0.00227842333105491</c:v>
                </c:pt>
                <c:pt idx="6219">
                  <c:v>0.00227842333105491</c:v>
                </c:pt>
                <c:pt idx="6220">
                  <c:v>0.00227842333105491</c:v>
                </c:pt>
                <c:pt idx="6221">
                  <c:v>0.00227842333105491</c:v>
                </c:pt>
                <c:pt idx="6222">
                  <c:v>0.00227842333105491</c:v>
                </c:pt>
                <c:pt idx="6223">
                  <c:v>0.00227842333105491</c:v>
                </c:pt>
                <c:pt idx="6224">
                  <c:v>0.00227842333105491</c:v>
                </c:pt>
                <c:pt idx="6225">
                  <c:v>0.00227842333105491</c:v>
                </c:pt>
                <c:pt idx="6226">
                  <c:v>0.00227842333105491</c:v>
                </c:pt>
                <c:pt idx="6227">
                  <c:v>0.00227842333105491</c:v>
                </c:pt>
                <c:pt idx="6228">
                  <c:v>0.00227842333105491</c:v>
                </c:pt>
                <c:pt idx="6229">
                  <c:v>0.00227842333105491</c:v>
                </c:pt>
                <c:pt idx="6230">
                  <c:v>0.00227842333105491</c:v>
                </c:pt>
                <c:pt idx="6231">
                  <c:v>0.00227842333105491</c:v>
                </c:pt>
                <c:pt idx="6232">
                  <c:v>0.00227842333105491</c:v>
                </c:pt>
                <c:pt idx="6233">
                  <c:v>0.00227842333105491</c:v>
                </c:pt>
                <c:pt idx="6234">
                  <c:v>0.00227842333105491</c:v>
                </c:pt>
                <c:pt idx="6235">
                  <c:v>0.00227842333105491</c:v>
                </c:pt>
                <c:pt idx="6236">
                  <c:v>0.00227842333105491</c:v>
                </c:pt>
                <c:pt idx="6237">
                  <c:v>0.00227842333105491</c:v>
                </c:pt>
                <c:pt idx="6238">
                  <c:v>0.00227842333105491</c:v>
                </c:pt>
                <c:pt idx="6239">
                  <c:v>0.00227842333105491</c:v>
                </c:pt>
                <c:pt idx="6240">
                  <c:v>0.00227842333105491</c:v>
                </c:pt>
                <c:pt idx="6241">
                  <c:v>0.00227842333105491</c:v>
                </c:pt>
                <c:pt idx="6242">
                  <c:v>0.00227842333105491</c:v>
                </c:pt>
                <c:pt idx="6243">
                  <c:v>0.00227842333105491</c:v>
                </c:pt>
                <c:pt idx="6244">
                  <c:v>0.00227842333105491</c:v>
                </c:pt>
                <c:pt idx="6245">
                  <c:v>0.00227842333105491</c:v>
                </c:pt>
                <c:pt idx="6246">
                  <c:v>0.00227842333105491</c:v>
                </c:pt>
                <c:pt idx="6247">
                  <c:v>0.00227842333105491</c:v>
                </c:pt>
                <c:pt idx="6248">
                  <c:v>0.00227842333105491</c:v>
                </c:pt>
                <c:pt idx="6249">
                  <c:v>0.00227842333105491</c:v>
                </c:pt>
                <c:pt idx="6250">
                  <c:v>0.00227842333105491</c:v>
                </c:pt>
                <c:pt idx="6251">
                  <c:v>0.00227842333105491</c:v>
                </c:pt>
                <c:pt idx="6252">
                  <c:v>0.00227842333105491</c:v>
                </c:pt>
                <c:pt idx="6253">
                  <c:v>0.00227842333105491</c:v>
                </c:pt>
                <c:pt idx="6254">
                  <c:v>0.00227842333105491</c:v>
                </c:pt>
                <c:pt idx="6255">
                  <c:v>0.00227842333105491</c:v>
                </c:pt>
                <c:pt idx="6256">
                  <c:v>0.00227842333105491</c:v>
                </c:pt>
                <c:pt idx="6257">
                  <c:v>0.00227842333105491</c:v>
                </c:pt>
                <c:pt idx="6258">
                  <c:v>0.00227842333105491</c:v>
                </c:pt>
                <c:pt idx="6259">
                  <c:v>0.00227842333105491</c:v>
                </c:pt>
                <c:pt idx="6260">
                  <c:v>0.00227842333105491</c:v>
                </c:pt>
                <c:pt idx="6261">
                  <c:v>0.00227842333105491</c:v>
                </c:pt>
                <c:pt idx="6262">
                  <c:v>0.00227842333105491</c:v>
                </c:pt>
                <c:pt idx="6263">
                  <c:v>0.00227842333105491</c:v>
                </c:pt>
                <c:pt idx="6264">
                  <c:v>0.00227842333105491</c:v>
                </c:pt>
                <c:pt idx="6265">
                  <c:v>0.00227842333105491</c:v>
                </c:pt>
                <c:pt idx="6266">
                  <c:v>0.00227842333105491</c:v>
                </c:pt>
                <c:pt idx="6267">
                  <c:v>0.00227842333105491</c:v>
                </c:pt>
                <c:pt idx="6268">
                  <c:v>0.00227842333105491</c:v>
                </c:pt>
                <c:pt idx="6269">
                  <c:v>0.00227842333105491</c:v>
                </c:pt>
                <c:pt idx="6270">
                  <c:v>0.00227842333105491</c:v>
                </c:pt>
                <c:pt idx="6271">
                  <c:v>0.00227842333105491</c:v>
                </c:pt>
                <c:pt idx="6272">
                  <c:v>0.00227842333105491</c:v>
                </c:pt>
                <c:pt idx="6273">
                  <c:v>0.00227842333105491</c:v>
                </c:pt>
                <c:pt idx="6274">
                  <c:v>0.00227842333105491</c:v>
                </c:pt>
                <c:pt idx="6275">
                  <c:v>0.00227842333105491</c:v>
                </c:pt>
                <c:pt idx="6276">
                  <c:v>0.00227842333105491</c:v>
                </c:pt>
                <c:pt idx="6277">
                  <c:v>0.00227842333105491</c:v>
                </c:pt>
                <c:pt idx="6278">
                  <c:v>0.00227842333105491</c:v>
                </c:pt>
                <c:pt idx="6279">
                  <c:v>0.00227842333105491</c:v>
                </c:pt>
                <c:pt idx="6280">
                  <c:v>0.00227842333105491</c:v>
                </c:pt>
                <c:pt idx="6281">
                  <c:v>0.00227842333105491</c:v>
                </c:pt>
                <c:pt idx="6282">
                  <c:v>0.00227842333105491</c:v>
                </c:pt>
                <c:pt idx="6283">
                  <c:v>0.00227842333105491</c:v>
                </c:pt>
                <c:pt idx="6284">
                  <c:v>0.00227842333105491</c:v>
                </c:pt>
                <c:pt idx="6285">
                  <c:v>0.00227842333105491</c:v>
                </c:pt>
                <c:pt idx="6286">
                  <c:v>0.00227842333105491</c:v>
                </c:pt>
                <c:pt idx="6287">
                  <c:v>0.00227842333105491</c:v>
                </c:pt>
                <c:pt idx="6288">
                  <c:v>0.00227842333105491</c:v>
                </c:pt>
                <c:pt idx="6289">
                  <c:v>0.00227842333105491</c:v>
                </c:pt>
                <c:pt idx="6290">
                  <c:v>0.00227842333105491</c:v>
                </c:pt>
                <c:pt idx="6291">
                  <c:v>0.00227842333105491</c:v>
                </c:pt>
                <c:pt idx="6292">
                  <c:v>0.00227842333105491</c:v>
                </c:pt>
                <c:pt idx="6293">
                  <c:v>0.00227842333105491</c:v>
                </c:pt>
                <c:pt idx="6294">
                  <c:v>0.00227842333105491</c:v>
                </c:pt>
                <c:pt idx="6295">
                  <c:v>0.00227842333105491</c:v>
                </c:pt>
                <c:pt idx="6296">
                  <c:v>0.00227842333105491</c:v>
                </c:pt>
                <c:pt idx="6297">
                  <c:v>0.00227842333105491</c:v>
                </c:pt>
                <c:pt idx="6298">
                  <c:v>0.00227842333105491</c:v>
                </c:pt>
                <c:pt idx="6299">
                  <c:v>0.00227842333105491</c:v>
                </c:pt>
                <c:pt idx="6300">
                  <c:v>0.00227842333105491</c:v>
                </c:pt>
                <c:pt idx="6301">
                  <c:v>0.00227842333105491</c:v>
                </c:pt>
                <c:pt idx="6302">
                  <c:v>0.00227842333105491</c:v>
                </c:pt>
                <c:pt idx="6303">
                  <c:v>0.00227842333105491</c:v>
                </c:pt>
                <c:pt idx="6304">
                  <c:v>0.00227842333105491</c:v>
                </c:pt>
                <c:pt idx="6305">
                  <c:v>0.00227842333105491</c:v>
                </c:pt>
                <c:pt idx="6306">
                  <c:v>0.00227842333105491</c:v>
                </c:pt>
                <c:pt idx="6307">
                  <c:v>0.00227842333105491</c:v>
                </c:pt>
                <c:pt idx="6308">
                  <c:v>0.00227842333105491</c:v>
                </c:pt>
                <c:pt idx="6309">
                  <c:v>0.00227842333105491</c:v>
                </c:pt>
                <c:pt idx="6310">
                  <c:v>0.00227842333105491</c:v>
                </c:pt>
                <c:pt idx="6311">
                  <c:v>0.00227842333105491</c:v>
                </c:pt>
                <c:pt idx="6312">
                  <c:v>0.00227842333105491</c:v>
                </c:pt>
                <c:pt idx="6313">
                  <c:v>0.00227842333105491</c:v>
                </c:pt>
                <c:pt idx="6314">
                  <c:v>0.00227842333105491</c:v>
                </c:pt>
                <c:pt idx="6315">
                  <c:v>0.00227842333105491</c:v>
                </c:pt>
                <c:pt idx="6316">
                  <c:v>0.00227842333105491</c:v>
                </c:pt>
                <c:pt idx="6317">
                  <c:v>0.00227842333105491</c:v>
                </c:pt>
                <c:pt idx="6318">
                  <c:v>0.00227842333105491</c:v>
                </c:pt>
                <c:pt idx="6319">
                  <c:v>0.00227842333105491</c:v>
                </c:pt>
                <c:pt idx="6320">
                  <c:v>0.00227842333105491</c:v>
                </c:pt>
                <c:pt idx="6321">
                  <c:v>0.00227842333105491</c:v>
                </c:pt>
                <c:pt idx="6322">
                  <c:v>0.00227842333105491</c:v>
                </c:pt>
                <c:pt idx="6323">
                  <c:v>0.00227842333105491</c:v>
                </c:pt>
                <c:pt idx="6324">
                  <c:v>0.00227842333105491</c:v>
                </c:pt>
                <c:pt idx="6325">
                  <c:v>0.00227842333105491</c:v>
                </c:pt>
                <c:pt idx="6326">
                  <c:v>0.00227842333105491</c:v>
                </c:pt>
                <c:pt idx="6327">
                  <c:v>0.00227842333105491</c:v>
                </c:pt>
                <c:pt idx="6328">
                  <c:v>0.00227842333105491</c:v>
                </c:pt>
                <c:pt idx="6329">
                  <c:v>0.00227842333105491</c:v>
                </c:pt>
                <c:pt idx="6330">
                  <c:v>0.00227842333105491</c:v>
                </c:pt>
                <c:pt idx="6331">
                  <c:v>0.00227842333105491</c:v>
                </c:pt>
                <c:pt idx="6332">
                  <c:v>0.00227842333105491</c:v>
                </c:pt>
                <c:pt idx="6333">
                  <c:v>0.00227842333105491</c:v>
                </c:pt>
                <c:pt idx="6334">
                  <c:v>0.00227842333105491</c:v>
                </c:pt>
                <c:pt idx="6335">
                  <c:v>0.00227842333105491</c:v>
                </c:pt>
                <c:pt idx="6336">
                  <c:v>0.00227842333105491</c:v>
                </c:pt>
                <c:pt idx="6337">
                  <c:v>0.00227842333105491</c:v>
                </c:pt>
                <c:pt idx="6338">
                  <c:v>0.00227842333105491</c:v>
                </c:pt>
                <c:pt idx="6339">
                  <c:v>0.00227842333105491</c:v>
                </c:pt>
                <c:pt idx="6340">
                  <c:v>0.00227842333105491</c:v>
                </c:pt>
                <c:pt idx="6341">
                  <c:v>0.00227842333105491</c:v>
                </c:pt>
                <c:pt idx="6342">
                  <c:v>0.00227842333105491</c:v>
                </c:pt>
                <c:pt idx="6343">
                  <c:v>0.00227842333105491</c:v>
                </c:pt>
                <c:pt idx="6344">
                  <c:v>0.00227842333105491</c:v>
                </c:pt>
                <c:pt idx="6345">
                  <c:v>0.00227842333105491</c:v>
                </c:pt>
                <c:pt idx="6346">
                  <c:v>0.00227842333105491</c:v>
                </c:pt>
                <c:pt idx="6347">
                  <c:v>0.00227842333105491</c:v>
                </c:pt>
                <c:pt idx="6348">
                  <c:v>0.00227842333105491</c:v>
                </c:pt>
                <c:pt idx="6349">
                  <c:v>0.00227842333105491</c:v>
                </c:pt>
                <c:pt idx="6350">
                  <c:v>0.00227842333105491</c:v>
                </c:pt>
                <c:pt idx="6351">
                  <c:v>0.00227842333105491</c:v>
                </c:pt>
                <c:pt idx="6352">
                  <c:v>0.00227842333105491</c:v>
                </c:pt>
                <c:pt idx="6353">
                  <c:v>0.00227842333105491</c:v>
                </c:pt>
                <c:pt idx="6354">
                  <c:v>0.00227842333105491</c:v>
                </c:pt>
                <c:pt idx="6355">
                  <c:v>0.00227842333105491</c:v>
                </c:pt>
                <c:pt idx="6356">
                  <c:v>0.00227842333105491</c:v>
                </c:pt>
                <c:pt idx="6357">
                  <c:v>0.00227842333105491</c:v>
                </c:pt>
                <c:pt idx="6358">
                  <c:v>0.00227842333105491</c:v>
                </c:pt>
                <c:pt idx="6359">
                  <c:v>0.00227842333105491</c:v>
                </c:pt>
                <c:pt idx="6360">
                  <c:v>0.00227842333105491</c:v>
                </c:pt>
                <c:pt idx="6361">
                  <c:v>0.00227842333105491</c:v>
                </c:pt>
                <c:pt idx="6362">
                  <c:v>0.00227842333105491</c:v>
                </c:pt>
                <c:pt idx="6363">
                  <c:v>0.00227842333105491</c:v>
                </c:pt>
                <c:pt idx="6364">
                  <c:v>0.00227842333105491</c:v>
                </c:pt>
                <c:pt idx="6365">
                  <c:v>0.00227842333105491</c:v>
                </c:pt>
                <c:pt idx="6366">
                  <c:v>0.00227842333105491</c:v>
                </c:pt>
                <c:pt idx="6367">
                  <c:v>0.00227842333105491</c:v>
                </c:pt>
                <c:pt idx="6368">
                  <c:v>0.00227842333105491</c:v>
                </c:pt>
                <c:pt idx="6369">
                  <c:v>0.00227842333105491</c:v>
                </c:pt>
                <c:pt idx="6370">
                  <c:v>0.00227842333105491</c:v>
                </c:pt>
                <c:pt idx="6371">
                  <c:v>0.00227842333105491</c:v>
                </c:pt>
                <c:pt idx="6372">
                  <c:v>0.00227842333105491</c:v>
                </c:pt>
                <c:pt idx="6373">
                  <c:v>0.00227842333105491</c:v>
                </c:pt>
                <c:pt idx="6374">
                  <c:v>0.00227842333105491</c:v>
                </c:pt>
                <c:pt idx="6375">
                  <c:v>0.00227842333105491</c:v>
                </c:pt>
                <c:pt idx="6376">
                  <c:v>0.00227842333105491</c:v>
                </c:pt>
                <c:pt idx="6377">
                  <c:v>0.00227842333105491</c:v>
                </c:pt>
                <c:pt idx="6378">
                  <c:v>0.00227842333105491</c:v>
                </c:pt>
                <c:pt idx="6379">
                  <c:v>0.00227842333105491</c:v>
                </c:pt>
                <c:pt idx="6380">
                  <c:v>0.00227842333105491</c:v>
                </c:pt>
                <c:pt idx="6381">
                  <c:v>0.00227842333105491</c:v>
                </c:pt>
                <c:pt idx="6382">
                  <c:v>0.00227842333105491</c:v>
                </c:pt>
                <c:pt idx="6383">
                  <c:v>0.00227842333105491</c:v>
                </c:pt>
                <c:pt idx="6384">
                  <c:v>0.00227842333105491</c:v>
                </c:pt>
                <c:pt idx="6385">
                  <c:v>0.00227842333105491</c:v>
                </c:pt>
                <c:pt idx="6386">
                  <c:v>0.00227842333105491</c:v>
                </c:pt>
                <c:pt idx="6387">
                  <c:v>0.00227842333105491</c:v>
                </c:pt>
                <c:pt idx="6388">
                  <c:v>0.00227842333105491</c:v>
                </c:pt>
                <c:pt idx="6389">
                  <c:v>0.00227842333105491</c:v>
                </c:pt>
                <c:pt idx="6390">
                  <c:v>0.00227842333105491</c:v>
                </c:pt>
                <c:pt idx="6391">
                  <c:v>0.00227842333105491</c:v>
                </c:pt>
                <c:pt idx="6392">
                  <c:v>0.00227842333105491</c:v>
                </c:pt>
                <c:pt idx="6393">
                  <c:v>0.00227842333105491</c:v>
                </c:pt>
                <c:pt idx="6394">
                  <c:v>0.00227842333105491</c:v>
                </c:pt>
                <c:pt idx="6395">
                  <c:v>0.00227842333105491</c:v>
                </c:pt>
                <c:pt idx="6396">
                  <c:v>0.00227842333105491</c:v>
                </c:pt>
                <c:pt idx="6397">
                  <c:v>0.00227842333105491</c:v>
                </c:pt>
                <c:pt idx="6398">
                  <c:v>0.00227842333105491</c:v>
                </c:pt>
                <c:pt idx="6399">
                  <c:v>0.00227842333105491</c:v>
                </c:pt>
                <c:pt idx="6400">
                  <c:v>0.00227842333105491</c:v>
                </c:pt>
                <c:pt idx="6401">
                  <c:v>0.00227842333105491</c:v>
                </c:pt>
                <c:pt idx="6402">
                  <c:v>0.00227842333105491</c:v>
                </c:pt>
                <c:pt idx="6403">
                  <c:v>0.00227842333105491</c:v>
                </c:pt>
                <c:pt idx="6404">
                  <c:v>0.00227842333105491</c:v>
                </c:pt>
                <c:pt idx="6405">
                  <c:v>0.00227842333105491</c:v>
                </c:pt>
                <c:pt idx="6406">
                  <c:v>0.00227842333105491</c:v>
                </c:pt>
                <c:pt idx="6407">
                  <c:v>0.00227842333105491</c:v>
                </c:pt>
                <c:pt idx="6408">
                  <c:v>0.00227842333105491</c:v>
                </c:pt>
                <c:pt idx="6409">
                  <c:v>0.00227842333105491</c:v>
                </c:pt>
                <c:pt idx="6410">
                  <c:v>0.00227842333105491</c:v>
                </c:pt>
                <c:pt idx="6411">
                  <c:v>0.00227842333105491</c:v>
                </c:pt>
                <c:pt idx="6412">
                  <c:v>0.00227842333105491</c:v>
                </c:pt>
                <c:pt idx="6413">
                  <c:v>0.00227842333105491</c:v>
                </c:pt>
                <c:pt idx="6414">
                  <c:v>0.00227842333105491</c:v>
                </c:pt>
                <c:pt idx="6415">
                  <c:v>0.00227842333105491</c:v>
                </c:pt>
                <c:pt idx="6416">
                  <c:v>0.00227842333105491</c:v>
                </c:pt>
                <c:pt idx="6417">
                  <c:v>0.00227842333105491</c:v>
                </c:pt>
                <c:pt idx="6418">
                  <c:v>0.00227842333105491</c:v>
                </c:pt>
                <c:pt idx="6419">
                  <c:v>0.00227842333105491</c:v>
                </c:pt>
                <c:pt idx="6420">
                  <c:v>0.00227842333105491</c:v>
                </c:pt>
                <c:pt idx="6421">
                  <c:v>0.00227842333105491</c:v>
                </c:pt>
                <c:pt idx="6422">
                  <c:v>0.00227842333105491</c:v>
                </c:pt>
                <c:pt idx="6423">
                  <c:v>0.00227842333105491</c:v>
                </c:pt>
                <c:pt idx="6424">
                  <c:v>0.00227842333105491</c:v>
                </c:pt>
                <c:pt idx="6425">
                  <c:v>0.00227842333105491</c:v>
                </c:pt>
                <c:pt idx="6426">
                  <c:v>0.00227842333105491</c:v>
                </c:pt>
                <c:pt idx="6427">
                  <c:v>0.00227842333105491</c:v>
                </c:pt>
                <c:pt idx="6428">
                  <c:v>0.00227842333105491</c:v>
                </c:pt>
                <c:pt idx="6429">
                  <c:v>0.00227842333105491</c:v>
                </c:pt>
                <c:pt idx="6430">
                  <c:v>0.00227842333105491</c:v>
                </c:pt>
                <c:pt idx="6431">
                  <c:v>0.00227842333105491</c:v>
                </c:pt>
                <c:pt idx="6432">
                  <c:v>0.00227842333105491</c:v>
                </c:pt>
                <c:pt idx="6433">
                  <c:v>0.00227842333105491</c:v>
                </c:pt>
                <c:pt idx="6434">
                  <c:v>0.00227842333105491</c:v>
                </c:pt>
                <c:pt idx="6435">
                  <c:v>0.00227842333105491</c:v>
                </c:pt>
                <c:pt idx="6436">
                  <c:v>0.00227842333105491</c:v>
                </c:pt>
                <c:pt idx="6437">
                  <c:v>0.00227842333105491</c:v>
                </c:pt>
                <c:pt idx="6438">
                  <c:v>0.00227842333105491</c:v>
                </c:pt>
                <c:pt idx="6439">
                  <c:v>0.00227842333105491</c:v>
                </c:pt>
                <c:pt idx="6440">
                  <c:v>0.00227842333105491</c:v>
                </c:pt>
                <c:pt idx="6441">
                  <c:v>0.00227842333105491</c:v>
                </c:pt>
                <c:pt idx="6442">
                  <c:v>0.00227842333105491</c:v>
                </c:pt>
                <c:pt idx="6443">
                  <c:v>0.00227842333105491</c:v>
                </c:pt>
                <c:pt idx="6444">
                  <c:v>0.00227842333105491</c:v>
                </c:pt>
                <c:pt idx="6445">
                  <c:v>0.00227842333105491</c:v>
                </c:pt>
                <c:pt idx="6446">
                  <c:v>0.00227842333105491</c:v>
                </c:pt>
                <c:pt idx="6447">
                  <c:v>0.00227842333105491</c:v>
                </c:pt>
                <c:pt idx="6448">
                  <c:v>0.00227842333105491</c:v>
                </c:pt>
                <c:pt idx="6449">
                  <c:v>0.00227842333105491</c:v>
                </c:pt>
                <c:pt idx="6450">
                  <c:v>0.00227842333105491</c:v>
                </c:pt>
                <c:pt idx="6451">
                  <c:v>0.00227842333105491</c:v>
                </c:pt>
                <c:pt idx="6452">
                  <c:v>0.00227842333105491</c:v>
                </c:pt>
                <c:pt idx="6453">
                  <c:v>0.00227842333105491</c:v>
                </c:pt>
                <c:pt idx="6454">
                  <c:v>0.00227842333105491</c:v>
                </c:pt>
                <c:pt idx="6455">
                  <c:v>0.00227842333105491</c:v>
                </c:pt>
                <c:pt idx="6456">
                  <c:v>0.00227842333105491</c:v>
                </c:pt>
                <c:pt idx="6457">
                  <c:v>0.00227842333105491</c:v>
                </c:pt>
                <c:pt idx="6458">
                  <c:v>0.00227842333105491</c:v>
                </c:pt>
                <c:pt idx="6459">
                  <c:v>0.00227842333105491</c:v>
                </c:pt>
                <c:pt idx="6460">
                  <c:v>0.00227842333105491</c:v>
                </c:pt>
                <c:pt idx="6461">
                  <c:v>0.00227842333105491</c:v>
                </c:pt>
                <c:pt idx="6462">
                  <c:v>0.00227842333105491</c:v>
                </c:pt>
                <c:pt idx="6463">
                  <c:v>0.00227842333105491</c:v>
                </c:pt>
                <c:pt idx="6464">
                  <c:v>0.00227842333105491</c:v>
                </c:pt>
                <c:pt idx="6465">
                  <c:v>0.00227842333105491</c:v>
                </c:pt>
                <c:pt idx="6466">
                  <c:v>0.00227842333105491</c:v>
                </c:pt>
                <c:pt idx="6467">
                  <c:v>0.00227842333105491</c:v>
                </c:pt>
                <c:pt idx="6468">
                  <c:v>0.00227842333105491</c:v>
                </c:pt>
                <c:pt idx="6469">
                  <c:v>0.00227842333105491</c:v>
                </c:pt>
                <c:pt idx="6470">
                  <c:v>0.00227842333105491</c:v>
                </c:pt>
                <c:pt idx="6471">
                  <c:v>0.00227842333105491</c:v>
                </c:pt>
                <c:pt idx="6472">
                  <c:v>0.00227842333105491</c:v>
                </c:pt>
                <c:pt idx="6473">
                  <c:v>0.00227842333105491</c:v>
                </c:pt>
                <c:pt idx="6474">
                  <c:v>0.00227842333105491</c:v>
                </c:pt>
                <c:pt idx="6475">
                  <c:v>0.00227842333105491</c:v>
                </c:pt>
                <c:pt idx="6476">
                  <c:v>0.00227842333105491</c:v>
                </c:pt>
                <c:pt idx="6477">
                  <c:v>0.00227842333105491</c:v>
                </c:pt>
                <c:pt idx="6478">
                  <c:v>0.00227842333105491</c:v>
                </c:pt>
                <c:pt idx="6479">
                  <c:v>0.00227842333105491</c:v>
                </c:pt>
                <c:pt idx="6480">
                  <c:v>0.00227842333105491</c:v>
                </c:pt>
                <c:pt idx="6481">
                  <c:v>0.00227842333105491</c:v>
                </c:pt>
                <c:pt idx="6482">
                  <c:v>0.00227842333105491</c:v>
                </c:pt>
                <c:pt idx="6483">
                  <c:v>0.00227842333105491</c:v>
                </c:pt>
                <c:pt idx="6484">
                  <c:v>0.00227842333105491</c:v>
                </c:pt>
                <c:pt idx="6485">
                  <c:v>0.00227842333105491</c:v>
                </c:pt>
                <c:pt idx="6486">
                  <c:v>0.00227842333105491</c:v>
                </c:pt>
                <c:pt idx="6487">
                  <c:v>0.00227842333105491</c:v>
                </c:pt>
                <c:pt idx="6488">
                  <c:v>0.00227842333105491</c:v>
                </c:pt>
                <c:pt idx="6489">
                  <c:v>0.00227842333105491</c:v>
                </c:pt>
                <c:pt idx="6490">
                  <c:v>0.00227842333105491</c:v>
                </c:pt>
                <c:pt idx="6491">
                  <c:v>0.00227842333105491</c:v>
                </c:pt>
                <c:pt idx="6492">
                  <c:v>0.00227842333105491</c:v>
                </c:pt>
                <c:pt idx="6493">
                  <c:v>0.00227842333105491</c:v>
                </c:pt>
                <c:pt idx="6494">
                  <c:v>0.00227842333105491</c:v>
                </c:pt>
                <c:pt idx="6495">
                  <c:v>0.00227842333105491</c:v>
                </c:pt>
                <c:pt idx="6496">
                  <c:v>0.00227842333105491</c:v>
                </c:pt>
                <c:pt idx="6497">
                  <c:v>0.00227842333105491</c:v>
                </c:pt>
                <c:pt idx="6498">
                  <c:v>0.00227842333105491</c:v>
                </c:pt>
                <c:pt idx="6499">
                  <c:v>0.00227842333105491</c:v>
                </c:pt>
                <c:pt idx="6500">
                  <c:v>0.00227842333105491</c:v>
                </c:pt>
                <c:pt idx="6501">
                  <c:v>0.00227842333105491</c:v>
                </c:pt>
                <c:pt idx="6502">
                  <c:v>0.00227842333105491</c:v>
                </c:pt>
                <c:pt idx="6503">
                  <c:v>0.00227842333105491</c:v>
                </c:pt>
                <c:pt idx="6504">
                  <c:v>0.00227842333105491</c:v>
                </c:pt>
                <c:pt idx="6505">
                  <c:v>0.00227842333105491</c:v>
                </c:pt>
                <c:pt idx="6506">
                  <c:v>0.00227842333105491</c:v>
                </c:pt>
                <c:pt idx="6507">
                  <c:v>0.00227842333105491</c:v>
                </c:pt>
                <c:pt idx="6508">
                  <c:v>0.00227842333105491</c:v>
                </c:pt>
                <c:pt idx="6509">
                  <c:v>0.00227842333105491</c:v>
                </c:pt>
                <c:pt idx="6510">
                  <c:v>0.00227842333105491</c:v>
                </c:pt>
                <c:pt idx="6511">
                  <c:v>0.00227842333105491</c:v>
                </c:pt>
                <c:pt idx="6512">
                  <c:v>0.00227842333105491</c:v>
                </c:pt>
                <c:pt idx="6513">
                  <c:v>0.00227842333105491</c:v>
                </c:pt>
                <c:pt idx="6514">
                  <c:v>0.00227842333105491</c:v>
                </c:pt>
                <c:pt idx="6515">
                  <c:v>0.00227842333105491</c:v>
                </c:pt>
                <c:pt idx="6516">
                  <c:v>0.00227842333105491</c:v>
                </c:pt>
                <c:pt idx="6517">
                  <c:v>0.00227842333105491</c:v>
                </c:pt>
                <c:pt idx="6518">
                  <c:v>0.00227842333105491</c:v>
                </c:pt>
                <c:pt idx="6519">
                  <c:v>0.00227842333105491</c:v>
                </c:pt>
                <c:pt idx="6520">
                  <c:v>0.00227842333105491</c:v>
                </c:pt>
                <c:pt idx="6521">
                  <c:v>0.00227842333105491</c:v>
                </c:pt>
                <c:pt idx="6522">
                  <c:v>0.00227842333105491</c:v>
                </c:pt>
                <c:pt idx="6523">
                  <c:v>0.00227842333105491</c:v>
                </c:pt>
                <c:pt idx="6524">
                  <c:v>0.00227842333105491</c:v>
                </c:pt>
                <c:pt idx="6525">
                  <c:v>0.00227842333105491</c:v>
                </c:pt>
                <c:pt idx="6526">
                  <c:v>0.00227842333105491</c:v>
                </c:pt>
                <c:pt idx="6527">
                  <c:v>0.00227842333105491</c:v>
                </c:pt>
                <c:pt idx="6528">
                  <c:v>0.00227842333105491</c:v>
                </c:pt>
                <c:pt idx="6529">
                  <c:v>0.00227842333105491</c:v>
                </c:pt>
                <c:pt idx="6530">
                  <c:v>0.00227842333105491</c:v>
                </c:pt>
                <c:pt idx="6531">
                  <c:v>0.00227842333105491</c:v>
                </c:pt>
                <c:pt idx="6532">
                  <c:v>0.00227842333105491</c:v>
                </c:pt>
                <c:pt idx="6533">
                  <c:v>0.00227842333105491</c:v>
                </c:pt>
                <c:pt idx="6534">
                  <c:v>0.00227842333105491</c:v>
                </c:pt>
                <c:pt idx="6535">
                  <c:v>0.00227842333105491</c:v>
                </c:pt>
                <c:pt idx="6536">
                  <c:v>0.00227842333105491</c:v>
                </c:pt>
                <c:pt idx="6537">
                  <c:v>0.00227842333105491</c:v>
                </c:pt>
                <c:pt idx="6538">
                  <c:v>0.00227842333105491</c:v>
                </c:pt>
                <c:pt idx="6539">
                  <c:v>0.00227842333105491</c:v>
                </c:pt>
                <c:pt idx="6540">
                  <c:v>0.00227842333105491</c:v>
                </c:pt>
                <c:pt idx="6541">
                  <c:v>0.00227842333105491</c:v>
                </c:pt>
                <c:pt idx="6542">
                  <c:v>0.00227842333105491</c:v>
                </c:pt>
                <c:pt idx="6543">
                  <c:v>0.00227842333105491</c:v>
                </c:pt>
                <c:pt idx="6544">
                  <c:v>0.00227842333105491</c:v>
                </c:pt>
                <c:pt idx="6545">
                  <c:v>0.00227842333105491</c:v>
                </c:pt>
                <c:pt idx="6546">
                  <c:v>0.00227842333105491</c:v>
                </c:pt>
                <c:pt idx="6547">
                  <c:v>0.00227842333105491</c:v>
                </c:pt>
                <c:pt idx="6548">
                  <c:v>0.00227842333105491</c:v>
                </c:pt>
                <c:pt idx="6549">
                  <c:v>0.00227842333105491</c:v>
                </c:pt>
                <c:pt idx="6550">
                  <c:v>0.00227842333105491</c:v>
                </c:pt>
                <c:pt idx="6551">
                  <c:v>0.00227842333105491</c:v>
                </c:pt>
                <c:pt idx="6552">
                  <c:v>0.00227842333105491</c:v>
                </c:pt>
                <c:pt idx="6553">
                  <c:v>0.00227842333105491</c:v>
                </c:pt>
                <c:pt idx="6554">
                  <c:v>0.00227842333105491</c:v>
                </c:pt>
                <c:pt idx="6555">
                  <c:v>0.00227842333105491</c:v>
                </c:pt>
                <c:pt idx="6556">
                  <c:v>0.00227842333105491</c:v>
                </c:pt>
                <c:pt idx="6557">
                  <c:v>0.00227842333105491</c:v>
                </c:pt>
                <c:pt idx="6558">
                  <c:v>0.00227842333105491</c:v>
                </c:pt>
                <c:pt idx="6559">
                  <c:v>0.00227842333105491</c:v>
                </c:pt>
                <c:pt idx="6560">
                  <c:v>0.00227842333105491</c:v>
                </c:pt>
                <c:pt idx="6561">
                  <c:v>0.00227842333105491</c:v>
                </c:pt>
                <c:pt idx="6562">
                  <c:v>0.00227842333105491</c:v>
                </c:pt>
                <c:pt idx="6563">
                  <c:v>0.00227842333105491</c:v>
                </c:pt>
                <c:pt idx="6564">
                  <c:v>0.00227842333105491</c:v>
                </c:pt>
                <c:pt idx="6565">
                  <c:v>0.00227842333105491</c:v>
                </c:pt>
                <c:pt idx="6566">
                  <c:v>0.00227842333105491</c:v>
                </c:pt>
                <c:pt idx="6567">
                  <c:v>0.00227842333105491</c:v>
                </c:pt>
                <c:pt idx="6568">
                  <c:v>0.00227842333105491</c:v>
                </c:pt>
                <c:pt idx="6569">
                  <c:v>0.00227842333105491</c:v>
                </c:pt>
                <c:pt idx="6570">
                  <c:v>0.00227842333105491</c:v>
                </c:pt>
                <c:pt idx="6571">
                  <c:v>0.00227842333105491</c:v>
                </c:pt>
                <c:pt idx="6572">
                  <c:v>0.00227842333105491</c:v>
                </c:pt>
                <c:pt idx="6573">
                  <c:v>0.00227842333105491</c:v>
                </c:pt>
                <c:pt idx="6574">
                  <c:v>0.00227842333105491</c:v>
                </c:pt>
                <c:pt idx="6575">
                  <c:v>0.00227842333105491</c:v>
                </c:pt>
                <c:pt idx="6576">
                  <c:v>0.00227842333105491</c:v>
                </c:pt>
                <c:pt idx="6577">
                  <c:v>0.00227842333105491</c:v>
                </c:pt>
                <c:pt idx="6578">
                  <c:v>0.00227842333105491</c:v>
                </c:pt>
                <c:pt idx="6579">
                  <c:v>0.00227842333105491</c:v>
                </c:pt>
                <c:pt idx="6580">
                  <c:v>0.00227842333105491</c:v>
                </c:pt>
                <c:pt idx="6581">
                  <c:v>0.00227842333105491</c:v>
                </c:pt>
                <c:pt idx="6582">
                  <c:v>0.00227842333105491</c:v>
                </c:pt>
                <c:pt idx="6583">
                  <c:v>0.00227842333105491</c:v>
                </c:pt>
                <c:pt idx="6584">
                  <c:v>0.00227842333105491</c:v>
                </c:pt>
                <c:pt idx="6585">
                  <c:v>0.00227842333105491</c:v>
                </c:pt>
                <c:pt idx="6586">
                  <c:v>0.00227842333105491</c:v>
                </c:pt>
                <c:pt idx="6587">
                  <c:v>0.00227842333105491</c:v>
                </c:pt>
                <c:pt idx="6588">
                  <c:v>0.00227842333105491</c:v>
                </c:pt>
                <c:pt idx="6589">
                  <c:v>0.00227842333105491</c:v>
                </c:pt>
                <c:pt idx="6590">
                  <c:v>0.00227842333105491</c:v>
                </c:pt>
                <c:pt idx="6591">
                  <c:v>0.00227842333105491</c:v>
                </c:pt>
                <c:pt idx="6592">
                  <c:v>0.00227842333105491</c:v>
                </c:pt>
                <c:pt idx="6593">
                  <c:v>0.00227842333105491</c:v>
                </c:pt>
                <c:pt idx="6594">
                  <c:v>0.00227842333105491</c:v>
                </c:pt>
                <c:pt idx="6595">
                  <c:v>0.00227842333105491</c:v>
                </c:pt>
                <c:pt idx="6596">
                  <c:v>0.00227842333105491</c:v>
                </c:pt>
                <c:pt idx="6597">
                  <c:v>0.00227842333105491</c:v>
                </c:pt>
                <c:pt idx="6598">
                  <c:v>0.00227842333105491</c:v>
                </c:pt>
                <c:pt idx="6599">
                  <c:v>0.00227842333105491</c:v>
                </c:pt>
                <c:pt idx="6600">
                  <c:v>0.00227842333105491</c:v>
                </c:pt>
                <c:pt idx="6601">
                  <c:v>0.00227842333105491</c:v>
                </c:pt>
                <c:pt idx="6602">
                  <c:v>0.00227842333105491</c:v>
                </c:pt>
                <c:pt idx="6603">
                  <c:v>0.00227842333105491</c:v>
                </c:pt>
                <c:pt idx="6604">
                  <c:v>0.00227842333105491</c:v>
                </c:pt>
                <c:pt idx="6605">
                  <c:v>0.00227842333105491</c:v>
                </c:pt>
                <c:pt idx="6606">
                  <c:v>0.00227842333105491</c:v>
                </c:pt>
                <c:pt idx="6607">
                  <c:v>0.00227842333105491</c:v>
                </c:pt>
                <c:pt idx="6608">
                  <c:v>0.00227842333105491</c:v>
                </c:pt>
                <c:pt idx="6609">
                  <c:v>0.00227842333105491</c:v>
                </c:pt>
                <c:pt idx="6610">
                  <c:v>0.00227842333105491</c:v>
                </c:pt>
                <c:pt idx="6611">
                  <c:v>0.00227842333105491</c:v>
                </c:pt>
                <c:pt idx="6612">
                  <c:v>0.00227842333105491</c:v>
                </c:pt>
                <c:pt idx="6613">
                  <c:v>0.00227842333105491</c:v>
                </c:pt>
                <c:pt idx="6614">
                  <c:v>0.00227842333105491</c:v>
                </c:pt>
                <c:pt idx="6615">
                  <c:v>0.00227842333105491</c:v>
                </c:pt>
                <c:pt idx="6616">
                  <c:v>0.00227842333105491</c:v>
                </c:pt>
                <c:pt idx="6617">
                  <c:v>0.00227842333105491</c:v>
                </c:pt>
                <c:pt idx="6618">
                  <c:v>0.00227842333105491</c:v>
                </c:pt>
                <c:pt idx="6619">
                  <c:v>0.00227842333105491</c:v>
                </c:pt>
                <c:pt idx="6620">
                  <c:v>0.00227842333105491</c:v>
                </c:pt>
                <c:pt idx="6621">
                  <c:v>0.00227842333105491</c:v>
                </c:pt>
                <c:pt idx="6622">
                  <c:v>0.00227842333105491</c:v>
                </c:pt>
                <c:pt idx="6623">
                  <c:v>0.00227842333105491</c:v>
                </c:pt>
                <c:pt idx="6624">
                  <c:v>0.00227842333105491</c:v>
                </c:pt>
                <c:pt idx="6625">
                  <c:v>0.00227842333105491</c:v>
                </c:pt>
                <c:pt idx="6626">
                  <c:v>0.00227842333105491</c:v>
                </c:pt>
                <c:pt idx="6627">
                  <c:v>0.00227842333105491</c:v>
                </c:pt>
                <c:pt idx="6628">
                  <c:v>0.00227842333105491</c:v>
                </c:pt>
                <c:pt idx="6629">
                  <c:v>0.00227842333105491</c:v>
                </c:pt>
                <c:pt idx="6630">
                  <c:v>0.00227842333105491</c:v>
                </c:pt>
                <c:pt idx="6631">
                  <c:v>0.00227842333105491</c:v>
                </c:pt>
                <c:pt idx="6632">
                  <c:v>0.00227842333105491</c:v>
                </c:pt>
                <c:pt idx="6633">
                  <c:v>0.00227842333105491</c:v>
                </c:pt>
                <c:pt idx="6634">
                  <c:v>0.00227842333105491</c:v>
                </c:pt>
                <c:pt idx="6635">
                  <c:v>0.00227842333105491</c:v>
                </c:pt>
                <c:pt idx="6636">
                  <c:v>0.00227842333105491</c:v>
                </c:pt>
                <c:pt idx="6637">
                  <c:v>0.00227842333105491</c:v>
                </c:pt>
                <c:pt idx="6638">
                  <c:v>0.00227842333105491</c:v>
                </c:pt>
                <c:pt idx="6639">
                  <c:v>0.00227842333105491</c:v>
                </c:pt>
                <c:pt idx="6640">
                  <c:v>0.00227842333105491</c:v>
                </c:pt>
                <c:pt idx="6641">
                  <c:v>0.00227842333105491</c:v>
                </c:pt>
                <c:pt idx="6642">
                  <c:v>0.00227842333105491</c:v>
                </c:pt>
                <c:pt idx="6643">
                  <c:v>0.00227842333105491</c:v>
                </c:pt>
                <c:pt idx="6644">
                  <c:v>0.00227842333105491</c:v>
                </c:pt>
                <c:pt idx="6645">
                  <c:v>0.00227842333105491</c:v>
                </c:pt>
                <c:pt idx="6646">
                  <c:v>0.00227842333105491</c:v>
                </c:pt>
                <c:pt idx="6647">
                  <c:v>0.00227842333105491</c:v>
                </c:pt>
                <c:pt idx="6648">
                  <c:v>0.00227842333105491</c:v>
                </c:pt>
                <c:pt idx="6649">
                  <c:v>0.00227842333105491</c:v>
                </c:pt>
                <c:pt idx="6650">
                  <c:v>0.00227842333105491</c:v>
                </c:pt>
                <c:pt idx="6651">
                  <c:v>0.00227842333105491</c:v>
                </c:pt>
                <c:pt idx="6652">
                  <c:v>0.00227842333105491</c:v>
                </c:pt>
                <c:pt idx="6653">
                  <c:v>0.00227842333105491</c:v>
                </c:pt>
                <c:pt idx="6654">
                  <c:v>0.00227842333105491</c:v>
                </c:pt>
                <c:pt idx="6655">
                  <c:v>0.00227842333105491</c:v>
                </c:pt>
                <c:pt idx="6656">
                  <c:v>0.00227842333105491</c:v>
                </c:pt>
                <c:pt idx="6657">
                  <c:v>0.00227842333105491</c:v>
                </c:pt>
                <c:pt idx="6658">
                  <c:v>0.00227842333105491</c:v>
                </c:pt>
                <c:pt idx="6659">
                  <c:v>0.00227842333105491</c:v>
                </c:pt>
                <c:pt idx="6660">
                  <c:v>0.00227842333105491</c:v>
                </c:pt>
                <c:pt idx="6661">
                  <c:v>0.00227842333105491</c:v>
                </c:pt>
                <c:pt idx="6662">
                  <c:v>0.00227842333105491</c:v>
                </c:pt>
                <c:pt idx="6663">
                  <c:v>0.00227842333105491</c:v>
                </c:pt>
                <c:pt idx="6664">
                  <c:v>0.00227842333105491</c:v>
                </c:pt>
                <c:pt idx="6665">
                  <c:v>0.00227842333105491</c:v>
                </c:pt>
                <c:pt idx="6666">
                  <c:v>0.00227842333105491</c:v>
                </c:pt>
                <c:pt idx="6667">
                  <c:v>0.00227842333105491</c:v>
                </c:pt>
                <c:pt idx="6668">
                  <c:v>0.00227842333105491</c:v>
                </c:pt>
                <c:pt idx="6669">
                  <c:v>0.00227842333105491</c:v>
                </c:pt>
                <c:pt idx="6670">
                  <c:v>0.00227842333105491</c:v>
                </c:pt>
                <c:pt idx="6671">
                  <c:v>0.00227842333105491</c:v>
                </c:pt>
                <c:pt idx="6672">
                  <c:v>0.00227842333105491</c:v>
                </c:pt>
                <c:pt idx="6673">
                  <c:v>0.00227842333105491</c:v>
                </c:pt>
                <c:pt idx="6674">
                  <c:v>0.00227842333105491</c:v>
                </c:pt>
                <c:pt idx="6675">
                  <c:v>0.00227842333105491</c:v>
                </c:pt>
                <c:pt idx="6676">
                  <c:v>0.00227842333105491</c:v>
                </c:pt>
                <c:pt idx="6677">
                  <c:v>0.00227842333105491</c:v>
                </c:pt>
                <c:pt idx="6678">
                  <c:v>0.00227842333105491</c:v>
                </c:pt>
                <c:pt idx="6679">
                  <c:v>0.00227842333105491</c:v>
                </c:pt>
                <c:pt idx="6680">
                  <c:v>0.00227842333105491</c:v>
                </c:pt>
                <c:pt idx="6681">
                  <c:v>0.00227842333105491</c:v>
                </c:pt>
                <c:pt idx="6682">
                  <c:v>0.00227842333105491</c:v>
                </c:pt>
                <c:pt idx="6683">
                  <c:v>0.00227842333105491</c:v>
                </c:pt>
                <c:pt idx="6684">
                  <c:v>0.00227842333105491</c:v>
                </c:pt>
                <c:pt idx="6685">
                  <c:v>0.00227842333105491</c:v>
                </c:pt>
                <c:pt idx="6686">
                  <c:v>0.00227842333105491</c:v>
                </c:pt>
                <c:pt idx="6687">
                  <c:v>0.00227842333105491</c:v>
                </c:pt>
                <c:pt idx="6688">
                  <c:v>0.00227842333105491</c:v>
                </c:pt>
                <c:pt idx="6689">
                  <c:v>0.00227842333105491</c:v>
                </c:pt>
                <c:pt idx="6690">
                  <c:v>0.00227842333105491</c:v>
                </c:pt>
                <c:pt idx="6691">
                  <c:v>0.00227842333105491</c:v>
                </c:pt>
                <c:pt idx="6692">
                  <c:v>0.00227842333105491</c:v>
                </c:pt>
                <c:pt idx="6693">
                  <c:v>0.00227842333105491</c:v>
                </c:pt>
                <c:pt idx="6694">
                  <c:v>0.00227842333105491</c:v>
                </c:pt>
                <c:pt idx="6695">
                  <c:v>0.00227842333105491</c:v>
                </c:pt>
                <c:pt idx="6696">
                  <c:v>0.00227842333105491</c:v>
                </c:pt>
                <c:pt idx="6697">
                  <c:v>0.00227842333105491</c:v>
                </c:pt>
                <c:pt idx="6698">
                  <c:v>0.00227842333105491</c:v>
                </c:pt>
                <c:pt idx="6699">
                  <c:v>0.00227842333105491</c:v>
                </c:pt>
                <c:pt idx="6700">
                  <c:v>0.00227842333105491</c:v>
                </c:pt>
                <c:pt idx="6701">
                  <c:v>0.00227842333105491</c:v>
                </c:pt>
                <c:pt idx="6702">
                  <c:v>0.00227842333105491</c:v>
                </c:pt>
                <c:pt idx="6703">
                  <c:v>0.00227842333105491</c:v>
                </c:pt>
                <c:pt idx="6704">
                  <c:v>0.00227842333105491</c:v>
                </c:pt>
                <c:pt idx="6705">
                  <c:v>0.00227842333105491</c:v>
                </c:pt>
                <c:pt idx="6706">
                  <c:v>0.00227842333105491</c:v>
                </c:pt>
                <c:pt idx="6707">
                  <c:v>0.00227842333105491</c:v>
                </c:pt>
                <c:pt idx="6708">
                  <c:v>0.00227842333105491</c:v>
                </c:pt>
                <c:pt idx="6709">
                  <c:v>0.00227842333105491</c:v>
                </c:pt>
                <c:pt idx="6710">
                  <c:v>0.00227842333105491</c:v>
                </c:pt>
                <c:pt idx="6711">
                  <c:v>0.00227842333105491</c:v>
                </c:pt>
                <c:pt idx="6712">
                  <c:v>0.00227842333105491</c:v>
                </c:pt>
                <c:pt idx="6713">
                  <c:v>0.00227842333105491</c:v>
                </c:pt>
                <c:pt idx="6714">
                  <c:v>0.00227842333105491</c:v>
                </c:pt>
                <c:pt idx="6715">
                  <c:v>0.00227842333105491</c:v>
                </c:pt>
                <c:pt idx="6716">
                  <c:v>0.00227842333105491</c:v>
                </c:pt>
                <c:pt idx="6717">
                  <c:v>0.00227842333105491</c:v>
                </c:pt>
                <c:pt idx="6718">
                  <c:v>0.00227842333105491</c:v>
                </c:pt>
                <c:pt idx="6719">
                  <c:v>0.00227842333105491</c:v>
                </c:pt>
                <c:pt idx="6720">
                  <c:v>0.00227842333105491</c:v>
                </c:pt>
                <c:pt idx="6721">
                  <c:v>0.00227842333105491</c:v>
                </c:pt>
                <c:pt idx="6722">
                  <c:v>0.00227842333105491</c:v>
                </c:pt>
                <c:pt idx="6723">
                  <c:v>0.00227842333105491</c:v>
                </c:pt>
                <c:pt idx="6724">
                  <c:v>0.00227842333105491</c:v>
                </c:pt>
                <c:pt idx="6725">
                  <c:v>0.00227842333105491</c:v>
                </c:pt>
                <c:pt idx="6726">
                  <c:v>0.00227842333105491</c:v>
                </c:pt>
                <c:pt idx="6727">
                  <c:v>0.00227842333105491</c:v>
                </c:pt>
                <c:pt idx="6728">
                  <c:v>0.00227842333105491</c:v>
                </c:pt>
                <c:pt idx="6729">
                  <c:v>0.00227842333105491</c:v>
                </c:pt>
                <c:pt idx="6730">
                  <c:v>0.00227842333105491</c:v>
                </c:pt>
                <c:pt idx="6731">
                  <c:v>0.00227842333105491</c:v>
                </c:pt>
                <c:pt idx="6732">
                  <c:v>0.00227842333105491</c:v>
                </c:pt>
                <c:pt idx="6733">
                  <c:v>0.00227842333105491</c:v>
                </c:pt>
                <c:pt idx="6734">
                  <c:v>0.00227842333105491</c:v>
                </c:pt>
                <c:pt idx="6735">
                  <c:v>0.00227842333105491</c:v>
                </c:pt>
                <c:pt idx="6736">
                  <c:v>0.00227842333105491</c:v>
                </c:pt>
                <c:pt idx="6737">
                  <c:v>0.00227842333105491</c:v>
                </c:pt>
                <c:pt idx="6738">
                  <c:v>0.00227842333105491</c:v>
                </c:pt>
                <c:pt idx="6739">
                  <c:v>0.00227842333105491</c:v>
                </c:pt>
                <c:pt idx="6740">
                  <c:v>0.00227842333105491</c:v>
                </c:pt>
                <c:pt idx="6741">
                  <c:v>0.00227842333105491</c:v>
                </c:pt>
                <c:pt idx="6742">
                  <c:v>0.00227842333105491</c:v>
                </c:pt>
                <c:pt idx="6743">
                  <c:v>0.00227842333105491</c:v>
                </c:pt>
                <c:pt idx="6744">
                  <c:v>0.00227842333105491</c:v>
                </c:pt>
                <c:pt idx="6745">
                  <c:v>0.00227842333105491</c:v>
                </c:pt>
                <c:pt idx="6746">
                  <c:v>0.00227842333105491</c:v>
                </c:pt>
                <c:pt idx="6747">
                  <c:v>0.00227842333105491</c:v>
                </c:pt>
                <c:pt idx="6748">
                  <c:v>0.00227842333105491</c:v>
                </c:pt>
                <c:pt idx="6749">
                  <c:v>0.00227842333105491</c:v>
                </c:pt>
                <c:pt idx="6750">
                  <c:v>0.00227842333105491</c:v>
                </c:pt>
                <c:pt idx="6751">
                  <c:v>0.00227842333105491</c:v>
                </c:pt>
                <c:pt idx="6752">
                  <c:v>0.00227842333105491</c:v>
                </c:pt>
                <c:pt idx="6753">
                  <c:v>0.00227842333105491</c:v>
                </c:pt>
                <c:pt idx="6754">
                  <c:v>0.00227842333105491</c:v>
                </c:pt>
                <c:pt idx="6755">
                  <c:v>0.00227842333105491</c:v>
                </c:pt>
                <c:pt idx="6756">
                  <c:v>0.00227842333105491</c:v>
                </c:pt>
                <c:pt idx="6757">
                  <c:v>0.00227842333105491</c:v>
                </c:pt>
                <c:pt idx="6758">
                  <c:v>0.00227842333105491</c:v>
                </c:pt>
                <c:pt idx="6759">
                  <c:v>0.00227842333105491</c:v>
                </c:pt>
                <c:pt idx="6760">
                  <c:v>0.00227842333105491</c:v>
                </c:pt>
                <c:pt idx="6761">
                  <c:v>0.00227842333105491</c:v>
                </c:pt>
                <c:pt idx="6762">
                  <c:v>0.00227842333105491</c:v>
                </c:pt>
                <c:pt idx="6763">
                  <c:v>0.00227842333105491</c:v>
                </c:pt>
                <c:pt idx="6764">
                  <c:v>0.00227842333105491</c:v>
                </c:pt>
                <c:pt idx="6765">
                  <c:v>0.00227842333105491</c:v>
                </c:pt>
                <c:pt idx="6766">
                  <c:v>0.00227842333105491</c:v>
                </c:pt>
                <c:pt idx="6767">
                  <c:v>0.00227842333105491</c:v>
                </c:pt>
                <c:pt idx="6768">
                  <c:v>0.00227842333105491</c:v>
                </c:pt>
                <c:pt idx="6769">
                  <c:v>0.00227842333105491</c:v>
                </c:pt>
                <c:pt idx="6770">
                  <c:v>0.00227842333105491</c:v>
                </c:pt>
                <c:pt idx="6771">
                  <c:v>0.00227842333105491</c:v>
                </c:pt>
                <c:pt idx="6772">
                  <c:v>0.00227842333105491</c:v>
                </c:pt>
                <c:pt idx="6773">
                  <c:v>0.00227842333105491</c:v>
                </c:pt>
                <c:pt idx="6774">
                  <c:v>0.00227842333105491</c:v>
                </c:pt>
                <c:pt idx="6775">
                  <c:v>0.00227842333105491</c:v>
                </c:pt>
                <c:pt idx="6776">
                  <c:v>0.00227842333105491</c:v>
                </c:pt>
                <c:pt idx="6777">
                  <c:v>0.00227842333105491</c:v>
                </c:pt>
                <c:pt idx="6778">
                  <c:v>0.00227842333105491</c:v>
                </c:pt>
                <c:pt idx="6779">
                  <c:v>0.00227842333105491</c:v>
                </c:pt>
                <c:pt idx="6780">
                  <c:v>0.00227842333105491</c:v>
                </c:pt>
                <c:pt idx="6781">
                  <c:v>0.00227842333105491</c:v>
                </c:pt>
                <c:pt idx="6782">
                  <c:v>0.00227842333105491</c:v>
                </c:pt>
                <c:pt idx="6783">
                  <c:v>0.00227842333105491</c:v>
                </c:pt>
                <c:pt idx="6784">
                  <c:v>0.00227842333105491</c:v>
                </c:pt>
                <c:pt idx="6785">
                  <c:v>0.00227842333105491</c:v>
                </c:pt>
                <c:pt idx="6786">
                  <c:v>0.00227842333105491</c:v>
                </c:pt>
                <c:pt idx="6787">
                  <c:v>0.00227842333105491</c:v>
                </c:pt>
                <c:pt idx="6788">
                  <c:v>0.00227842333105491</c:v>
                </c:pt>
                <c:pt idx="6789">
                  <c:v>0.00227842333105491</c:v>
                </c:pt>
                <c:pt idx="6790">
                  <c:v>0.00227842333105491</c:v>
                </c:pt>
                <c:pt idx="6791">
                  <c:v>0.00227842333105491</c:v>
                </c:pt>
                <c:pt idx="6792">
                  <c:v>0.00227842333105491</c:v>
                </c:pt>
                <c:pt idx="6793">
                  <c:v>0.00227842333105491</c:v>
                </c:pt>
                <c:pt idx="6794">
                  <c:v>0.00227842333105491</c:v>
                </c:pt>
                <c:pt idx="6795">
                  <c:v>0.00227842333105491</c:v>
                </c:pt>
                <c:pt idx="6796">
                  <c:v>0.00227842333105491</c:v>
                </c:pt>
                <c:pt idx="6797">
                  <c:v>0.00227842333105491</c:v>
                </c:pt>
                <c:pt idx="6798">
                  <c:v>0.00227842333105491</c:v>
                </c:pt>
                <c:pt idx="6799">
                  <c:v>0.00227842333105491</c:v>
                </c:pt>
                <c:pt idx="6800">
                  <c:v>0.00227842333105491</c:v>
                </c:pt>
                <c:pt idx="6801">
                  <c:v>0.00227842333105491</c:v>
                </c:pt>
                <c:pt idx="6802">
                  <c:v>0.00227842333105491</c:v>
                </c:pt>
                <c:pt idx="6803">
                  <c:v>0.00227842333105491</c:v>
                </c:pt>
                <c:pt idx="6804">
                  <c:v>0.00227842333105491</c:v>
                </c:pt>
                <c:pt idx="6805">
                  <c:v>0.00227842333105491</c:v>
                </c:pt>
                <c:pt idx="6806">
                  <c:v>0.00227842333105491</c:v>
                </c:pt>
                <c:pt idx="6807">
                  <c:v>0.00227842333105491</c:v>
                </c:pt>
                <c:pt idx="6808">
                  <c:v>0.00227842333105491</c:v>
                </c:pt>
                <c:pt idx="6809">
                  <c:v>0.00227842333105491</c:v>
                </c:pt>
                <c:pt idx="6810">
                  <c:v>0.00227842333105491</c:v>
                </c:pt>
                <c:pt idx="6811">
                  <c:v>0.00227842333105491</c:v>
                </c:pt>
                <c:pt idx="6812">
                  <c:v>0.00227842333105491</c:v>
                </c:pt>
                <c:pt idx="6813">
                  <c:v>0.00227842333105491</c:v>
                </c:pt>
                <c:pt idx="6814">
                  <c:v>0.00227842333105491</c:v>
                </c:pt>
                <c:pt idx="6815">
                  <c:v>0.00227842333105491</c:v>
                </c:pt>
                <c:pt idx="6816">
                  <c:v>0.00227842333105491</c:v>
                </c:pt>
                <c:pt idx="6817">
                  <c:v>0.00227842333105491</c:v>
                </c:pt>
                <c:pt idx="6818">
                  <c:v>0.00227842333105491</c:v>
                </c:pt>
                <c:pt idx="6819">
                  <c:v>0.00227842333105491</c:v>
                </c:pt>
                <c:pt idx="6820">
                  <c:v>0.00227842333105491</c:v>
                </c:pt>
                <c:pt idx="6821">
                  <c:v>0.00227842333105491</c:v>
                </c:pt>
                <c:pt idx="6822">
                  <c:v>0.00227842333105491</c:v>
                </c:pt>
                <c:pt idx="6823">
                  <c:v>0.00227842333105491</c:v>
                </c:pt>
                <c:pt idx="6824">
                  <c:v>0.00227842333105491</c:v>
                </c:pt>
                <c:pt idx="6825">
                  <c:v>0.00227842333105491</c:v>
                </c:pt>
                <c:pt idx="6826">
                  <c:v>0.00227842333105491</c:v>
                </c:pt>
                <c:pt idx="6827">
                  <c:v>0.00227842333105491</c:v>
                </c:pt>
                <c:pt idx="6828">
                  <c:v>0.00227842333105491</c:v>
                </c:pt>
                <c:pt idx="6829">
                  <c:v>0.00227842333105491</c:v>
                </c:pt>
                <c:pt idx="6830">
                  <c:v>0.00227842333105491</c:v>
                </c:pt>
                <c:pt idx="6831">
                  <c:v>0.00227842333105491</c:v>
                </c:pt>
                <c:pt idx="6832">
                  <c:v>0.00227842333105491</c:v>
                </c:pt>
                <c:pt idx="6833">
                  <c:v>0.00227842333105491</c:v>
                </c:pt>
                <c:pt idx="6834">
                  <c:v>0.00227842333105491</c:v>
                </c:pt>
                <c:pt idx="6835">
                  <c:v>0.00227842333105491</c:v>
                </c:pt>
                <c:pt idx="6836">
                  <c:v>0.00227842333105491</c:v>
                </c:pt>
                <c:pt idx="6837">
                  <c:v>0.00227842333105491</c:v>
                </c:pt>
                <c:pt idx="6838">
                  <c:v>0.00227842333105491</c:v>
                </c:pt>
                <c:pt idx="6839">
                  <c:v>0.00227842333105491</c:v>
                </c:pt>
                <c:pt idx="6840">
                  <c:v>0.00227842333105491</c:v>
                </c:pt>
                <c:pt idx="6841">
                  <c:v>0.00227842333105491</c:v>
                </c:pt>
                <c:pt idx="6842">
                  <c:v>0.00227842333105491</c:v>
                </c:pt>
                <c:pt idx="6843">
                  <c:v>0.00227842333105491</c:v>
                </c:pt>
                <c:pt idx="6844">
                  <c:v>0.00227842333105491</c:v>
                </c:pt>
                <c:pt idx="6845">
                  <c:v>0.00227842333105491</c:v>
                </c:pt>
                <c:pt idx="6846">
                  <c:v>0.00227842333105491</c:v>
                </c:pt>
                <c:pt idx="6847">
                  <c:v>0.00227842333105491</c:v>
                </c:pt>
                <c:pt idx="6848">
                  <c:v>0.00227842333105491</c:v>
                </c:pt>
                <c:pt idx="6849">
                  <c:v>0.00227842333105491</c:v>
                </c:pt>
                <c:pt idx="6850">
                  <c:v>0.00227842333105491</c:v>
                </c:pt>
                <c:pt idx="6851">
                  <c:v>0.00227842333105491</c:v>
                </c:pt>
                <c:pt idx="6852">
                  <c:v>0.00227842333105491</c:v>
                </c:pt>
                <c:pt idx="6853">
                  <c:v>0.00227842333105491</c:v>
                </c:pt>
                <c:pt idx="6854">
                  <c:v>0.00227842333105491</c:v>
                </c:pt>
                <c:pt idx="6855">
                  <c:v>0.00227842333105491</c:v>
                </c:pt>
                <c:pt idx="6856">
                  <c:v>0.00227842333105491</c:v>
                </c:pt>
                <c:pt idx="6857">
                  <c:v>0.00227842333105491</c:v>
                </c:pt>
                <c:pt idx="6858">
                  <c:v>0.00227842333105491</c:v>
                </c:pt>
                <c:pt idx="6859">
                  <c:v>0.00227842333105491</c:v>
                </c:pt>
                <c:pt idx="6860">
                  <c:v>0.00227842333105491</c:v>
                </c:pt>
                <c:pt idx="6861">
                  <c:v>0.00227842333105491</c:v>
                </c:pt>
                <c:pt idx="6862">
                  <c:v>0.00227842333105491</c:v>
                </c:pt>
                <c:pt idx="6863">
                  <c:v>0.00227842333105491</c:v>
                </c:pt>
                <c:pt idx="6864">
                  <c:v>0.00227842333105491</c:v>
                </c:pt>
                <c:pt idx="6865">
                  <c:v>0.00227842333105491</c:v>
                </c:pt>
                <c:pt idx="6866">
                  <c:v>0.00227842333105491</c:v>
                </c:pt>
                <c:pt idx="6867">
                  <c:v>0.00227842333105491</c:v>
                </c:pt>
                <c:pt idx="6868">
                  <c:v>0.00227842333105491</c:v>
                </c:pt>
                <c:pt idx="6869">
                  <c:v>0.00227842333105491</c:v>
                </c:pt>
                <c:pt idx="6870">
                  <c:v>0.00227842333105491</c:v>
                </c:pt>
                <c:pt idx="6871">
                  <c:v>0.00227842333105491</c:v>
                </c:pt>
                <c:pt idx="6872">
                  <c:v>0.00227842333105491</c:v>
                </c:pt>
                <c:pt idx="6873">
                  <c:v>0.00227842333105491</c:v>
                </c:pt>
                <c:pt idx="6874">
                  <c:v>0.00227842333105491</c:v>
                </c:pt>
                <c:pt idx="6875">
                  <c:v>0.00227842333105491</c:v>
                </c:pt>
                <c:pt idx="6876">
                  <c:v>0.00227842333105491</c:v>
                </c:pt>
                <c:pt idx="6877">
                  <c:v>0.00227842333105491</c:v>
                </c:pt>
                <c:pt idx="6878">
                  <c:v>0.00227842333105491</c:v>
                </c:pt>
                <c:pt idx="6879">
                  <c:v>0.00227842333105491</c:v>
                </c:pt>
                <c:pt idx="6880">
                  <c:v>0.00227842333105491</c:v>
                </c:pt>
                <c:pt idx="6881">
                  <c:v>0.00227842333105491</c:v>
                </c:pt>
                <c:pt idx="6882">
                  <c:v>0.00227842333105491</c:v>
                </c:pt>
                <c:pt idx="6883">
                  <c:v>0.00227842333105491</c:v>
                </c:pt>
                <c:pt idx="6884">
                  <c:v>0.00227842333105491</c:v>
                </c:pt>
                <c:pt idx="6885">
                  <c:v>0.00227842333105491</c:v>
                </c:pt>
                <c:pt idx="6886">
                  <c:v>0.00227842333105491</c:v>
                </c:pt>
                <c:pt idx="6887">
                  <c:v>0.00227842333105491</c:v>
                </c:pt>
                <c:pt idx="6888">
                  <c:v>0.00227842333105491</c:v>
                </c:pt>
                <c:pt idx="6889">
                  <c:v>0.00227842333105491</c:v>
                </c:pt>
                <c:pt idx="6890">
                  <c:v>0.00227842333105491</c:v>
                </c:pt>
                <c:pt idx="6891">
                  <c:v>0.00227842333105491</c:v>
                </c:pt>
                <c:pt idx="6892">
                  <c:v>0.00227842333105491</c:v>
                </c:pt>
                <c:pt idx="6893">
                  <c:v>0.00227842333105491</c:v>
                </c:pt>
                <c:pt idx="6894">
                  <c:v>0.00227842333105491</c:v>
                </c:pt>
                <c:pt idx="6895">
                  <c:v>0.00227842333105491</c:v>
                </c:pt>
                <c:pt idx="6896">
                  <c:v>0.00227842333105491</c:v>
                </c:pt>
                <c:pt idx="6897">
                  <c:v>0.00227842333105491</c:v>
                </c:pt>
                <c:pt idx="6898">
                  <c:v>0.00227842333105491</c:v>
                </c:pt>
                <c:pt idx="6899">
                  <c:v>0.00227842333105491</c:v>
                </c:pt>
                <c:pt idx="6900">
                  <c:v>0.00227842333105491</c:v>
                </c:pt>
                <c:pt idx="6901">
                  <c:v>0.00227842333105491</c:v>
                </c:pt>
                <c:pt idx="6902">
                  <c:v>0.00227842333105491</c:v>
                </c:pt>
                <c:pt idx="6903">
                  <c:v>0.00227842333105491</c:v>
                </c:pt>
                <c:pt idx="6904">
                  <c:v>0.00227842333105491</c:v>
                </c:pt>
                <c:pt idx="6905">
                  <c:v>0.00227842333105491</c:v>
                </c:pt>
                <c:pt idx="6906">
                  <c:v>0.00227842333105491</c:v>
                </c:pt>
                <c:pt idx="6907">
                  <c:v>0.00227842333105491</c:v>
                </c:pt>
                <c:pt idx="6908">
                  <c:v>0.00227842333105491</c:v>
                </c:pt>
                <c:pt idx="6909">
                  <c:v>0.00227842333105491</c:v>
                </c:pt>
                <c:pt idx="6910">
                  <c:v>0.00227842333105491</c:v>
                </c:pt>
                <c:pt idx="6911">
                  <c:v>0.00227842333105491</c:v>
                </c:pt>
                <c:pt idx="6912">
                  <c:v>0.00227842333105491</c:v>
                </c:pt>
                <c:pt idx="6913">
                  <c:v>0.00227842333105491</c:v>
                </c:pt>
                <c:pt idx="6914">
                  <c:v>0.00227842333105491</c:v>
                </c:pt>
                <c:pt idx="6915">
                  <c:v>0.00227842333105491</c:v>
                </c:pt>
                <c:pt idx="6916">
                  <c:v>0.00227842333105491</c:v>
                </c:pt>
                <c:pt idx="6917">
                  <c:v>0.00227842333105491</c:v>
                </c:pt>
                <c:pt idx="6918">
                  <c:v>0.00227842333105491</c:v>
                </c:pt>
                <c:pt idx="6919">
                  <c:v>0.00227842333105491</c:v>
                </c:pt>
                <c:pt idx="6920">
                  <c:v>0.00227842333105491</c:v>
                </c:pt>
                <c:pt idx="6921">
                  <c:v>0.00227842333105491</c:v>
                </c:pt>
                <c:pt idx="6922">
                  <c:v>0.00227842333105491</c:v>
                </c:pt>
                <c:pt idx="6923">
                  <c:v>0.00227842333105491</c:v>
                </c:pt>
                <c:pt idx="6924">
                  <c:v>0.00227842333105491</c:v>
                </c:pt>
                <c:pt idx="6925">
                  <c:v>0.00227842333105491</c:v>
                </c:pt>
                <c:pt idx="6926">
                  <c:v>0.00227842333105491</c:v>
                </c:pt>
                <c:pt idx="6927">
                  <c:v>0.00227842333105491</c:v>
                </c:pt>
                <c:pt idx="6928">
                  <c:v>0.00227842333105491</c:v>
                </c:pt>
                <c:pt idx="6929">
                  <c:v>0.00227842333105491</c:v>
                </c:pt>
                <c:pt idx="6930">
                  <c:v>0.00227842333105491</c:v>
                </c:pt>
                <c:pt idx="6931">
                  <c:v>0.00227842333105491</c:v>
                </c:pt>
                <c:pt idx="6932">
                  <c:v>0.00227842333105491</c:v>
                </c:pt>
                <c:pt idx="6933">
                  <c:v>0.00227842333105491</c:v>
                </c:pt>
                <c:pt idx="6934">
                  <c:v>0.00227842333105491</c:v>
                </c:pt>
                <c:pt idx="6935">
                  <c:v>0.00227842333105491</c:v>
                </c:pt>
                <c:pt idx="6936">
                  <c:v>0.00227842333105491</c:v>
                </c:pt>
                <c:pt idx="6937">
                  <c:v>0.00227842333105491</c:v>
                </c:pt>
                <c:pt idx="6938">
                  <c:v>0.00227842333105491</c:v>
                </c:pt>
                <c:pt idx="6939">
                  <c:v>0.00227842333105491</c:v>
                </c:pt>
                <c:pt idx="6940">
                  <c:v>0.00227842333105491</c:v>
                </c:pt>
                <c:pt idx="6941">
                  <c:v>0.00227842333105491</c:v>
                </c:pt>
                <c:pt idx="6942">
                  <c:v>0.00227842333105491</c:v>
                </c:pt>
                <c:pt idx="6943">
                  <c:v>0.00227842333105491</c:v>
                </c:pt>
                <c:pt idx="6944">
                  <c:v>0.00227842333105491</c:v>
                </c:pt>
                <c:pt idx="6945">
                  <c:v>0.00227842333105491</c:v>
                </c:pt>
                <c:pt idx="6946">
                  <c:v>0.00227842333105491</c:v>
                </c:pt>
                <c:pt idx="6947">
                  <c:v>0.00227842333105491</c:v>
                </c:pt>
                <c:pt idx="6948">
                  <c:v>0.00227842333105491</c:v>
                </c:pt>
                <c:pt idx="6949">
                  <c:v>0.00227842333105491</c:v>
                </c:pt>
                <c:pt idx="6950">
                  <c:v>0.00227842333105491</c:v>
                </c:pt>
                <c:pt idx="6951">
                  <c:v>0.00227842333105491</c:v>
                </c:pt>
                <c:pt idx="6952">
                  <c:v>0.00227842333105491</c:v>
                </c:pt>
                <c:pt idx="6953">
                  <c:v>0.00227842333105491</c:v>
                </c:pt>
                <c:pt idx="6954">
                  <c:v>0.00227842333105491</c:v>
                </c:pt>
                <c:pt idx="6955">
                  <c:v>0.00227842333105491</c:v>
                </c:pt>
                <c:pt idx="6956">
                  <c:v>0.00227842333105491</c:v>
                </c:pt>
                <c:pt idx="6957">
                  <c:v>0.00227842333105491</c:v>
                </c:pt>
                <c:pt idx="6958">
                  <c:v>0.00227842333105491</c:v>
                </c:pt>
                <c:pt idx="6959">
                  <c:v>0.00227842333105491</c:v>
                </c:pt>
                <c:pt idx="6960">
                  <c:v>0.00227842333105491</c:v>
                </c:pt>
                <c:pt idx="6961">
                  <c:v>0.00227842333105491</c:v>
                </c:pt>
                <c:pt idx="6962">
                  <c:v>0.00227842333105491</c:v>
                </c:pt>
                <c:pt idx="6963">
                  <c:v>0.00227842333105491</c:v>
                </c:pt>
                <c:pt idx="6964">
                  <c:v>0.00227842333105491</c:v>
                </c:pt>
                <c:pt idx="6965">
                  <c:v>0.00227842333105491</c:v>
                </c:pt>
                <c:pt idx="6966">
                  <c:v>0.00227842333105491</c:v>
                </c:pt>
                <c:pt idx="6967">
                  <c:v>0.00227842333105491</c:v>
                </c:pt>
                <c:pt idx="6968">
                  <c:v>0.00227842333105491</c:v>
                </c:pt>
                <c:pt idx="6969">
                  <c:v>0.00227842333105491</c:v>
                </c:pt>
                <c:pt idx="6970">
                  <c:v>0.00227842333105491</c:v>
                </c:pt>
                <c:pt idx="6971">
                  <c:v>0.00227842333105491</c:v>
                </c:pt>
                <c:pt idx="6972">
                  <c:v>0.00227842333105491</c:v>
                </c:pt>
                <c:pt idx="6973">
                  <c:v>0.00227842333105491</c:v>
                </c:pt>
                <c:pt idx="6974">
                  <c:v>0.00227842333105491</c:v>
                </c:pt>
                <c:pt idx="6975">
                  <c:v>0.00227842333105491</c:v>
                </c:pt>
                <c:pt idx="6976">
                  <c:v>0.00227842333105491</c:v>
                </c:pt>
                <c:pt idx="6977">
                  <c:v>0.00227842333105491</c:v>
                </c:pt>
                <c:pt idx="6978">
                  <c:v>0.00227842333105491</c:v>
                </c:pt>
                <c:pt idx="6979">
                  <c:v>0.00227842333105491</c:v>
                </c:pt>
                <c:pt idx="6980">
                  <c:v>0.00227842333105491</c:v>
                </c:pt>
                <c:pt idx="6981">
                  <c:v>0.00227842333105491</c:v>
                </c:pt>
                <c:pt idx="6982">
                  <c:v>0.00227842333105491</c:v>
                </c:pt>
                <c:pt idx="6983">
                  <c:v>0.00227842333105491</c:v>
                </c:pt>
                <c:pt idx="6984">
                  <c:v>0.00227842333105491</c:v>
                </c:pt>
                <c:pt idx="6985">
                  <c:v>0.00227842333105491</c:v>
                </c:pt>
                <c:pt idx="6986">
                  <c:v>0.00227842333105491</c:v>
                </c:pt>
                <c:pt idx="6987">
                  <c:v>0.00227842333105491</c:v>
                </c:pt>
                <c:pt idx="6988">
                  <c:v>0.00227842333105491</c:v>
                </c:pt>
                <c:pt idx="6989">
                  <c:v>0.00227842333105491</c:v>
                </c:pt>
                <c:pt idx="6990">
                  <c:v>0.00227842333105491</c:v>
                </c:pt>
                <c:pt idx="6991">
                  <c:v>0.00227842333105491</c:v>
                </c:pt>
                <c:pt idx="6992">
                  <c:v>0.00227842333105491</c:v>
                </c:pt>
                <c:pt idx="6993">
                  <c:v>0.00227842333105491</c:v>
                </c:pt>
                <c:pt idx="6994">
                  <c:v>0.00227842333105491</c:v>
                </c:pt>
                <c:pt idx="6995">
                  <c:v>0.00227842333105491</c:v>
                </c:pt>
                <c:pt idx="6996">
                  <c:v>0.00227842333105491</c:v>
                </c:pt>
                <c:pt idx="6997">
                  <c:v>0.00227842333105491</c:v>
                </c:pt>
                <c:pt idx="6998">
                  <c:v>0.00227842333105491</c:v>
                </c:pt>
                <c:pt idx="6999">
                  <c:v>0.00227842333105491</c:v>
                </c:pt>
                <c:pt idx="7000">
                  <c:v>0.00227842333105491</c:v>
                </c:pt>
                <c:pt idx="7001">
                  <c:v>0.00227842333105491</c:v>
                </c:pt>
                <c:pt idx="7002">
                  <c:v>0.00227842333105491</c:v>
                </c:pt>
                <c:pt idx="7003">
                  <c:v>0.00227842333105491</c:v>
                </c:pt>
                <c:pt idx="7004">
                  <c:v>0.00227842333105491</c:v>
                </c:pt>
                <c:pt idx="7005">
                  <c:v>0.00227842333105491</c:v>
                </c:pt>
                <c:pt idx="7006">
                  <c:v>0.00227842333105491</c:v>
                </c:pt>
                <c:pt idx="7007">
                  <c:v>0.00227842333105491</c:v>
                </c:pt>
                <c:pt idx="7008">
                  <c:v>0.00227842333105491</c:v>
                </c:pt>
                <c:pt idx="7009">
                  <c:v>0.00227842333105491</c:v>
                </c:pt>
                <c:pt idx="7010">
                  <c:v>0.00227842333105491</c:v>
                </c:pt>
                <c:pt idx="7011">
                  <c:v>0.00227842333105491</c:v>
                </c:pt>
                <c:pt idx="7012">
                  <c:v>0.00227842333105491</c:v>
                </c:pt>
                <c:pt idx="7013">
                  <c:v>0.00227842333105491</c:v>
                </c:pt>
                <c:pt idx="7014">
                  <c:v>0.00227842333105491</c:v>
                </c:pt>
                <c:pt idx="7015">
                  <c:v>0.00227842333105491</c:v>
                </c:pt>
                <c:pt idx="7016">
                  <c:v>0.00227842333105491</c:v>
                </c:pt>
                <c:pt idx="7017">
                  <c:v>0.00227842333105491</c:v>
                </c:pt>
                <c:pt idx="7018">
                  <c:v>0.00227842333105491</c:v>
                </c:pt>
                <c:pt idx="7019">
                  <c:v>0.00227842333105491</c:v>
                </c:pt>
                <c:pt idx="7020">
                  <c:v>0.00227842333105491</c:v>
                </c:pt>
                <c:pt idx="7021">
                  <c:v>0.00227842333105491</c:v>
                </c:pt>
                <c:pt idx="7022">
                  <c:v>0.00227842333105491</c:v>
                </c:pt>
                <c:pt idx="7023">
                  <c:v>0.00227842333105491</c:v>
                </c:pt>
                <c:pt idx="7024">
                  <c:v>0.00227842333105491</c:v>
                </c:pt>
                <c:pt idx="7025">
                  <c:v>0.00227842333105491</c:v>
                </c:pt>
                <c:pt idx="7026">
                  <c:v>0.00227842333105491</c:v>
                </c:pt>
                <c:pt idx="7027">
                  <c:v>0.00227842333105491</c:v>
                </c:pt>
                <c:pt idx="7028">
                  <c:v>0.00227842333105491</c:v>
                </c:pt>
                <c:pt idx="7029">
                  <c:v>0.00227842333105491</c:v>
                </c:pt>
                <c:pt idx="7030">
                  <c:v>0.00227842333105491</c:v>
                </c:pt>
                <c:pt idx="7031">
                  <c:v>0.00227842333105491</c:v>
                </c:pt>
                <c:pt idx="7032">
                  <c:v>0.00227842333105491</c:v>
                </c:pt>
                <c:pt idx="7033">
                  <c:v>0.00227842333105491</c:v>
                </c:pt>
                <c:pt idx="7034">
                  <c:v>0.00227842333105491</c:v>
                </c:pt>
                <c:pt idx="7035">
                  <c:v>0.00227842333105491</c:v>
                </c:pt>
                <c:pt idx="7036">
                  <c:v>0.00227842333105491</c:v>
                </c:pt>
                <c:pt idx="7037">
                  <c:v>0.00227842333105491</c:v>
                </c:pt>
                <c:pt idx="7038">
                  <c:v>0.00227842333105491</c:v>
                </c:pt>
                <c:pt idx="7039">
                  <c:v>0.00227842333105491</c:v>
                </c:pt>
                <c:pt idx="7040">
                  <c:v>0.00227842333105491</c:v>
                </c:pt>
                <c:pt idx="7041">
                  <c:v>0.00227842333105491</c:v>
                </c:pt>
                <c:pt idx="7042">
                  <c:v>0.00227842333105491</c:v>
                </c:pt>
                <c:pt idx="7043">
                  <c:v>0.00227842333105491</c:v>
                </c:pt>
                <c:pt idx="7044">
                  <c:v>0.00227842333105491</c:v>
                </c:pt>
                <c:pt idx="7045">
                  <c:v>0.00227842333105491</c:v>
                </c:pt>
                <c:pt idx="7046">
                  <c:v>0.00227842333105491</c:v>
                </c:pt>
                <c:pt idx="7047">
                  <c:v>0.00227842333105491</c:v>
                </c:pt>
                <c:pt idx="7048">
                  <c:v>0.00227842333105491</c:v>
                </c:pt>
                <c:pt idx="7049">
                  <c:v>0.00227842333105491</c:v>
                </c:pt>
                <c:pt idx="7050">
                  <c:v>0.00227842333105491</c:v>
                </c:pt>
                <c:pt idx="7051">
                  <c:v>0.00227842333105491</c:v>
                </c:pt>
                <c:pt idx="7052">
                  <c:v>0.00227842333105491</c:v>
                </c:pt>
                <c:pt idx="7053">
                  <c:v>0.00227842333105491</c:v>
                </c:pt>
                <c:pt idx="7054">
                  <c:v>0.00227842333105491</c:v>
                </c:pt>
                <c:pt idx="7055">
                  <c:v>0.00227842333105491</c:v>
                </c:pt>
                <c:pt idx="7056">
                  <c:v>0.00227842333105491</c:v>
                </c:pt>
                <c:pt idx="7057">
                  <c:v>0.00227842333105491</c:v>
                </c:pt>
                <c:pt idx="7058">
                  <c:v>0.00227842333105491</c:v>
                </c:pt>
                <c:pt idx="7059">
                  <c:v>0.00227842333105491</c:v>
                </c:pt>
                <c:pt idx="7060">
                  <c:v>0.00227842333105491</c:v>
                </c:pt>
                <c:pt idx="7061">
                  <c:v>0.00227842333105491</c:v>
                </c:pt>
                <c:pt idx="7062">
                  <c:v>0.00227842333105491</c:v>
                </c:pt>
                <c:pt idx="7063">
                  <c:v>0.00227842333105491</c:v>
                </c:pt>
                <c:pt idx="7064">
                  <c:v>0.00227842333105491</c:v>
                </c:pt>
                <c:pt idx="7065">
                  <c:v>0.00227842333105491</c:v>
                </c:pt>
                <c:pt idx="7066">
                  <c:v>0.00227842333105491</c:v>
                </c:pt>
                <c:pt idx="7067">
                  <c:v>0.00227842333105491</c:v>
                </c:pt>
                <c:pt idx="7068">
                  <c:v>0.00227842333105491</c:v>
                </c:pt>
                <c:pt idx="7069">
                  <c:v>0.00227842333105491</c:v>
                </c:pt>
                <c:pt idx="7070">
                  <c:v>0.00227842333105491</c:v>
                </c:pt>
                <c:pt idx="7071">
                  <c:v>0.00227842333105491</c:v>
                </c:pt>
                <c:pt idx="7072">
                  <c:v>0.00227842333105491</c:v>
                </c:pt>
                <c:pt idx="7073">
                  <c:v>0.00227842333105491</c:v>
                </c:pt>
                <c:pt idx="7074">
                  <c:v>0.00227842333105491</c:v>
                </c:pt>
                <c:pt idx="7075">
                  <c:v>0.00227842333105491</c:v>
                </c:pt>
                <c:pt idx="7076">
                  <c:v>0.00227842333105491</c:v>
                </c:pt>
                <c:pt idx="7077">
                  <c:v>0.00227842333105491</c:v>
                </c:pt>
                <c:pt idx="7078">
                  <c:v>0.00227842333105491</c:v>
                </c:pt>
                <c:pt idx="7079">
                  <c:v>0.00227842333105491</c:v>
                </c:pt>
                <c:pt idx="7080">
                  <c:v>0.00227842333105491</c:v>
                </c:pt>
                <c:pt idx="7081">
                  <c:v>0.00227842333105491</c:v>
                </c:pt>
                <c:pt idx="7082">
                  <c:v>0.00227842333105491</c:v>
                </c:pt>
                <c:pt idx="7083">
                  <c:v>0.00227842333105491</c:v>
                </c:pt>
                <c:pt idx="7084">
                  <c:v>0.00227842333105491</c:v>
                </c:pt>
                <c:pt idx="7085">
                  <c:v>0.00227842333105491</c:v>
                </c:pt>
                <c:pt idx="7086">
                  <c:v>0.00227842333105491</c:v>
                </c:pt>
                <c:pt idx="7087">
                  <c:v>0.00227842333105491</c:v>
                </c:pt>
                <c:pt idx="7088">
                  <c:v>0.00227842333105491</c:v>
                </c:pt>
                <c:pt idx="7089">
                  <c:v>0.00227842333105491</c:v>
                </c:pt>
                <c:pt idx="7090">
                  <c:v>0.00227842333105491</c:v>
                </c:pt>
                <c:pt idx="7091">
                  <c:v>0.00227842333105491</c:v>
                </c:pt>
                <c:pt idx="7092">
                  <c:v>0.00227842333105491</c:v>
                </c:pt>
                <c:pt idx="7093">
                  <c:v>0.00227842333105491</c:v>
                </c:pt>
                <c:pt idx="7094">
                  <c:v>0.00227842333105491</c:v>
                </c:pt>
                <c:pt idx="7095">
                  <c:v>0.00227842333105491</c:v>
                </c:pt>
                <c:pt idx="7096">
                  <c:v>0.00227842333105491</c:v>
                </c:pt>
                <c:pt idx="7097">
                  <c:v>0.00227842333105491</c:v>
                </c:pt>
                <c:pt idx="7098">
                  <c:v>0.00227842333105491</c:v>
                </c:pt>
                <c:pt idx="7099">
                  <c:v>0.00227842333105491</c:v>
                </c:pt>
                <c:pt idx="7100">
                  <c:v>0.00227842333105491</c:v>
                </c:pt>
                <c:pt idx="7101">
                  <c:v>0.00227842333105491</c:v>
                </c:pt>
                <c:pt idx="7102">
                  <c:v>0.00227842333105491</c:v>
                </c:pt>
                <c:pt idx="7103">
                  <c:v>0.00227842333105491</c:v>
                </c:pt>
                <c:pt idx="7104">
                  <c:v>0.00227842333105491</c:v>
                </c:pt>
                <c:pt idx="7105">
                  <c:v>0.00227842333105491</c:v>
                </c:pt>
                <c:pt idx="7106">
                  <c:v>0.00227842333105491</c:v>
                </c:pt>
                <c:pt idx="7107">
                  <c:v>0.00227842333105491</c:v>
                </c:pt>
                <c:pt idx="7108">
                  <c:v>0.00227842333105491</c:v>
                </c:pt>
                <c:pt idx="7109">
                  <c:v>0.00227842333105491</c:v>
                </c:pt>
                <c:pt idx="7110">
                  <c:v>0.00227842333105491</c:v>
                </c:pt>
                <c:pt idx="7111">
                  <c:v>0.00227842333105491</c:v>
                </c:pt>
                <c:pt idx="7112">
                  <c:v>0.00227842333105491</c:v>
                </c:pt>
                <c:pt idx="7113">
                  <c:v>0.00227842333105491</c:v>
                </c:pt>
                <c:pt idx="7114">
                  <c:v>0.00227842333105491</c:v>
                </c:pt>
                <c:pt idx="7115">
                  <c:v>0.00227842333105491</c:v>
                </c:pt>
                <c:pt idx="7116">
                  <c:v>0.00227842333105491</c:v>
                </c:pt>
                <c:pt idx="7117">
                  <c:v>0.00227842333105491</c:v>
                </c:pt>
                <c:pt idx="7118">
                  <c:v>0.00227842333105491</c:v>
                </c:pt>
                <c:pt idx="7119">
                  <c:v>0.00227842333105491</c:v>
                </c:pt>
                <c:pt idx="7120">
                  <c:v>0.00227842333105491</c:v>
                </c:pt>
                <c:pt idx="7121">
                  <c:v>0.00227842333105491</c:v>
                </c:pt>
                <c:pt idx="7122">
                  <c:v>0.00227842333105491</c:v>
                </c:pt>
                <c:pt idx="7123">
                  <c:v>0.00227842333105491</c:v>
                </c:pt>
                <c:pt idx="7124">
                  <c:v>0.00227842333105491</c:v>
                </c:pt>
                <c:pt idx="7125">
                  <c:v>0.00227842333105491</c:v>
                </c:pt>
                <c:pt idx="7126">
                  <c:v>0.00227842333105491</c:v>
                </c:pt>
                <c:pt idx="7127">
                  <c:v>0.00227842333105491</c:v>
                </c:pt>
                <c:pt idx="7128">
                  <c:v>0.00227842333105491</c:v>
                </c:pt>
                <c:pt idx="7129">
                  <c:v>0.00227842333105491</c:v>
                </c:pt>
                <c:pt idx="7130">
                  <c:v>0.00227842333105491</c:v>
                </c:pt>
                <c:pt idx="7131">
                  <c:v>0.00227842333105491</c:v>
                </c:pt>
                <c:pt idx="7132">
                  <c:v>0.00227842333105491</c:v>
                </c:pt>
                <c:pt idx="7133">
                  <c:v>0.00227842333105491</c:v>
                </c:pt>
                <c:pt idx="7134">
                  <c:v>0.00227842333105491</c:v>
                </c:pt>
                <c:pt idx="7135">
                  <c:v>0.00227842333105491</c:v>
                </c:pt>
                <c:pt idx="7136">
                  <c:v>0.00227842333105491</c:v>
                </c:pt>
                <c:pt idx="7137">
                  <c:v>0.00227842333105491</c:v>
                </c:pt>
                <c:pt idx="7138">
                  <c:v>0.00227842333105491</c:v>
                </c:pt>
                <c:pt idx="7139">
                  <c:v>0.00227842333105491</c:v>
                </c:pt>
                <c:pt idx="7140">
                  <c:v>0.00227842333105491</c:v>
                </c:pt>
                <c:pt idx="7141">
                  <c:v>0.00227842333105491</c:v>
                </c:pt>
                <c:pt idx="7142">
                  <c:v>0.00227842333105491</c:v>
                </c:pt>
                <c:pt idx="7143">
                  <c:v>0.00227842333105491</c:v>
                </c:pt>
                <c:pt idx="7144">
                  <c:v>0.00227842333105491</c:v>
                </c:pt>
                <c:pt idx="7145">
                  <c:v>0.00227842333105491</c:v>
                </c:pt>
                <c:pt idx="7146">
                  <c:v>0.00227842333105491</c:v>
                </c:pt>
                <c:pt idx="7147">
                  <c:v>0.00227842333105491</c:v>
                </c:pt>
                <c:pt idx="7148">
                  <c:v>0.00227842333105491</c:v>
                </c:pt>
                <c:pt idx="7149">
                  <c:v>0.00227842333105491</c:v>
                </c:pt>
                <c:pt idx="7150">
                  <c:v>0.00227842333105491</c:v>
                </c:pt>
                <c:pt idx="7151">
                  <c:v>0.00227842333105491</c:v>
                </c:pt>
                <c:pt idx="7152">
                  <c:v>0.00227842333105491</c:v>
                </c:pt>
                <c:pt idx="7153">
                  <c:v>0.00227842333105491</c:v>
                </c:pt>
                <c:pt idx="7154">
                  <c:v>0.00227842333105491</c:v>
                </c:pt>
                <c:pt idx="7155">
                  <c:v>0.00227842333105491</c:v>
                </c:pt>
                <c:pt idx="7156">
                  <c:v>0.00227842333105491</c:v>
                </c:pt>
                <c:pt idx="7157">
                  <c:v>0.00227842333105491</c:v>
                </c:pt>
                <c:pt idx="7158">
                  <c:v>0.00227842333105491</c:v>
                </c:pt>
                <c:pt idx="7159">
                  <c:v>0.00227842333105491</c:v>
                </c:pt>
                <c:pt idx="7160">
                  <c:v>0.00227842333105491</c:v>
                </c:pt>
                <c:pt idx="7161">
                  <c:v>0.00227842333105491</c:v>
                </c:pt>
                <c:pt idx="7162">
                  <c:v>0.00227842333105491</c:v>
                </c:pt>
                <c:pt idx="7163">
                  <c:v>0.00227842333105491</c:v>
                </c:pt>
                <c:pt idx="7164">
                  <c:v>0.00227842333105491</c:v>
                </c:pt>
                <c:pt idx="7165">
                  <c:v>0.00227842333105491</c:v>
                </c:pt>
                <c:pt idx="7166">
                  <c:v>0.00227842333105491</c:v>
                </c:pt>
                <c:pt idx="7167">
                  <c:v>0.00227842333105491</c:v>
                </c:pt>
                <c:pt idx="7168">
                  <c:v>0.00227842333105491</c:v>
                </c:pt>
                <c:pt idx="7169">
                  <c:v>0.00227842333105491</c:v>
                </c:pt>
                <c:pt idx="7170">
                  <c:v>0.00227842333105491</c:v>
                </c:pt>
                <c:pt idx="7171">
                  <c:v>0.00227842333105491</c:v>
                </c:pt>
                <c:pt idx="7172">
                  <c:v>0.00227842333105491</c:v>
                </c:pt>
                <c:pt idx="7173">
                  <c:v>0.00227842333105491</c:v>
                </c:pt>
                <c:pt idx="7174">
                  <c:v>0.00227842333105491</c:v>
                </c:pt>
                <c:pt idx="7175">
                  <c:v>0.00227842333105491</c:v>
                </c:pt>
                <c:pt idx="7176">
                  <c:v>0.00227842333105491</c:v>
                </c:pt>
                <c:pt idx="7177">
                  <c:v>0.00227842333105491</c:v>
                </c:pt>
                <c:pt idx="7178">
                  <c:v>0.00227842333105491</c:v>
                </c:pt>
                <c:pt idx="7179">
                  <c:v>0.00227842333105491</c:v>
                </c:pt>
                <c:pt idx="7180">
                  <c:v>0.00227842333105491</c:v>
                </c:pt>
                <c:pt idx="7181">
                  <c:v>0.00227842333105491</c:v>
                </c:pt>
                <c:pt idx="7182">
                  <c:v>0.00227842333105491</c:v>
                </c:pt>
                <c:pt idx="7183">
                  <c:v>0.00227842333105491</c:v>
                </c:pt>
                <c:pt idx="7184">
                  <c:v>0.00227842333105491</c:v>
                </c:pt>
                <c:pt idx="7185">
                  <c:v>0.00227842333105491</c:v>
                </c:pt>
                <c:pt idx="7186">
                  <c:v>0.00227842333105491</c:v>
                </c:pt>
                <c:pt idx="7187">
                  <c:v>0.00227842333105491</c:v>
                </c:pt>
                <c:pt idx="7188">
                  <c:v>0.00227842333105491</c:v>
                </c:pt>
                <c:pt idx="7189">
                  <c:v>0.00227842333105491</c:v>
                </c:pt>
                <c:pt idx="7190">
                  <c:v>0.00227842333105491</c:v>
                </c:pt>
                <c:pt idx="7191">
                  <c:v>0.00227842333105491</c:v>
                </c:pt>
                <c:pt idx="7192">
                  <c:v>0.00227842333105491</c:v>
                </c:pt>
                <c:pt idx="7193">
                  <c:v>0.00227842333105491</c:v>
                </c:pt>
                <c:pt idx="7194">
                  <c:v>0.00227842333105491</c:v>
                </c:pt>
                <c:pt idx="7195">
                  <c:v>0.00227842333105491</c:v>
                </c:pt>
                <c:pt idx="7196">
                  <c:v>0.00227842333105491</c:v>
                </c:pt>
                <c:pt idx="7197">
                  <c:v>0.00227842333105491</c:v>
                </c:pt>
                <c:pt idx="7198">
                  <c:v>0.00227842333105491</c:v>
                </c:pt>
                <c:pt idx="7199">
                  <c:v>0.00227842333105491</c:v>
                </c:pt>
                <c:pt idx="7200">
                  <c:v>0.00227842333105491</c:v>
                </c:pt>
                <c:pt idx="7201">
                  <c:v>0.00227842333105491</c:v>
                </c:pt>
                <c:pt idx="7202">
                  <c:v>0.00227842333105491</c:v>
                </c:pt>
                <c:pt idx="7203">
                  <c:v>0.00227842333105491</c:v>
                </c:pt>
                <c:pt idx="7204">
                  <c:v>0.00227842333105491</c:v>
                </c:pt>
                <c:pt idx="7205">
                  <c:v>0.00227842333105491</c:v>
                </c:pt>
                <c:pt idx="7206">
                  <c:v>0.00227842333105491</c:v>
                </c:pt>
                <c:pt idx="7207">
                  <c:v>0.00227842333105491</c:v>
                </c:pt>
                <c:pt idx="7208">
                  <c:v>0.00227842333105491</c:v>
                </c:pt>
                <c:pt idx="7209">
                  <c:v>0.00227842333105491</c:v>
                </c:pt>
                <c:pt idx="7210">
                  <c:v>0.00227842333105491</c:v>
                </c:pt>
                <c:pt idx="7211">
                  <c:v>0.00227842333105491</c:v>
                </c:pt>
                <c:pt idx="7212">
                  <c:v>0.00227842333105491</c:v>
                </c:pt>
                <c:pt idx="7213">
                  <c:v>0.00227842333105491</c:v>
                </c:pt>
                <c:pt idx="7214">
                  <c:v>0.00227842333105491</c:v>
                </c:pt>
                <c:pt idx="7215">
                  <c:v>0.00227842333105491</c:v>
                </c:pt>
                <c:pt idx="7216">
                  <c:v>0.00227842333105491</c:v>
                </c:pt>
                <c:pt idx="7217">
                  <c:v>0.00227842333105491</c:v>
                </c:pt>
                <c:pt idx="7218">
                  <c:v>0.00227842333105491</c:v>
                </c:pt>
                <c:pt idx="7219">
                  <c:v>0.00227842333105491</c:v>
                </c:pt>
                <c:pt idx="7220">
                  <c:v>0.00227842333105491</c:v>
                </c:pt>
                <c:pt idx="7221">
                  <c:v>0.00227842333105491</c:v>
                </c:pt>
                <c:pt idx="7222">
                  <c:v>0.00227842333105491</c:v>
                </c:pt>
                <c:pt idx="7223">
                  <c:v>0.00227842333105491</c:v>
                </c:pt>
                <c:pt idx="7224">
                  <c:v>0.00227842333105491</c:v>
                </c:pt>
                <c:pt idx="7225">
                  <c:v>0.00227842333105491</c:v>
                </c:pt>
                <c:pt idx="7226">
                  <c:v>0.00227842333105491</c:v>
                </c:pt>
                <c:pt idx="7227">
                  <c:v>0.00227842333105491</c:v>
                </c:pt>
                <c:pt idx="7228">
                  <c:v>0.00227842333105491</c:v>
                </c:pt>
                <c:pt idx="7229">
                  <c:v>0.00227842333105491</c:v>
                </c:pt>
                <c:pt idx="7230">
                  <c:v>0.00227842333105491</c:v>
                </c:pt>
                <c:pt idx="7231">
                  <c:v>0.00227842333105491</c:v>
                </c:pt>
                <c:pt idx="7232">
                  <c:v>0.00227842333105491</c:v>
                </c:pt>
                <c:pt idx="7233">
                  <c:v>0.00227842333105491</c:v>
                </c:pt>
                <c:pt idx="7234">
                  <c:v>0.00227842333105491</c:v>
                </c:pt>
                <c:pt idx="7235">
                  <c:v>0.00227842333105491</c:v>
                </c:pt>
                <c:pt idx="7236">
                  <c:v>0.00227842333105491</c:v>
                </c:pt>
                <c:pt idx="7237">
                  <c:v>0.00227842333105491</c:v>
                </c:pt>
                <c:pt idx="7238">
                  <c:v>0.00227842333105491</c:v>
                </c:pt>
                <c:pt idx="7239">
                  <c:v>0.00227842333105491</c:v>
                </c:pt>
                <c:pt idx="7240">
                  <c:v>0.00227842333105491</c:v>
                </c:pt>
                <c:pt idx="7241">
                  <c:v>0.00227842333105491</c:v>
                </c:pt>
                <c:pt idx="7242">
                  <c:v>0.00227842333105491</c:v>
                </c:pt>
                <c:pt idx="7243">
                  <c:v>0.00227842333105491</c:v>
                </c:pt>
                <c:pt idx="7244">
                  <c:v>0.00227842333105491</c:v>
                </c:pt>
                <c:pt idx="7245">
                  <c:v>0.00227842333105491</c:v>
                </c:pt>
                <c:pt idx="7246">
                  <c:v>0.00227842333105491</c:v>
                </c:pt>
                <c:pt idx="7247">
                  <c:v>0.00227842333105491</c:v>
                </c:pt>
                <c:pt idx="7248">
                  <c:v>0.00227842333105491</c:v>
                </c:pt>
                <c:pt idx="7249">
                  <c:v>0.00227842333105491</c:v>
                </c:pt>
                <c:pt idx="7250">
                  <c:v>0.00227842333105491</c:v>
                </c:pt>
                <c:pt idx="7251">
                  <c:v>0.00227842333105491</c:v>
                </c:pt>
                <c:pt idx="7252">
                  <c:v>0.00227842333105491</c:v>
                </c:pt>
                <c:pt idx="7253">
                  <c:v>0.00227842333105491</c:v>
                </c:pt>
                <c:pt idx="7254">
                  <c:v>0.00227842333105491</c:v>
                </c:pt>
                <c:pt idx="7255">
                  <c:v>0.00227842333105491</c:v>
                </c:pt>
                <c:pt idx="7256">
                  <c:v>0.00227842333105491</c:v>
                </c:pt>
                <c:pt idx="7257">
                  <c:v>0.00227842333105491</c:v>
                </c:pt>
                <c:pt idx="7258">
                  <c:v>0.00227842333105491</c:v>
                </c:pt>
                <c:pt idx="7259">
                  <c:v>0.00227842333105491</c:v>
                </c:pt>
                <c:pt idx="7260">
                  <c:v>0.00227842333105491</c:v>
                </c:pt>
                <c:pt idx="7261">
                  <c:v>0.00227842333105491</c:v>
                </c:pt>
                <c:pt idx="7262">
                  <c:v>0.00227842333105491</c:v>
                </c:pt>
                <c:pt idx="7263">
                  <c:v>0.00227842333105491</c:v>
                </c:pt>
                <c:pt idx="7264">
                  <c:v>0.00227842333105491</c:v>
                </c:pt>
                <c:pt idx="7265">
                  <c:v>0.00227842333105491</c:v>
                </c:pt>
                <c:pt idx="7266">
                  <c:v>0.00227842333105491</c:v>
                </c:pt>
                <c:pt idx="7267">
                  <c:v>0.00227842333105491</c:v>
                </c:pt>
                <c:pt idx="7268">
                  <c:v>0.00227842333105491</c:v>
                </c:pt>
                <c:pt idx="7269">
                  <c:v>0.00227842333105491</c:v>
                </c:pt>
                <c:pt idx="7270">
                  <c:v>0.00227842333105491</c:v>
                </c:pt>
                <c:pt idx="7271">
                  <c:v>0.00227842333105491</c:v>
                </c:pt>
                <c:pt idx="7272">
                  <c:v>0.00227842333105491</c:v>
                </c:pt>
                <c:pt idx="7273">
                  <c:v>0.00227842333105491</c:v>
                </c:pt>
                <c:pt idx="7274">
                  <c:v>0.00227842333105491</c:v>
                </c:pt>
                <c:pt idx="7275">
                  <c:v>0.00227842333105491</c:v>
                </c:pt>
                <c:pt idx="7276">
                  <c:v>0.00227842333105491</c:v>
                </c:pt>
                <c:pt idx="7277">
                  <c:v>0.00227842333105491</c:v>
                </c:pt>
                <c:pt idx="7278">
                  <c:v>0.00227842333105491</c:v>
                </c:pt>
                <c:pt idx="7279">
                  <c:v>0.00227842333105491</c:v>
                </c:pt>
                <c:pt idx="7280">
                  <c:v>0.00227842333105491</c:v>
                </c:pt>
                <c:pt idx="7281">
                  <c:v>0.00227842333105491</c:v>
                </c:pt>
                <c:pt idx="7282">
                  <c:v>0.00227842333105491</c:v>
                </c:pt>
                <c:pt idx="7283">
                  <c:v>0.00227842333105491</c:v>
                </c:pt>
                <c:pt idx="7284">
                  <c:v>0.00227842333105491</c:v>
                </c:pt>
                <c:pt idx="7285">
                  <c:v>0.00227842333105491</c:v>
                </c:pt>
                <c:pt idx="7286">
                  <c:v>0.00227842333105491</c:v>
                </c:pt>
                <c:pt idx="7287">
                  <c:v>0.00227842333105491</c:v>
                </c:pt>
                <c:pt idx="7288">
                  <c:v>0.00227842333105491</c:v>
                </c:pt>
                <c:pt idx="7289">
                  <c:v>0.00227842333105491</c:v>
                </c:pt>
                <c:pt idx="7290">
                  <c:v>0.00227842333105491</c:v>
                </c:pt>
                <c:pt idx="7291">
                  <c:v>0.00227842333105491</c:v>
                </c:pt>
                <c:pt idx="7292">
                  <c:v>0.00227842333105491</c:v>
                </c:pt>
                <c:pt idx="7293">
                  <c:v>0.00227842333105491</c:v>
                </c:pt>
                <c:pt idx="7294">
                  <c:v>0.00227842333105491</c:v>
                </c:pt>
                <c:pt idx="7295">
                  <c:v>0.00227842333105491</c:v>
                </c:pt>
                <c:pt idx="7296">
                  <c:v>0.00227842333105491</c:v>
                </c:pt>
                <c:pt idx="7297">
                  <c:v>0.00227842333105491</c:v>
                </c:pt>
                <c:pt idx="7298">
                  <c:v>0.00227842333105491</c:v>
                </c:pt>
                <c:pt idx="7299">
                  <c:v>0.00227842333105491</c:v>
                </c:pt>
                <c:pt idx="7300">
                  <c:v>0.00227842333105491</c:v>
                </c:pt>
                <c:pt idx="7301">
                  <c:v>0.00227842333105491</c:v>
                </c:pt>
                <c:pt idx="7302">
                  <c:v>0.00227842333105491</c:v>
                </c:pt>
                <c:pt idx="7303">
                  <c:v>0.00227842333105491</c:v>
                </c:pt>
                <c:pt idx="7304">
                  <c:v>0.00227842333105491</c:v>
                </c:pt>
                <c:pt idx="7305">
                  <c:v>0.00227842333105491</c:v>
                </c:pt>
                <c:pt idx="7306">
                  <c:v>0.00227842333105491</c:v>
                </c:pt>
                <c:pt idx="7307">
                  <c:v>0.00227842333105491</c:v>
                </c:pt>
                <c:pt idx="7308">
                  <c:v>0.00227842333105491</c:v>
                </c:pt>
                <c:pt idx="7309">
                  <c:v>0.00227842333105491</c:v>
                </c:pt>
                <c:pt idx="7310">
                  <c:v>0.00227842333105491</c:v>
                </c:pt>
                <c:pt idx="7311">
                  <c:v>0.00227842333105491</c:v>
                </c:pt>
                <c:pt idx="7312">
                  <c:v>0.00227842333105491</c:v>
                </c:pt>
                <c:pt idx="7313">
                  <c:v>0.00227842333105491</c:v>
                </c:pt>
                <c:pt idx="7314">
                  <c:v>0.00227842333105491</c:v>
                </c:pt>
                <c:pt idx="7315">
                  <c:v>0.00227842333105491</c:v>
                </c:pt>
                <c:pt idx="7316">
                  <c:v>0.00227842333105491</c:v>
                </c:pt>
                <c:pt idx="7317">
                  <c:v>0.00227842333105491</c:v>
                </c:pt>
                <c:pt idx="7318">
                  <c:v>0.00227842333105491</c:v>
                </c:pt>
                <c:pt idx="7319">
                  <c:v>0.00227842333105491</c:v>
                </c:pt>
                <c:pt idx="7320">
                  <c:v>0.00227842333105491</c:v>
                </c:pt>
                <c:pt idx="7321">
                  <c:v>0.00227842333105491</c:v>
                </c:pt>
                <c:pt idx="7322">
                  <c:v>0.00227842333105491</c:v>
                </c:pt>
                <c:pt idx="7323">
                  <c:v>0.00227842333105491</c:v>
                </c:pt>
                <c:pt idx="7324">
                  <c:v>0.00227842333105491</c:v>
                </c:pt>
                <c:pt idx="7325">
                  <c:v>0.00227842333105491</c:v>
                </c:pt>
                <c:pt idx="7326">
                  <c:v>0.00227842333105491</c:v>
                </c:pt>
                <c:pt idx="7327">
                  <c:v>0.00227842333105491</c:v>
                </c:pt>
                <c:pt idx="7328">
                  <c:v>0.00227842333105491</c:v>
                </c:pt>
                <c:pt idx="7329">
                  <c:v>0.00227842333105491</c:v>
                </c:pt>
                <c:pt idx="7330">
                  <c:v>0.00227842333105491</c:v>
                </c:pt>
                <c:pt idx="7331">
                  <c:v>0.00227842333105491</c:v>
                </c:pt>
                <c:pt idx="7332">
                  <c:v>0.00227842333105491</c:v>
                </c:pt>
                <c:pt idx="7333">
                  <c:v>0.00227842333105491</c:v>
                </c:pt>
                <c:pt idx="7334">
                  <c:v>0.00227842333105491</c:v>
                </c:pt>
                <c:pt idx="7335">
                  <c:v>0.00227842333105491</c:v>
                </c:pt>
                <c:pt idx="7336">
                  <c:v>0.00227842333105491</c:v>
                </c:pt>
                <c:pt idx="7337">
                  <c:v>0.00227842333105491</c:v>
                </c:pt>
                <c:pt idx="7338">
                  <c:v>0.00227842333105491</c:v>
                </c:pt>
                <c:pt idx="7339">
                  <c:v>0.00227842333105491</c:v>
                </c:pt>
                <c:pt idx="7340">
                  <c:v>0.00227842333105491</c:v>
                </c:pt>
                <c:pt idx="7341">
                  <c:v>0.00227842333105491</c:v>
                </c:pt>
                <c:pt idx="7342">
                  <c:v>0.00227842333105491</c:v>
                </c:pt>
                <c:pt idx="7343">
                  <c:v>0.00227842333105491</c:v>
                </c:pt>
                <c:pt idx="7344">
                  <c:v>0.00227842333105491</c:v>
                </c:pt>
                <c:pt idx="7345">
                  <c:v>0.00227842333105491</c:v>
                </c:pt>
                <c:pt idx="7346">
                  <c:v>0.00227842333105491</c:v>
                </c:pt>
                <c:pt idx="7347">
                  <c:v>0.00227842333105491</c:v>
                </c:pt>
                <c:pt idx="7348">
                  <c:v>0.00227842333105491</c:v>
                </c:pt>
                <c:pt idx="7349">
                  <c:v>0.00227842333105491</c:v>
                </c:pt>
                <c:pt idx="7350">
                  <c:v>0.00227842333105491</c:v>
                </c:pt>
                <c:pt idx="7351">
                  <c:v>0.00227842333105491</c:v>
                </c:pt>
                <c:pt idx="7352">
                  <c:v>0.00227842333105491</c:v>
                </c:pt>
                <c:pt idx="7353">
                  <c:v>0.00227842333105491</c:v>
                </c:pt>
                <c:pt idx="7354">
                  <c:v>0.00227842333105491</c:v>
                </c:pt>
                <c:pt idx="7355">
                  <c:v>0.00227842333105491</c:v>
                </c:pt>
                <c:pt idx="7356">
                  <c:v>0.00227842333105491</c:v>
                </c:pt>
                <c:pt idx="7357">
                  <c:v>0.00227842333105491</c:v>
                </c:pt>
                <c:pt idx="7358">
                  <c:v>0.00227842333105491</c:v>
                </c:pt>
                <c:pt idx="7359">
                  <c:v>0.00227842333105491</c:v>
                </c:pt>
                <c:pt idx="7360">
                  <c:v>0.00227842333105491</c:v>
                </c:pt>
                <c:pt idx="7361">
                  <c:v>0.00227842333105491</c:v>
                </c:pt>
                <c:pt idx="7362">
                  <c:v>0.00227842333105491</c:v>
                </c:pt>
                <c:pt idx="7363">
                  <c:v>0.00227842333105491</c:v>
                </c:pt>
                <c:pt idx="7364">
                  <c:v>0.00227842333105491</c:v>
                </c:pt>
                <c:pt idx="7365">
                  <c:v>0.00227842333105491</c:v>
                </c:pt>
                <c:pt idx="7366">
                  <c:v>0.00227842333105491</c:v>
                </c:pt>
                <c:pt idx="7367">
                  <c:v>0.00227842333105491</c:v>
                </c:pt>
                <c:pt idx="7368">
                  <c:v>0.00227842333105491</c:v>
                </c:pt>
                <c:pt idx="7369">
                  <c:v>0.00227842333105491</c:v>
                </c:pt>
                <c:pt idx="7370">
                  <c:v>0.00227842333105491</c:v>
                </c:pt>
                <c:pt idx="7371">
                  <c:v>0.00227842333105491</c:v>
                </c:pt>
                <c:pt idx="7372">
                  <c:v>0.00227842333105491</c:v>
                </c:pt>
                <c:pt idx="7373">
                  <c:v>0.00227842333105491</c:v>
                </c:pt>
                <c:pt idx="7374">
                  <c:v>0.00227842333105491</c:v>
                </c:pt>
                <c:pt idx="7375">
                  <c:v>0.00227842333105491</c:v>
                </c:pt>
                <c:pt idx="7376">
                  <c:v>0.00227842333105491</c:v>
                </c:pt>
                <c:pt idx="7377">
                  <c:v>0.00227842333105491</c:v>
                </c:pt>
                <c:pt idx="7378">
                  <c:v>0.00227842333105491</c:v>
                </c:pt>
                <c:pt idx="7379">
                  <c:v>0.00227842333105491</c:v>
                </c:pt>
                <c:pt idx="7380">
                  <c:v>0.00227842333105491</c:v>
                </c:pt>
                <c:pt idx="7381">
                  <c:v>0.00227842333105491</c:v>
                </c:pt>
                <c:pt idx="7382">
                  <c:v>0.00227842333105491</c:v>
                </c:pt>
                <c:pt idx="7383">
                  <c:v>0.00227842333105491</c:v>
                </c:pt>
                <c:pt idx="7384">
                  <c:v>0.00227842333105491</c:v>
                </c:pt>
                <c:pt idx="7385">
                  <c:v>0.00227842333105491</c:v>
                </c:pt>
                <c:pt idx="7386">
                  <c:v>0.00227842333105491</c:v>
                </c:pt>
                <c:pt idx="7387">
                  <c:v>0.00227842333105491</c:v>
                </c:pt>
                <c:pt idx="7388">
                  <c:v>0.00227842333105491</c:v>
                </c:pt>
                <c:pt idx="7389">
                  <c:v>0.00227842333105491</c:v>
                </c:pt>
                <c:pt idx="7390">
                  <c:v>0.00227842333105491</c:v>
                </c:pt>
                <c:pt idx="7391">
                  <c:v>0.00227842333105491</c:v>
                </c:pt>
                <c:pt idx="7392">
                  <c:v>0.00227842333105491</c:v>
                </c:pt>
                <c:pt idx="7393">
                  <c:v>0.00227842333105491</c:v>
                </c:pt>
                <c:pt idx="7394">
                  <c:v>0.00227842333105491</c:v>
                </c:pt>
                <c:pt idx="7395">
                  <c:v>0.00227842333105491</c:v>
                </c:pt>
                <c:pt idx="7396">
                  <c:v>0.00227842333105491</c:v>
                </c:pt>
                <c:pt idx="7397">
                  <c:v>0.00227842333105491</c:v>
                </c:pt>
                <c:pt idx="7398">
                  <c:v>0.00227842333105491</c:v>
                </c:pt>
                <c:pt idx="7399">
                  <c:v>0.00227842333105491</c:v>
                </c:pt>
                <c:pt idx="7400">
                  <c:v>0.00227842333105491</c:v>
                </c:pt>
                <c:pt idx="7401">
                  <c:v>0.00227842333105491</c:v>
                </c:pt>
                <c:pt idx="7402">
                  <c:v>0.00227842333105491</c:v>
                </c:pt>
                <c:pt idx="7403">
                  <c:v>0.00227842333105491</c:v>
                </c:pt>
                <c:pt idx="7404">
                  <c:v>0.00227842333105491</c:v>
                </c:pt>
                <c:pt idx="7405">
                  <c:v>0.00227842333105491</c:v>
                </c:pt>
                <c:pt idx="7406">
                  <c:v>0.00227842333105491</c:v>
                </c:pt>
                <c:pt idx="7407">
                  <c:v>0.00227842333105491</c:v>
                </c:pt>
                <c:pt idx="7408">
                  <c:v>0.00227842333105491</c:v>
                </c:pt>
                <c:pt idx="7409">
                  <c:v>0.00227842333105491</c:v>
                </c:pt>
                <c:pt idx="7410">
                  <c:v>0.00227842333105491</c:v>
                </c:pt>
                <c:pt idx="7411">
                  <c:v>0.00227842333105491</c:v>
                </c:pt>
                <c:pt idx="7412">
                  <c:v>0.00227842333105491</c:v>
                </c:pt>
                <c:pt idx="7413">
                  <c:v>0.00227842333105491</c:v>
                </c:pt>
                <c:pt idx="7414">
                  <c:v>0.00227842333105491</c:v>
                </c:pt>
                <c:pt idx="7415">
                  <c:v>0.00227842333105491</c:v>
                </c:pt>
                <c:pt idx="7416">
                  <c:v>0.00227842333105491</c:v>
                </c:pt>
                <c:pt idx="7417">
                  <c:v>0.00227842333105491</c:v>
                </c:pt>
                <c:pt idx="7418">
                  <c:v>0.00227842333105491</c:v>
                </c:pt>
                <c:pt idx="7419">
                  <c:v>0.00227842333105491</c:v>
                </c:pt>
                <c:pt idx="7420">
                  <c:v>0.00227842333105491</c:v>
                </c:pt>
                <c:pt idx="7421">
                  <c:v>0.00227842333105491</c:v>
                </c:pt>
                <c:pt idx="7422">
                  <c:v>0.00227842333105491</c:v>
                </c:pt>
                <c:pt idx="7423">
                  <c:v>0.00227842333105491</c:v>
                </c:pt>
                <c:pt idx="7424">
                  <c:v>0.00227842333105491</c:v>
                </c:pt>
                <c:pt idx="7425">
                  <c:v>0.00227842333105491</c:v>
                </c:pt>
                <c:pt idx="7426">
                  <c:v>0.00227842333105491</c:v>
                </c:pt>
                <c:pt idx="7427">
                  <c:v>0.00227842333105491</c:v>
                </c:pt>
                <c:pt idx="7428">
                  <c:v>0.00227842333105491</c:v>
                </c:pt>
                <c:pt idx="7429">
                  <c:v>0.00227842333105491</c:v>
                </c:pt>
                <c:pt idx="7430">
                  <c:v>0.00227842333105491</c:v>
                </c:pt>
                <c:pt idx="7431">
                  <c:v>0.00227842333105491</c:v>
                </c:pt>
                <c:pt idx="7432">
                  <c:v>0.00227842333105491</c:v>
                </c:pt>
                <c:pt idx="7433">
                  <c:v>0.00227842333105491</c:v>
                </c:pt>
                <c:pt idx="7434">
                  <c:v>0.00227842333105491</c:v>
                </c:pt>
                <c:pt idx="7435">
                  <c:v>0.00227842333105491</c:v>
                </c:pt>
                <c:pt idx="7436">
                  <c:v>0.00227842333105491</c:v>
                </c:pt>
                <c:pt idx="7437">
                  <c:v>0.00227842333105491</c:v>
                </c:pt>
                <c:pt idx="7438">
                  <c:v>0.00227842333105491</c:v>
                </c:pt>
                <c:pt idx="7439">
                  <c:v>0.00227842333105491</c:v>
                </c:pt>
                <c:pt idx="7440">
                  <c:v>0.00227842333105491</c:v>
                </c:pt>
                <c:pt idx="7441">
                  <c:v>0.00227842333105491</c:v>
                </c:pt>
                <c:pt idx="7442">
                  <c:v>0.00227842333105491</c:v>
                </c:pt>
                <c:pt idx="7443">
                  <c:v>0.00227842333105491</c:v>
                </c:pt>
                <c:pt idx="7444">
                  <c:v>0.00227842333105491</c:v>
                </c:pt>
                <c:pt idx="7445">
                  <c:v>0.00227842333105491</c:v>
                </c:pt>
                <c:pt idx="7446">
                  <c:v>0.00227842333105491</c:v>
                </c:pt>
                <c:pt idx="7447">
                  <c:v>0.00227842333105491</c:v>
                </c:pt>
                <c:pt idx="7448">
                  <c:v>0.00227842333105491</c:v>
                </c:pt>
                <c:pt idx="7449">
                  <c:v>0.00227842333105491</c:v>
                </c:pt>
                <c:pt idx="7450">
                  <c:v>0.00227842333105491</c:v>
                </c:pt>
                <c:pt idx="7451">
                  <c:v>0.00227842333105491</c:v>
                </c:pt>
                <c:pt idx="7452">
                  <c:v>0.00227842333105491</c:v>
                </c:pt>
                <c:pt idx="7453">
                  <c:v>0.00227842333105491</c:v>
                </c:pt>
                <c:pt idx="7454">
                  <c:v>0.00227842333105491</c:v>
                </c:pt>
                <c:pt idx="7455">
                  <c:v>0.00227842333105491</c:v>
                </c:pt>
                <c:pt idx="7456">
                  <c:v>0.00227842333105491</c:v>
                </c:pt>
                <c:pt idx="7457">
                  <c:v>0.00227842333105491</c:v>
                </c:pt>
                <c:pt idx="7458">
                  <c:v>0.00227842333105491</c:v>
                </c:pt>
                <c:pt idx="7459">
                  <c:v>0.00227842333105491</c:v>
                </c:pt>
                <c:pt idx="7460">
                  <c:v>0.00227842333105491</c:v>
                </c:pt>
                <c:pt idx="7461">
                  <c:v>0.00227842333105491</c:v>
                </c:pt>
                <c:pt idx="7462">
                  <c:v>0.00227842333105491</c:v>
                </c:pt>
                <c:pt idx="7463">
                  <c:v>0.00227842333105491</c:v>
                </c:pt>
                <c:pt idx="7464">
                  <c:v>0.00227842333105491</c:v>
                </c:pt>
                <c:pt idx="7465">
                  <c:v>0.00227842333105491</c:v>
                </c:pt>
                <c:pt idx="7466">
                  <c:v>0.00227842333105491</c:v>
                </c:pt>
                <c:pt idx="7467">
                  <c:v>0.00227842333105491</c:v>
                </c:pt>
                <c:pt idx="7468">
                  <c:v>0.00227842333105491</c:v>
                </c:pt>
                <c:pt idx="7469">
                  <c:v>0.00227842333105491</c:v>
                </c:pt>
                <c:pt idx="7470">
                  <c:v>0.00227842333105491</c:v>
                </c:pt>
                <c:pt idx="7471">
                  <c:v>0.00227842333105491</c:v>
                </c:pt>
                <c:pt idx="7472">
                  <c:v>0.00227842333105491</c:v>
                </c:pt>
                <c:pt idx="7473">
                  <c:v>0.00227842333105491</c:v>
                </c:pt>
                <c:pt idx="7474">
                  <c:v>0.00227842333105491</c:v>
                </c:pt>
                <c:pt idx="7475">
                  <c:v>0.00227842333105491</c:v>
                </c:pt>
                <c:pt idx="7476">
                  <c:v>0.00227842333105491</c:v>
                </c:pt>
                <c:pt idx="7477">
                  <c:v>0.00227842333105491</c:v>
                </c:pt>
                <c:pt idx="7478">
                  <c:v>0.00227842333105491</c:v>
                </c:pt>
                <c:pt idx="7479">
                  <c:v>0.00227842333105491</c:v>
                </c:pt>
                <c:pt idx="7480">
                  <c:v>0.00227842333105491</c:v>
                </c:pt>
                <c:pt idx="7481">
                  <c:v>0.00227842333105491</c:v>
                </c:pt>
                <c:pt idx="7482">
                  <c:v>0.00227842333105491</c:v>
                </c:pt>
                <c:pt idx="7483">
                  <c:v>0.00227842333105491</c:v>
                </c:pt>
                <c:pt idx="7484">
                  <c:v>0.00227842333105491</c:v>
                </c:pt>
                <c:pt idx="7485">
                  <c:v>0.00227842333105491</c:v>
                </c:pt>
                <c:pt idx="7486">
                  <c:v>0.00227842333105491</c:v>
                </c:pt>
                <c:pt idx="7487">
                  <c:v>0.00227842333105491</c:v>
                </c:pt>
                <c:pt idx="7488">
                  <c:v>0.00227842333105491</c:v>
                </c:pt>
                <c:pt idx="7489">
                  <c:v>0.00227842333105491</c:v>
                </c:pt>
                <c:pt idx="7490">
                  <c:v>0.00227842333105491</c:v>
                </c:pt>
                <c:pt idx="7491">
                  <c:v>0.00227842333105491</c:v>
                </c:pt>
                <c:pt idx="7492">
                  <c:v>0.00227842333105491</c:v>
                </c:pt>
                <c:pt idx="7493">
                  <c:v>0.00227842333105491</c:v>
                </c:pt>
                <c:pt idx="7494">
                  <c:v>0.00227842333105491</c:v>
                </c:pt>
                <c:pt idx="7495">
                  <c:v>0.00227842333105491</c:v>
                </c:pt>
                <c:pt idx="7496">
                  <c:v>0.00227842333105491</c:v>
                </c:pt>
                <c:pt idx="7497">
                  <c:v>0.00227842333105491</c:v>
                </c:pt>
                <c:pt idx="7498">
                  <c:v>0.00227842333105491</c:v>
                </c:pt>
                <c:pt idx="7499">
                  <c:v>0.00227842333105491</c:v>
                </c:pt>
                <c:pt idx="7500">
                  <c:v>0.00227842333105491</c:v>
                </c:pt>
                <c:pt idx="7501">
                  <c:v>0.00227842333105491</c:v>
                </c:pt>
                <c:pt idx="7502">
                  <c:v>0.00227842333105491</c:v>
                </c:pt>
                <c:pt idx="7503">
                  <c:v>0.00227842333105491</c:v>
                </c:pt>
                <c:pt idx="7504">
                  <c:v>0.00227842333105491</c:v>
                </c:pt>
                <c:pt idx="7505">
                  <c:v>0.00227842333105491</c:v>
                </c:pt>
                <c:pt idx="7506">
                  <c:v>0.00227842333105491</c:v>
                </c:pt>
                <c:pt idx="7507">
                  <c:v>0.00227842333105491</c:v>
                </c:pt>
                <c:pt idx="7508">
                  <c:v>0.00227842333105491</c:v>
                </c:pt>
                <c:pt idx="7509">
                  <c:v>0.00227842333105491</c:v>
                </c:pt>
                <c:pt idx="7510">
                  <c:v>0.00227842333105491</c:v>
                </c:pt>
                <c:pt idx="7511">
                  <c:v>0.00227842333105491</c:v>
                </c:pt>
                <c:pt idx="7512">
                  <c:v>0.00227842333105491</c:v>
                </c:pt>
                <c:pt idx="7513">
                  <c:v>0.00227842333105491</c:v>
                </c:pt>
                <c:pt idx="7514">
                  <c:v>0.00227842333105491</c:v>
                </c:pt>
                <c:pt idx="7515">
                  <c:v>0.00227842333105491</c:v>
                </c:pt>
                <c:pt idx="7516">
                  <c:v>0.00227842333105491</c:v>
                </c:pt>
                <c:pt idx="7517">
                  <c:v>0.00227842333105491</c:v>
                </c:pt>
                <c:pt idx="7518">
                  <c:v>0.00227842333105491</c:v>
                </c:pt>
                <c:pt idx="7519">
                  <c:v>0.00227842333105491</c:v>
                </c:pt>
                <c:pt idx="7520">
                  <c:v>0.00227842333105491</c:v>
                </c:pt>
                <c:pt idx="7521">
                  <c:v>0.00227842333105491</c:v>
                </c:pt>
                <c:pt idx="7522">
                  <c:v>0.00227842333105491</c:v>
                </c:pt>
                <c:pt idx="7523">
                  <c:v>0.00227842333105491</c:v>
                </c:pt>
                <c:pt idx="7524">
                  <c:v>0.00227842333105491</c:v>
                </c:pt>
                <c:pt idx="7525">
                  <c:v>0.00227842333105491</c:v>
                </c:pt>
                <c:pt idx="7526">
                  <c:v>0.00227842333105491</c:v>
                </c:pt>
                <c:pt idx="7527">
                  <c:v>0.00227842333105491</c:v>
                </c:pt>
                <c:pt idx="7528">
                  <c:v>0.00227842333105491</c:v>
                </c:pt>
                <c:pt idx="7529">
                  <c:v>0.00227842333105491</c:v>
                </c:pt>
                <c:pt idx="7530">
                  <c:v>0.00227842333105491</c:v>
                </c:pt>
                <c:pt idx="7531">
                  <c:v>0.00227842333105491</c:v>
                </c:pt>
                <c:pt idx="7532">
                  <c:v>0.00227842333105491</c:v>
                </c:pt>
                <c:pt idx="7533">
                  <c:v>0.00227842333105491</c:v>
                </c:pt>
                <c:pt idx="7534">
                  <c:v>0.00227842333105491</c:v>
                </c:pt>
                <c:pt idx="7535">
                  <c:v>0.00227842333105491</c:v>
                </c:pt>
                <c:pt idx="7536">
                  <c:v>0.00227842333105491</c:v>
                </c:pt>
                <c:pt idx="7537">
                  <c:v>0.00227842333105491</c:v>
                </c:pt>
                <c:pt idx="7538">
                  <c:v>0.00227842333105491</c:v>
                </c:pt>
                <c:pt idx="7539">
                  <c:v>0.00227842333105491</c:v>
                </c:pt>
                <c:pt idx="7540">
                  <c:v>0.00227842333105491</c:v>
                </c:pt>
                <c:pt idx="7541">
                  <c:v>0.00227842333105491</c:v>
                </c:pt>
                <c:pt idx="7542">
                  <c:v>0.00227842333105491</c:v>
                </c:pt>
                <c:pt idx="7543">
                  <c:v>0.00227842333105491</c:v>
                </c:pt>
                <c:pt idx="7544">
                  <c:v>0.00227842333105491</c:v>
                </c:pt>
                <c:pt idx="7545">
                  <c:v>0.00227842333105491</c:v>
                </c:pt>
                <c:pt idx="7546">
                  <c:v>0.00227842333105491</c:v>
                </c:pt>
                <c:pt idx="7547">
                  <c:v>0.00227842333105491</c:v>
                </c:pt>
                <c:pt idx="7548">
                  <c:v>0.00227842333105491</c:v>
                </c:pt>
                <c:pt idx="7549">
                  <c:v>0.00227842333105491</c:v>
                </c:pt>
                <c:pt idx="7550">
                  <c:v>0.00227842333105491</c:v>
                </c:pt>
                <c:pt idx="7551">
                  <c:v>0.00227842333105491</c:v>
                </c:pt>
                <c:pt idx="7552">
                  <c:v>0.00227842333105491</c:v>
                </c:pt>
                <c:pt idx="7553">
                  <c:v>0.00227842333105491</c:v>
                </c:pt>
                <c:pt idx="7554">
                  <c:v>0.00227842333105491</c:v>
                </c:pt>
                <c:pt idx="7555">
                  <c:v>0.00227842333105491</c:v>
                </c:pt>
                <c:pt idx="7556">
                  <c:v>0.00227842333105491</c:v>
                </c:pt>
                <c:pt idx="7557">
                  <c:v>0.00227842333105491</c:v>
                </c:pt>
                <c:pt idx="7558">
                  <c:v>0.00227842333105491</c:v>
                </c:pt>
                <c:pt idx="7559">
                  <c:v>0.00227842333105491</c:v>
                </c:pt>
                <c:pt idx="7560">
                  <c:v>0.00227842333105491</c:v>
                </c:pt>
                <c:pt idx="7561">
                  <c:v>0.00227842333105491</c:v>
                </c:pt>
                <c:pt idx="7562">
                  <c:v>0.00227842333105491</c:v>
                </c:pt>
                <c:pt idx="7563">
                  <c:v>0.00227842333105491</c:v>
                </c:pt>
                <c:pt idx="7564">
                  <c:v>0.00227842333105491</c:v>
                </c:pt>
                <c:pt idx="7565">
                  <c:v>0.00227842333105491</c:v>
                </c:pt>
                <c:pt idx="7566">
                  <c:v>0.00227842333105491</c:v>
                </c:pt>
                <c:pt idx="7567">
                  <c:v>0.00227842333105491</c:v>
                </c:pt>
                <c:pt idx="7568">
                  <c:v>0.00227842333105491</c:v>
                </c:pt>
                <c:pt idx="7569">
                  <c:v>0.00227842333105491</c:v>
                </c:pt>
                <c:pt idx="7570">
                  <c:v>0.00227842333105491</c:v>
                </c:pt>
                <c:pt idx="7571">
                  <c:v>0.00227842333105491</c:v>
                </c:pt>
                <c:pt idx="7572">
                  <c:v>0.00227842333105491</c:v>
                </c:pt>
                <c:pt idx="7573">
                  <c:v>0.00227842333105491</c:v>
                </c:pt>
                <c:pt idx="7574">
                  <c:v>0.00227842333105491</c:v>
                </c:pt>
                <c:pt idx="7575">
                  <c:v>0.00227842333105491</c:v>
                </c:pt>
                <c:pt idx="7576">
                  <c:v>0.00227842333105491</c:v>
                </c:pt>
                <c:pt idx="7577">
                  <c:v>0.00227842333105491</c:v>
                </c:pt>
                <c:pt idx="7578">
                  <c:v>0.00227842333105491</c:v>
                </c:pt>
                <c:pt idx="7579">
                  <c:v>0.00227842333105491</c:v>
                </c:pt>
                <c:pt idx="7580">
                  <c:v>0.00227842333105491</c:v>
                </c:pt>
                <c:pt idx="7581">
                  <c:v>0.00227842333105491</c:v>
                </c:pt>
                <c:pt idx="7582">
                  <c:v>0.00227842333105491</c:v>
                </c:pt>
                <c:pt idx="7583">
                  <c:v>0.00227842333105491</c:v>
                </c:pt>
                <c:pt idx="7584">
                  <c:v>0.00227842333105491</c:v>
                </c:pt>
                <c:pt idx="7585">
                  <c:v>0.00227842333105491</c:v>
                </c:pt>
                <c:pt idx="7586">
                  <c:v>0.00227842333105491</c:v>
                </c:pt>
                <c:pt idx="7587">
                  <c:v>0.00227842333105491</c:v>
                </c:pt>
                <c:pt idx="7588">
                  <c:v>0.00227842333105491</c:v>
                </c:pt>
                <c:pt idx="7589">
                  <c:v>0.00227842333105491</c:v>
                </c:pt>
                <c:pt idx="7590">
                  <c:v>0.00227842333105491</c:v>
                </c:pt>
                <c:pt idx="7591">
                  <c:v>0.00227842333105491</c:v>
                </c:pt>
                <c:pt idx="7592">
                  <c:v>0.00227842333105491</c:v>
                </c:pt>
                <c:pt idx="7593">
                  <c:v>0.00227842333105491</c:v>
                </c:pt>
                <c:pt idx="7594">
                  <c:v>0.00227842333105491</c:v>
                </c:pt>
                <c:pt idx="7595">
                  <c:v>0.00227842333105491</c:v>
                </c:pt>
                <c:pt idx="7596">
                  <c:v>0.00227842333105491</c:v>
                </c:pt>
                <c:pt idx="7597">
                  <c:v>0.00227842333105491</c:v>
                </c:pt>
                <c:pt idx="7598">
                  <c:v>0.00227842333105491</c:v>
                </c:pt>
                <c:pt idx="7599">
                  <c:v>0.00227842333105491</c:v>
                </c:pt>
                <c:pt idx="7600">
                  <c:v>0.00227842333105491</c:v>
                </c:pt>
                <c:pt idx="7601">
                  <c:v>0.00227842333105491</c:v>
                </c:pt>
                <c:pt idx="7602">
                  <c:v>0.00227842333105491</c:v>
                </c:pt>
                <c:pt idx="7603">
                  <c:v>0.00227842333105491</c:v>
                </c:pt>
                <c:pt idx="7604">
                  <c:v>0.00227842333105491</c:v>
                </c:pt>
                <c:pt idx="7605">
                  <c:v>0.00227842333105491</c:v>
                </c:pt>
                <c:pt idx="7606">
                  <c:v>0.00227842333105491</c:v>
                </c:pt>
                <c:pt idx="7607">
                  <c:v>0.00227842333105491</c:v>
                </c:pt>
                <c:pt idx="7608">
                  <c:v>0.00227842333105491</c:v>
                </c:pt>
                <c:pt idx="7609">
                  <c:v>0.00227842333105491</c:v>
                </c:pt>
                <c:pt idx="7610">
                  <c:v>0.00227842333105491</c:v>
                </c:pt>
                <c:pt idx="7611">
                  <c:v>0.00227842333105491</c:v>
                </c:pt>
                <c:pt idx="7612">
                  <c:v>0.00227842333105491</c:v>
                </c:pt>
                <c:pt idx="7613">
                  <c:v>0.00227842333105491</c:v>
                </c:pt>
                <c:pt idx="7614">
                  <c:v>0.00227842333105491</c:v>
                </c:pt>
                <c:pt idx="7615">
                  <c:v>0.00227842333105491</c:v>
                </c:pt>
                <c:pt idx="7616">
                  <c:v>0.00227842333105491</c:v>
                </c:pt>
                <c:pt idx="7617">
                  <c:v>0.00227842333105491</c:v>
                </c:pt>
                <c:pt idx="7618">
                  <c:v>0.00227842333105491</c:v>
                </c:pt>
                <c:pt idx="7619">
                  <c:v>0.00227842333105491</c:v>
                </c:pt>
                <c:pt idx="7620">
                  <c:v>0.00227842333105491</c:v>
                </c:pt>
                <c:pt idx="7621">
                  <c:v>0.00227842333105491</c:v>
                </c:pt>
                <c:pt idx="7622">
                  <c:v>0.00227842333105491</c:v>
                </c:pt>
                <c:pt idx="7623">
                  <c:v>0.00227842333105491</c:v>
                </c:pt>
                <c:pt idx="7624">
                  <c:v>0.00227842333105491</c:v>
                </c:pt>
                <c:pt idx="7625">
                  <c:v>0.00227842333105491</c:v>
                </c:pt>
                <c:pt idx="7626">
                  <c:v>0.00227842333105491</c:v>
                </c:pt>
                <c:pt idx="7627">
                  <c:v>0.00227842333105491</c:v>
                </c:pt>
                <c:pt idx="7628">
                  <c:v>0.00227842333105491</c:v>
                </c:pt>
                <c:pt idx="7629">
                  <c:v>0.00227842333105491</c:v>
                </c:pt>
                <c:pt idx="7630">
                  <c:v>0.00227842333105491</c:v>
                </c:pt>
                <c:pt idx="7631">
                  <c:v>0.00227842333105491</c:v>
                </c:pt>
                <c:pt idx="7632">
                  <c:v>0.00227842333105491</c:v>
                </c:pt>
                <c:pt idx="7633">
                  <c:v>0.00227842333105491</c:v>
                </c:pt>
                <c:pt idx="7634">
                  <c:v>0.00227842333105491</c:v>
                </c:pt>
                <c:pt idx="7635">
                  <c:v>0.00227842333105491</c:v>
                </c:pt>
                <c:pt idx="7636">
                  <c:v>0.00227842333105491</c:v>
                </c:pt>
                <c:pt idx="7637">
                  <c:v>0.00227842333105491</c:v>
                </c:pt>
                <c:pt idx="7638">
                  <c:v>0.00227842333105491</c:v>
                </c:pt>
                <c:pt idx="7639">
                  <c:v>0.00227842333105491</c:v>
                </c:pt>
                <c:pt idx="7640">
                  <c:v>0.00227842333105491</c:v>
                </c:pt>
                <c:pt idx="7641">
                  <c:v>0.00227842333105491</c:v>
                </c:pt>
                <c:pt idx="7642">
                  <c:v>0.00227842333105491</c:v>
                </c:pt>
                <c:pt idx="7643">
                  <c:v>0.00227842333105491</c:v>
                </c:pt>
                <c:pt idx="7644">
                  <c:v>0.00227842333105491</c:v>
                </c:pt>
                <c:pt idx="7645">
                  <c:v>0.00227842333105491</c:v>
                </c:pt>
                <c:pt idx="7646">
                  <c:v>0.00227842333105491</c:v>
                </c:pt>
                <c:pt idx="7647">
                  <c:v>0.00227842333105491</c:v>
                </c:pt>
                <c:pt idx="7648">
                  <c:v>0.00227842333105491</c:v>
                </c:pt>
                <c:pt idx="7649">
                  <c:v>0.00227842333105491</c:v>
                </c:pt>
                <c:pt idx="7650">
                  <c:v>0.00227842333105491</c:v>
                </c:pt>
                <c:pt idx="7651">
                  <c:v>0.00227842333105491</c:v>
                </c:pt>
                <c:pt idx="7652">
                  <c:v>0.00227842333105491</c:v>
                </c:pt>
                <c:pt idx="7653">
                  <c:v>0.00227842333105491</c:v>
                </c:pt>
                <c:pt idx="7654">
                  <c:v>0.00227842333105491</c:v>
                </c:pt>
                <c:pt idx="7655">
                  <c:v>0.00227842333105491</c:v>
                </c:pt>
                <c:pt idx="7656">
                  <c:v>0.00227842333105491</c:v>
                </c:pt>
                <c:pt idx="7657">
                  <c:v>0.00227842333105491</c:v>
                </c:pt>
                <c:pt idx="7658">
                  <c:v>0.00227842333105491</c:v>
                </c:pt>
                <c:pt idx="7659">
                  <c:v>0.00227842333105491</c:v>
                </c:pt>
                <c:pt idx="7660">
                  <c:v>0.00227842333105491</c:v>
                </c:pt>
                <c:pt idx="7661">
                  <c:v>0.00227842333105491</c:v>
                </c:pt>
                <c:pt idx="7662">
                  <c:v>0.00227842333105491</c:v>
                </c:pt>
                <c:pt idx="7663">
                  <c:v>0.00227842333105491</c:v>
                </c:pt>
                <c:pt idx="7664">
                  <c:v>0.00227842333105491</c:v>
                </c:pt>
                <c:pt idx="7665">
                  <c:v>0.00227842333105491</c:v>
                </c:pt>
                <c:pt idx="7666">
                  <c:v>0.00227842333105491</c:v>
                </c:pt>
                <c:pt idx="7667">
                  <c:v>0.00227842333105491</c:v>
                </c:pt>
                <c:pt idx="7668">
                  <c:v>0.00227842333105491</c:v>
                </c:pt>
                <c:pt idx="7669">
                  <c:v>0.00227842333105491</c:v>
                </c:pt>
                <c:pt idx="7670">
                  <c:v>0.00227842333105491</c:v>
                </c:pt>
                <c:pt idx="7671">
                  <c:v>0.00227842333105491</c:v>
                </c:pt>
                <c:pt idx="7672">
                  <c:v>0.00227842333105491</c:v>
                </c:pt>
                <c:pt idx="7673">
                  <c:v>0.00227842333105491</c:v>
                </c:pt>
                <c:pt idx="7674">
                  <c:v>0.00227842333105491</c:v>
                </c:pt>
                <c:pt idx="7675">
                  <c:v>0.00227842333105491</c:v>
                </c:pt>
                <c:pt idx="7676">
                  <c:v>0.00227842333105491</c:v>
                </c:pt>
                <c:pt idx="7677">
                  <c:v>0.00227842333105491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0631208"/>
        <c:axId val="-1982242296"/>
      </c:scatterChart>
      <c:valAx>
        <c:axId val="-2050631208"/>
        <c:scaling>
          <c:logBase val="10.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982242296"/>
        <c:crossesAt val="0.001"/>
        <c:crossBetween val="midCat"/>
      </c:valAx>
      <c:valAx>
        <c:axId val="-1982242296"/>
        <c:scaling>
          <c:logBase val="10.0"/>
          <c:orientation val="minMax"/>
          <c:max val="100.0"/>
        </c:scaling>
        <c:delete val="0"/>
        <c:axPos val="l"/>
        <c:numFmt formatCode="General" sourceLinked="0"/>
        <c:majorTickMark val="out"/>
        <c:minorTickMark val="none"/>
        <c:tickLblPos val="nextTo"/>
        <c:crossAx val="-20506312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Oracle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0.851472</c:v>
                </c:pt>
                <c:pt idx="1">
                  <c:v>0.808264</c:v>
                </c:pt>
                <c:pt idx="2">
                  <c:v>0.782091999999999</c:v>
                </c:pt>
                <c:pt idx="3">
                  <c:v>0.765556</c:v>
                </c:pt>
                <c:pt idx="4">
                  <c:v>0.752708999999999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RNN</c:v>
                </c:pt>
              </c:strCache>
            </c:strRef>
          </c:tx>
          <c:spPr>
            <a:ln w="3175" cmpd="sng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plus>
            <c:min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Sheet1!$F$2:$F$6</c:f>
              <c:numCache>
                <c:formatCode>0.000</c:formatCode>
                <c:ptCount val="5"/>
                <c:pt idx="0">
                  <c:v>0.846682653061223</c:v>
                </c:pt>
                <c:pt idx="1">
                  <c:v>0.805</c:v>
                </c:pt>
                <c:pt idx="2">
                  <c:v>0.78</c:v>
                </c:pt>
                <c:pt idx="3">
                  <c:v>0.76</c:v>
                </c:pt>
                <c:pt idx="4">
                  <c:v>0.751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LSTM</c:v>
                </c:pt>
              </c:strCache>
            </c:strRef>
          </c:tx>
          <c:spPr>
            <a:ln w="3175" cmpd="sng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plus>
            <c:min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0.847</c:v>
                </c:pt>
                <c:pt idx="1">
                  <c:v>0.809</c:v>
                </c:pt>
                <c:pt idx="2">
                  <c:v>0.781</c:v>
                </c:pt>
                <c:pt idx="3">
                  <c:v>0.759</c:v>
                </c:pt>
                <c:pt idx="4">
                  <c:v>0.752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BKT</c:v>
                </c:pt>
              </c:strCache>
            </c:strRef>
          </c:tx>
          <c:spPr>
            <a:ln w="3175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plus>
            <c:min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0.819521428571429</c:v>
                </c:pt>
                <c:pt idx="1">
                  <c:v>0.716541836734694</c:v>
                </c:pt>
                <c:pt idx="2">
                  <c:v>0.659374489795917</c:v>
                </c:pt>
                <c:pt idx="3">
                  <c:v>0.640962244897958</c:v>
                </c:pt>
                <c:pt idx="4">
                  <c:v>0.612466326530612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2587128"/>
        <c:axId val="-2092581240"/>
      </c:lineChart>
      <c:catAx>
        <c:axId val="-2092587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Hidden Concepts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2581240"/>
        <c:crosses val="autoZero"/>
        <c:auto val="1"/>
        <c:lblAlgn val="ctr"/>
        <c:lblOffset val="100"/>
        <c:tickMarkSkip val="3000"/>
        <c:noMultiLvlLbl val="0"/>
      </c:catAx>
      <c:valAx>
        <c:axId val="-2092581240"/>
        <c:scaling>
          <c:orientation val="minMax"/>
          <c:max val="0.86"/>
          <c:min val="0.5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Test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2587128"/>
        <c:crosses val="autoZero"/>
        <c:crossBetween val="between"/>
        <c:majorUnit val="0.1"/>
      </c:valAx>
    </c:plotArea>
    <c:legend>
      <c:legendPos val="l"/>
      <c:layout>
        <c:manualLayout>
          <c:xMode val="edge"/>
          <c:yMode val="edge"/>
          <c:x val="0.21707643896307"/>
          <c:y val="0.522698356525659"/>
          <c:w val="0.210365645596952"/>
          <c:h val="0.200798811665396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LSTM</c:v>
          </c:tx>
          <c:spPr>
            <a:ln w="19050" cmpd="sng"/>
          </c:spPr>
          <c:marker>
            <c:symbol val="none"/>
          </c:marker>
          <c:xVal>
            <c:numRef>
              <c:f>Sheet4!$A$3:$A$2230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 formatCode="0.00E+00">
                  <c:v>1.4403618188889E-5</c:v>
                </c:pt>
                <c:pt idx="84" formatCode="0.00E+00">
                  <c:v>4.3210854566667E-5</c:v>
                </c:pt>
                <c:pt idx="85" formatCode="0.00E+00">
                  <c:v>8.6421709133334E-5</c:v>
                </c:pt>
                <c:pt idx="86">
                  <c:v>0.00018724703645556</c:v>
                </c:pt>
                <c:pt idx="87">
                  <c:v>0.00030247598196667</c:v>
                </c:pt>
                <c:pt idx="88">
                  <c:v>0.00043210854566667</c:v>
                </c:pt>
                <c:pt idx="89">
                  <c:v>0.0006625664366889</c:v>
                </c:pt>
                <c:pt idx="90">
                  <c:v>0.00083540985495556</c:v>
                </c:pt>
                <c:pt idx="91">
                  <c:v>0.0010370605096</c:v>
                </c:pt>
                <c:pt idx="92">
                  <c:v>0.0011522894551111</c:v>
                </c:pt>
                <c:pt idx="93">
                  <c:v>0.0013971509643222</c:v>
                </c:pt>
                <c:pt idx="94">
                  <c:v>0.0015555907644</c:v>
                </c:pt>
                <c:pt idx="95">
                  <c:v>0.0017860486554222</c:v>
                </c:pt>
                <c:pt idx="96">
                  <c:v>0.0020165065464445</c:v>
                </c:pt>
                <c:pt idx="97">
                  <c:v>0.0022469644374667</c:v>
                </c:pt>
                <c:pt idx="98">
                  <c:v>0.0024198078557334</c:v>
                </c:pt>
                <c:pt idx="99">
                  <c:v>0.0027798983104556</c:v>
                </c:pt>
                <c:pt idx="100">
                  <c:v>0.0030535670560445</c:v>
                </c:pt>
                <c:pt idx="101">
                  <c:v>0.0032984285652556</c:v>
                </c:pt>
                <c:pt idx="102">
                  <c:v>0.0034712719835223</c:v>
                </c:pt>
                <c:pt idx="103">
                  <c:v>0.0037161334927334</c:v>
                </c:pt>
                <c:pt idx="104">
                  <c:v>0.0038601696746223</c:v>
                </c:pt>
                <c:pt idx="105">
                  <c:v>0.0040762239474556</c:v>
                </c:pt>
                <c:pt idx="106">
                  <c:v>0.0042634709839112</c:v>
                </c:pt>
                <c:pt idx="107">
                  <c:v>0.0045227361113112</c:v>
                </c:pt>
                <c:pt idx="108">
                  <c:v>0.0046955795295778</c:v>
                </c:pt>
                <c:pt idx="109">
                  <c:v>0.0049692482751667</c:v>
                </c:pt>
                <c:pt idx="110">
                  <c:v>0.0051708989298112</c:v>
                </c:pt>
                <c:pt idx="111">
                  <c:v>0.0054589712935889</c:v>
                </c:pt>
                <c:pt idx="112">
                  <c:v>0.0057470436573667</c:v>
                </c:pt>
                <c:pt idx="113">
                  <c:v>0.0060495196393334</c:v>
                </c:pt>
                <c:pt idx="114">
                  <c:v>0.0063231883849223</c:v>
                </c:pt>
                <c:pt idx="115">
                  <c:v>0.0065968571305112</c:v>
                </c:pt>
                <c:pt idx="116">
                  <c:v>0.0069425439670445</c:v>
                </c:pt>
                <c:pt idx="117">
                  <c:v>0.007273827185389</c:v>
                </c:pt>
                <c:pt idx="118">
                  <c:v>0.0075618995491668</c:v>
                </c:pt>
                <c:pt idx="119">
                  <c:v>0.0079940080948334</c:v>
                </c:pt>
                <c:pt idx="120">
                  <c:v>0.0083973094041223</c:v>
                </c:pt>
                <c:pt idx="121">
                  <c:v>0.0086565745315223</c:v>
                </c:pt>
                <c:pt idx="122">
                  <c:v>0.0090022613680557</c:v>
                </c:pt>
                <c:pt idx="123">
                  <c:v>0.0092903337318334</c:v>
                </c:pt>
                <c:pt idx="124">
                  <c:v>0.0096504241865557</c:v>
                </c:pt>
                <c:pt idx="125">
                  <c:v>0.0099817074049001</c:v>
                </c:pt>
                <c:pt idx="126">
                  <c:v>0.010370605096</c:v>
                </c:pt>
                <c:pt idx="127">
                  <c:v>0.0107595027871</c:v>
                </c:pt>
                <c:pt idx="128">
                  <c:v>0.011162804096389</c:v>
                </c:pt>
                <c:pt idx="129">
                  <c:v>0.0115372981693</c:v>
                </c:pt>
                <c:pt idx="130">
                  <c:v>0.011969406714967</c:v>
                </c:pt>
                <c:pt idx="131">
                  <c:v>0.012343900787878</c:v>
                </c:pt>
                <c:pt idx="132">
                  <c:v>0.012776009333545</c:v>
                </c:pt>
                <c:pt idx="133">
                  <c:v>0.013136099788267</c:v>
                </c:pt>
                <c:pt idx="134">
                  <c:v>0.013452979388422</c:v>
                </c:pt>
                <c:pt idx="135">
                  <c:v>0.013827473461333</c:v>
                </c:pt>
                <c:pt idx="136">
                  <c:v>0.014230774770622</c:v>
                </c:pt>
                <c:pt idx="137">
                  <c:v>0.014706094170856</c:v>
                </c:pt>
                <c:pt idx="138">
                  <c:v>0.0151670099529</c:v>
                </c:pt>
                <c:pt idx="139">
                  <c:v>0.015714347444078</c:v>
                </c:pt>
                <c:pt idx="140">
                  <c:v>0.016189666844311</c:v>
                </c:pt>
                <c:pt idx="141">
                  <c:v>0.016823426044622</c:v>
                </c:pt>
                <c:pt idx="142">
                  <c:v>0.017457185244934</c:v>
                </c:pt>
                <c:pt idx="143">
                  <c:v>0.018033329972489</c:v>
                </c:pt>
                <c:pt idx="144">
                  <c:v>0.018739107263745</c:v>
                </c:pt>
                <c:pt idx="145">
                  <c:v>0.019387270082245</c:v>
                </c:pt>
                <c:pt idx="146">
                  <c:v>0.020049836518934</c:v>
                </c:pt>
                <c:pt idx="147">
                  <c:v>0.020856439137511</c:v>
                </c:pt>
                <c:pt idx="148">
                  <c:v>0.021562216428767</c:v>
                </c:pt>
                <c:pt idx="149">
                  <c:v>0.022138361156322</c:v>
                </c:pt>
                <c:pt idx="150">
                  <c:v>0.022844138447578</c:v>
                </c:pt>
                <c:pt idx="151">
                  <c:v>0.023650741066156</c:v>
                </c:pt>
                <c:pt idx="152">
                  <c:v>0.024399729211978</c:v>
                </c:pt>
                <c:pt idx="153">
                  <c:v>0.025033488412289</c:v>
                </c:pt>
                <c:pt idx="154">
                  <c:v>0.025912109121811</c:v>
                </c:pt>
                <c:pt idx="155">
                  <c:v>0.026589079176689</c:v>
                </c:pt>
                <c:pt idx="156">
                  <c:v>0.027338067322511</c:v>
                </c:pt>
                <c:pt idx="157">
                  <c:v>0.0283895314503</c:v>
                </c:pt>
                <c:pt idx="158">
                  <c:v>0.0292969593962</c:v>
                </c:pt>
                <c:pt idx="159">
                  <c:v>0.030218790960289</c:v>
                </c:pt>
                <c:pt idx="160">
                  <c:v>0.0312414478517</c:v>
                </c:pt>
                <c:pt idx="161">
                  <c:v>0.032120068561223</c:v>
                </c:pt>
                <c:pt idx="162">
                  <c:v>0.033200339925389</c:v>
                </c:pt>
                <c:pt idx="163">
                  <c:v>0.034280611289556</c:v>
                </c:pt>
                <c:pt idx="164">
                  <c:v>0.0353896898901</c:v>
                </c:pt>
                <c:pt idx="165">
                  <c:v>0.036412346781512</c:v>
                </c:pt>
                <c:pt idx="166">
                  <c:v>0.037348581963789</c:v>
                </c:pt>
                <c:pt idx="167">
                  <c:v>0.038572889509845</c:v>
                </c:pt>
                <c:pt idx="168">
                  <c:v>0.039782793437712</c:v>
                </c:pt>
                <c:pt idx="169">
                  <c:v>0.040935082892823</c:v>
                </c:pt>
                <c:pt idx="170">
                  <c:v>0.041986547020612</c:v>
                </c:pt>
                <c:pt idx="171">
                  <c:v>0.043052414766589</c:v>
                </c:pt>
                <c:pt idx="172">
                  <c:v>0.044276722312645</c:v>
                </c:pt>
                <c:pt idx="173">
                  <c:v>0.045400204531378</c:v>
                </c:pt>
                <c:pt idx="174">
                  <c:v>0.046797355495701</c:v>
                </c:pt>
                <c:pt idx="175">
                  <c:v>0.047935241332623</c:v>
                </c:pt>
                <c:pt idx="176">
                  <c:v>0.049101934405923</c:v>
                </c:pt>
                <c:pt idx="177">
                  <c:v>0.050571103461189</c:v>
                </c:pt>
                <c:pt idx="178">
                  <c:v>0.052040272516456</c:v>
                </c:pt>
                <c:pt idx="179">
                  <c:v>0.053394212626212</c:v>
                </c:pt>
                <c:pt idx="180">
                  <c:v>0.054834574445101</c:v>
                </c:pt>
                <c:pt idx="181">
                  <c:v>0.056058881991156</c:v>
                </c:pt>
                <c:pt idx="182">
                  <c:v>0.057326400391778</c:v>
                </c:pt>
                <c:pt idx="183">
                  <c:v>0.058781165828856</c:v>
                </c:pt>
                <c:pt idx="184">
                  <c:v>0.060192720411367</c:v>
                </c:pt>
                <c:pt idx="185">
                  <c:v>0.061561064139312</c:v>
                </c:pt>
                <c:pt idx="186">
                  <c:v>0.062943811485445</c:v>
                </c:pt>
                <c:pt idx="187">
                  <c:v>0.064470595013467</c:v>
                </c:pt>
                <c:pt idx="188">
                  <c:v>0.066069396632434</c:v>
                </c:pt>
                <c:pt idx="189">
                  <c:v>0.067495354833134</c:v>
                </c:pt>
                <c:pt idx="190">
                  <c:v>0.069166174543045</c:v>
                </c:pt>
                <c:pt idx="191">
                  <c:v>0.070736168925634</c:v>
                </c:pt>
                <c:pt idx="192">
                  <c:v>0.072450199490112</c:v>
                </c:pt>
                <c:pt idx="193">
                  <c:v>0.073890561309001</c:v>
                </c:pt>
                <c:pt idx="194">
                  <c:v>0.075546977400723</c:v>
                </c:pt>
                <c:pt idx="195">
                  <c:v>0.077491465856223</c:v>
                </c:pt>
                <c:pt idx="196">
                  <c:v>0.079162285566134</c:v>
                </c:pt>
                <c:pt idx="197">
                  <c:v>0.08090512336699</c:v>
                </c:pt>
                <c:pt idx="198">
                  <c:v>0.08271997925879</c:v>
                </c:pt>
                <c:pt idx="199">
                  <c:v>0.084376395350512</c:v>
                </c:pt>
                <c:pt idx="200">
                  <c:v>0.086162444005934</c:v>
                </c:pt>
                <c:pt idx="201">
                  <c:v>0.088020510752301</c:v>
                </c:pt>
                <c:pt idx="202">
                  <c:v>0.089763348553157</c:v>
                </c:pt>
                <c:pt idx="203">
                  <c:v>0.091707837008657</c:v>
                </c:pt>
                <c:pt idx="204">
                  <c:v>0.09373874717329</c:v>
                </c:pt>
                <c:pt idx="205">
                  <c:v>0.095452777737768</c:v>
                </c:pt>
                <c:pt idx="206">
                  <c:v>0.097152404684057</c:v>
                </c:pt>
                <c:pt idx="207">
                  <c:v>0.098938453339479</c:v>
                </c:pt>
                <c:pt idx="208">
                  <c:v>0.10082532732222</c:v>
                </c:pt>
                <c:pt idx="209">
                  <c:v>0.10274100854135</c:v>
                </c:pt>
                <c:pt idx="210">
                  <c:v>0.10464228614228</c:v>
                </c:pt>
                <c:pt idx="211">
                  <c:v>0.10677402163423</c:v>
                </c:pt>
                <c:pt idx="212">
                  <c:v>0.10881933541706</c:v>
                </c:pt>
                <c:pt idx="213">
                  <c:v>0.11089345643626</c:v>
                </c:pt>
                <c:pt idx="214">
                  <c:v>0.1130395955464</c:v>
                </c:pt>
                <c:pt idx="215">
                  <c:v>0.11488325867458</c:v>
                </c:pt>
                <c:pt idx="216">
                  <c:v>0.1169285724574</c:v>
                </c:pt>
                <c:pt idx="217">
                  <c:v>0.11910351880392</c:v>
                </c:pt>
                <c:pt idx="218">
                  <c:v>0.12129286876863</c:v>
                </c:pt>
                <c:pt idx="219">
                  <c:v>0.12317974275138</c:v>
                </c:pt>
                <c:pt idx="220">
                  <c:v>0.1252250565342</c:v>
                </c:pt>
                <c:pt idx="221">
                  <c:v>0.12732798478978</c:v>
                </c:pt>
                <c:pt idx="222">
                  <c:v>0.12953173837268</c:v>
                </c:pt>
                <c:pt idx="223">
                  <c:v>0.13177870281015</c:v>
                </c:pt>
                <c:pt idx="224">
                  <c:v>0.13408328172037</c:v>
                </c:pt>
                <c:pt idx="225">
                  <c:v>0.13628703530327</c:v>
                </c:pt>
                <c:pt idx="226">
                  <c:v>0.13826033099515</c:v>
                </c:pt>
                <c:pt idx="227">
                  <c:v>0.14047848819623</c:v>
                </c:pt>
                <c:pt idx="228">
                  <c:v>0.14253820559725</c:v>
                </c:pt>
                <c:pt idx="229">
                  <c:v>0.14475636279833</c:v>
                </c:pt>
                <c:pt idx="230">
                  <c:v>0.14706094170856</c:v>
                </c:pt>
                <c:pt idx="231">
                  <c:v>0.14916386996413</c:v>
                </c:pt>
                <c:pt idx="232">
                  <c:v>0.15151165972892</c:v>
                </c:pt>
                <c:pt idx="233">
                  <c:v>0.15372981693001</c:v>
                </c:pt>
                <c:pt idx="234">
                  <c:v>0.15627925734945</c:v>
                </c:pt>
                <c:pt idx="235">
                  <c:v>0.15856943264148</c:v>
                </c:pt>
                <c:pt idx="236">
                  <c:v>0.16085960793351</c:v>
                </c:pt>
                <c:pt idx="237">
                  <c:v>0.16299134342547</c:v>
                </c:pt>
                <c:pt idx="238">
                  <c:v>0.16539674766301</c:v>
                </c:pt>
                <c:pt idx="239">
                  <c:v>0.16755729039135</c:v>
                </c:pt>
                <c:pt idx="240">
                  <c:v>0.1699482910107</c:v>
                </c:pt>
                <c:pt idx="241">
                  <c:v>0.17192158670258</c:v>
                </c:pt>
                <c:pt idx="242">
                  <c:v>0.1743557981765</c:v>
                </c:pt>
                <c:pt idx="243">
                  <c:v>0.17686202774137</c:v>
                </c:pt>
                <c:pt idx="244">
                  <c:v>0.17938266092442</c:v>
                </c:pt>
                <c:pt idx="245">
                  <c:v>0.18164402898008</c:v>
                </c:pt>
                <c:pt idx="246">
                  <c:v>0.1839486078903</c:v>
                </c:pt>
                <c:pt idx="247">
                  <c:v>0.18664208449162</c:v>
                </c:pt>
                <c:pt idx="248">
                  <c:v>0.18922033214744</c:v>
                </c:pt>
                <c:pt idx="249">
                  <c:v>0.19174096533049</c:v>
                </c:pt>
                <c:pt idx="250">
                  <c:v>0.19391591167701</c:v>
                </c:pt>
                <c:pt idx="251">
                  <c:v>0.1962637014418</c:v>
                </c:pt>
                <c:pt idx="252">
                  <c:v>0.19879873824305</c:v>
                </c:pt>
                <c:pt idx="253">
                  <c:v>0.20121854609878</c:v>
                </c:pt>
                <c:pt idx="254">
                  <c:v>0.20347991415444</c:v>
                </c:pt>
                <c:pt idx="255">
                  <c:v>0.20625981246489</c:v>
                </c:pt>
                <c:pt idx="256">
                  <c:v>0.20879484926614</c:v>
                </c:pt>
                <c:pt idx="257">
                  <c:v>0.21122906074006</c:v>
                </c:pt>
                <c:pt idx="258">
                  <c:v>0.21382171201406</c:v>
                </c:pt>
                <c:pt idx="259">
                  <c:v>0.21625592348798</c:v>
                </c:pt>
                <c:pt idx="260">
                  <c:v>0.21890618923474</c:v>
                </c:pt>
                <c:pt idx="261">
                  <c:v>0.22165728030881</c:v>
                </c:pt>
                <c:pt idx="262">
                  <c:v>0.22449479309202</c:v>
                </c:pt>
                <c:pt idx="263">
                  <c:v>0.22730349863886</c:v>
                </c:pt>
                <c:pt idx="264">
                  <c:v>0.23011220418569</c:v>
                </c:pt>
                <c:pt idx="265">
                  <c:v>0.2330793495326</c:v>
                </c:pt>
                <c:pt idx="266">
                  <c:v>0.23578722975211</c:v>
                </c:pt>
                <c:pt idx="267">
                  <c:v>0.23879758595359</c:v>
                </c:pt>
                <c:pt idx="268">
                  <c:v>0.24164950235499</c:v>
                </c:pt>
                <c:pt idx="269">
                  <c:v>0.24405490659254</c:v>
                </c:pt>
                <c:pt idx="270">
                  <c:v>0.24697884108488</c:v>
                </c:pt>
                <c:pt idx="271">
                  <c:v>0.24971552854077</c:v>
                </c:pt>
                <c:pt idx="272">
                  <c:v>0.25256744494217</c:v>
                </c:pt>
                <c:pt idx="273">
                  <c:v>0.25520330707074</c:v>
                </c:pt>
                <c:pt idx="274">
                  <c:v>0.25762311492647</c:v>
                </c:pt>
                <c:pt idx="275">
                  <c:v>0.26046062770968</c:v>
                </c:pt>
                <c:pt idx="276">
                  <c:v>0.26329814049289</c:v>
                </c:pt>
                <c:pt idx="277">
                  <c:v>0.26674060524004</c:v>
                </c:pt>
                <c:pt idx="278">
                  <c:v>0.26946288907774</c:v>
                </c:pt>
                <c:pt idx="279">
                  <c:v>0.2720987512063</c:v>
                </c:pt>
                <c:pt idx="280">
                  <c:v>0.27479222780763</c:v>
                </c:pt>
                <c:pt idx="281">
                  <c:v>0.27774496953635</c:v>
                </c:pt>
                <c:pt idx="282">
                  <c:v>0.28074092211964</c:v>
                </c:pt>
                <c:pt idx="283">
                  <c:v>0.28369366384836</c:v>
                </c:pt>
                <c:pt idx="284">
                  <c:v>0.28645915854063</c:v>
                </c:pt>
                <c:pt idx="285">
                  <c:v>0.28919584599651</c:v>
                </c:pt>
                <c:pt idx="286">
                  <c:v>0.29227822028894</c:v>
                </c:pt>
                <c:pt idx="287">
                  <c:v>0.2951733475449</c:v>
                </c:pt>
                <c:pt idx="288">
                  <c:v>0.29834214354646</c:v>
                </c:pt>
                <c:pt idx="289">
                  <c:v>0.30090598758408</c:v>
                </c:pt>
                <c:pt idx="290">
                  <c:v>0.30358506056721</c:v>
                </c:pt>
                <c:pt idx="291">
                  <c:v>0.30648018782318</c:v>
                </c:pt>
                <c:pt idx="292">
                  <c:v>0.30973540553387</c:v>
                </c:pt>
                <c:pt idx="293">
                  <c:v>0.31273135811716</c:v>
                </c:pt>
                <c:pt idx="294">
                  <c:v>0.31588575050053</c:v>
                </c:pt>
                <c:pt idx="295">
                  <c:v>0.31882408861106</c:v>
                </c:pt>
                <c:pt idx="296">
                  <c:v>0.32182004119435</c:v>
                </c:pt>
                <c:pt idx="297">
                  <c:v>0.32471516845031</c:v>
                </c:pt>
                <c:pt idx="298">
                  <c:v>0.3281000187247</c:v>
                </c:pt>
                <c:pt idx="299">
                  <c:v>0.33129762196264</c:v>
                </c:pt>
                <c:pt idx="300">
                  <c:v>0.33450962881876</c:v>
                </c:pt>
                <c:pt idx="301">
                  <c:v>0.33760640672937</c:v>
                </c:pt>
                <c:pt idx="302">
                  <c:v>0.3408040099673</c:v>
                </c:pt>
                <c:pt idx="303">
                  <c:v>0.34433289642358</c:v>
                </c:pt>
                <c:pt idx="304">
                  <c:v>0.34776095755254</c:v>
                </c:pt>
                <c:pt idx="305">
                  <c:v>0.35062727757213</c:v>
                </c:pt>
                <c:pt idx="306">
                  <c:v>0.35398332061014</c:v>
                </c:pt>
                <c:pt idx="307">
                  <c:v>0.35744018897547</c:v>
                </c:pt>
                <c:pt idx="308">
                  <c:v>0.36053696688608</c:v>
                </c:pt>
                <c:pt idx="309">
                  <c:v>0.36396502801504</c:v>
                </c:pt>
                <c:pt idx="310">
                  <c:v>0.36722024572573</c:v>
                </c:pt>
                <c:pt idx="311">
                  <c:v>0.37063390323649</c:v>
                </c:pt>
                <c:pt idx="312">
                  <c:v>0.37440765120198</c:v>
                </c:pt>
                <c:pt idx="313">
                  <c:v>0.37773488700362</c:v>
                </c:pt>
                <c:pt idx="314">
                  <c:v>0.38139340602359</c:v>
                </c:pt>
                <c:pt idx="315">
                  <c:v>0.38495109971625</c:v>
                </c:pt>
                <c:pt idx="316">
                  <c:v>0.38847998617253</c:v>
                </c:pt>
                <c:pt idx="317">
                  <c:v>0.39195125815605</c:v>
                </c:pt>
                <c:pt idx="318">
                  <c:v>0.39539372290319</c:v>
                </c:pt>
                <c:pt idx="319">
                  <c:v>0.39895141659585</c:v>
                </c:pt>
                <c:pt idx="320">
                  <c:v>0.40213461621559</c:v>
                </c:pt>
                <c:pt idx="321">
                  <c:v>0.40557708096274</c:v>
                </c:pt>
                <c:pt idx="322">
                  <c:v>0.40897633485532</c:v>
                </c:pt>
                <c:pt idx="323">
                  <c:v>0.41272127558443</c:v>
                </c:pt>
                <c:pt idx="324">
                  <c:v>0.41643740907716</c:v>
                </c:pt>
                <c:pt idx="325">
                  <c:v>0.41979345211517</c:v>
                </c:pt>
                <c:pt idx="326">
                  <c:v>0.42356720008066</c:v>
                </c:pt>
                <c:pt idx="327">
                  <c:v>0.42736975528253</c:v>
                </c:pt>
                <c:pt idx="328">
                  <c:v>0.43121552133896</c:v>
                </c:pt>
                <c:pt idx="329">
                  <c:v>0.43468679332248</c:v>
                </c:pt>
                <c:pt idx="330">
                  <c:v>0.43847494490616</c:v>
                </c:pt>
                <c:pt idx="331">
                  <c:v>0.44226309648984</c:v>
                </c:pt>
                <c:pt idx="332">
                  <c:v>0.44579198294612</c:v>
                </c:pt>
                <c:pt idx="333">
                  <c:v>0.44970976709349</c:v>
                </c:pt>
                <c:pt idx="334">
                  <c:v>0.45328186440434</c:v>
                </c:pt>
                <c:pt idx="335">
                  <c:v>0.45730047387904</c:v>
                </c:pt>
                <c:pt idx="336">
                  <c:v>0.46124706526279</c:v>
                </c:pt>
                <c:pt idx="337">
                  <c:v>0.46540971091938</c:v>
                </c:pt>
                <c:pt idx="338">
                  <c:v>0.46888098290291</c:v>
                </c:pt>
                <c:pt idx="339">
                  <c:v>0.47300041770493</c:v>
                </c:pt>
                <c:pt idx="340">
                  <c:v>0.47694700908868</c:v>
                </c:pt>
                <c:pt idx="341">
                  <c:v>0.48083598599968</c:v>
                </c:pt>
                <c:pt idx="342">
                  <c:v>0.48458092672879</c:v>
                </c:pt>
                <c:pt idx="343">
                  <c:v>0.48857072896712</c:v>
                </c:pt>
                <c:pt idx="344">
                  <c:v>0.49269016376914</c:v>
                </c:pt>
                <c:pt idx="345">
                  <c:v>0.49662235153471</c:v>
                </c:pt>
                <c:pt idx="346">
                  <c:v>0.50035288864563</c:v>
                </c:pt>
                <c:pt idx="347">
                  <c:v>0.50457314877497</c:v>
                </c:pt>
                <c:pt idx="348">
                  <c:v>0.50823166779495</c:v>
                </c:pt>
                <c:pt idx="349">
                  <c:v>0.51232229536059</c:v>
                </c:pt>
                <c:pt idx="350">
                  <c:v>0.51636971207167</c:v>
                </c:pt>
                <c:pt idx="351">
                  <c:v>0.52041712878275</c:v>
                </c:pt>
                <c:pt idx="352">
                  <c:v>0.52483903956674</c:v>
                </c:pt>
                <c:pt idx="353">
                  <c:v>0.52885764904144</c:v>
                </c:pt>
                <c:pt idx="354">
                  <c:v>0.53283304766157</c:v>
                </c:pt>
                <c:pt idx="355">
                  <c:v>0.53685165713627</c:v>
                </c:pt>
                <c:pt idx="356">
                  <c:v>0.54108632088381</c:v>
                </c:pt>
                <c:pt idx="357">
                  <c:v>0.54513373759488</c:v>
                </c:pt>
                <c:pt idx="358">
                  <c:v>0.54915234706958</c:v>
                </c:pt>
                <c:pt idx="359">
                  <c:v>0.55335820358074</c:v>
                </c:pt>
                <c:pt idx="360">
                  <c:v>0.55786653607386</c:v>
                </c:pt>
                <c:pt idx="361">
                  <c:v>0.56192835640313</c:v>
                </c:pt>
                <c:pt idx="362">
                  <c:v>0.56607659844153</c:v>
                </c:pt>
                <c:pt idx="363">
                  <c:v>0.57031126218906</c:v>
                </c:pt>
                <c:pt idx="364">
                  <c:v>0.57489161277313</c:v>
                </c:pt>
                <c:pt idx="365">
                  <c:v>0.57922710184798</c:v>
                </c:pt>
                <c:pt idx="366">
                  <c:v>0.58386506690481</c:v>
                </c:pt>
                <c:pt idx="367">
                  <c:v>0.58794129085226</c:v>
                </c:pt>
                <c:pt idx="368">
                  <c:v>0.59226237630893</c:v>
                </c:pt>
                <c:pt idx="369">
                  <c:v>0.59705878116583</c:v>
                </c:pt>
                <c:pt idx="370">
                  <c:v>0.60166793898627</c:v>
                </c:pt>
                <c:pt idx="371">
                  <c:v>0.60607544615207</c:v>
                </c:pt>
                <c:pt idx="372">
                  <c:v>0.61052616417244</c:v>
                </c:pt>
                <c:pt idx="373">
                  <c:v>0.61536577988391</c:v>
                </c:pt>
                <c:pt idx="374">
                  <c:v>0.61984530514065</c:v>
                </c:pt>
                <c:pt idx="375">
                  <c:v>0.62439684848834</c:v>
                </c:pt>
                <c:pt idx="376">
                  <c:v>0.62874674118138</c:v>
                </c:pt>
                <c:pt idx="377">
                  <c:v>0.63337030262002</c:v>
                </c:pt>
                <c:pt idx="378">
                  <c:v>0.63763377360393</c:v>
                </c:pt>
                <c:pt idx="379">
                  <c:v>0.64207008800611</c:v>
                </c:pt>
                <c:pt idx="380">
                  <c:v>0.64640557708096</c:v>
                </c:pt>
                <c:pt idx="381">
                  <c:v>0.65110115661054</c:v>
                </c:pt>
                <c:pt idx="382">
                  <c:v>0.65589756146744</c:v>
                </c:pt>
                <c:pt idx="383">
                  <c:v>0.66042029757875</c:v>
                </c:pt>
                <c:pt idx="384">
                  <c:v>0.66504385901739</c:v>
                </c:pt>
                <c:pt idx="385">
                  <c:v>0.66985466749247</c:v>
                </c:pt>
                <c:pt idx="386">
                  <c:v>0.67466547596756</c:v>
                </c:pt>
                <c:pt idx="387">
                  <c:v>0.6795483025336</c:v>
                </c:pt>
                <c:pt idx="388">
                  <c:v>0.68412865311766</c:v>
                </c:pt>
                <c:pt idx="389">
                  <c:v>0.68891065435637</c:v>
                </c:pt>
                <c:pt idx="390">
                  <c:v>0.69359183026776</c:v>
                </c:pt>
                <c:pt idx="391">
                  <c:v>0.69837383150647</c:v>
                </c:pt>
                <c:pt idx="392">
                  <c:v>0.70304060379967</c:v>
                </c:pt>
                <c:pt idx="393">
                  <c:v>0.70766416523831</c:v>
                </c:pt>
                <c:pt idx="394">
                  <c:v>0.71263341351347</c:v>
                </c:pt>
                <c:pt idx="395">
                  <c:v>0.71755945093407</c:v>
                </c:pt>
                <c:pt idx="396">
                  <c:v>0.72242787388192</c:v>
                </c:pt>
                <c:pt idx="397">
                  <c:v>0.72732510406614</c:v>
                </c:pt>
                <c:pt idx="398">
                  <c:v>0.73233756319587</c:v>
                </c:pt>
                <c:pt idx="399">
                  <c:v>0.73716277528915</c:v>
                </c:pt>
                <c:pt idx="400">
                  <c:v>0.74217523441889</c:v>
                </c:pt>
                <c:pt idx="401">
                  <c:v>0.74701485013035</c:v>
                </c:pt>
                <c:pt idx="402">
                  <c:v>0.75172483327812</c:v>
                </c:pt>
                <c:pt idx="403">
                  <c:v>0.75676609964423</c:v>
                </c:pt>
                <c:pt idx="404">
                  <c:v>0.76200901666499</c:v>
                </c:pt>
                <c:pt idx="405">
                  <c:v>0.76689184323102</c:v>
                </c:pt>
                <c:pt idx="406">
                  <c:v>0.77201953130626</c:v>
                </c:pt>
                <c:pt idx="407">
                  <c:v>0.77698877958143</c:v>
                </c:pt>
                <c:pt idx="408">
                  <c:v>0.78236132916589</c:v>
                </c:pt>
                <c:pt idx="409">
                  <c:v>0.7876618606594</c:v>
                </c:pt>
                <c:pt idx="410">
                  <c:v>0.79319285004393</c:v>
                </c:pt>
                <c:pt idx="411">
                  <c:v>0.79860861048295</c:v>
                </c:pt>
                <c:pt idx="412">
                  <c:v>0.80398116006741</c:v>
                </c:pt>
                <c:pt idx="413">
                  <c:v>0.80951214945194</c:v>
                </c:pt>
                <c:pt idx="414">
                  <c:v>0.81481268094545</c:v>
                </c:pt>
                <c:pt idx="415">
                  <c:v>0.82015642329353</c:v>
                </c:pt>
                <c:pt idx="416">
                  <c:v>0.8257738343872</c:v>
                </c:pt>
                <c:pt idx="417">
                  <c:v>0.83124720929898</c:v>
                </c:pt>
                <c:pt idx="418">
                  <c:v>0.83669177697438</c:v>
                </c:pt>
                <c:pt idx="419">
                  <c:v>0.84204992294064</c:v>
                </c:pt>
                <c:pt idx="420">
                  <c:v>0.84771054488888</c:v>
                </c:pt>
                <c:pt idx="421">
                  <c:v>0.85339997407349</c:v>
                </c:pt>
                <c:pt idx="422" formatCode="0.00E+00">
                  <c:v>0.8589597706944</c:v>
                </c:pt>
                <c:pt idx="423" formatCode="0.00E+00">
                  <c:v>0.86469241073358</c:v>
                </c:pt>
                <c:pt idx="424" formatCode="0.00E+00">
                  <c:v>0.87035303268181</c:v>
                </c:pt>
                <c:pt idx="425" formatCode="0.00E+00">
                  <c:v>0.87625851613925</c:v>
                </c:pt>
                <c:pt idx="426" formatCode="0.00E+00">
                  <c:v>0.88174629466922</c:v>
                </c:pt>
                <c:pt idx="427" formatCode="0.00E+00">
                  <c:v>0.88769498898123</c:v>
                </c:pt>
                <c:pt idx="428" formatCode="0.00E+00">
                  <c:v>0.89364368329324</c:v>
                </c:pt>
                <c:pt idx="429" formatCode="0.00E+00">
                  <c:v>0.89962118484163</c:v>
                </c:pt>
                <c:pt idx="430" formatCode="0.00E+00">
                  <c:v>0.90551226468089</c:v>
                </c:pt>
                <c:pt idx="431" formatCode="0.00E+00">
                  <c:v>0.91148976622928</c:v>
                </c:pt>
                <c:pt idx="432" formatCode="0.00E+00">
                  <c:v>0.91748167139585</c:v>
                </c:pt>
                <c:pt idx="433" formatCode="0.00E+00">
                  <c:v>0.92379045616259</c:v>
                </c:pt>
                <c:pt idx="434" formatCode="0.00E+00">
                  <c:v>0.93001281922019</c:v>
                </c:pt>
                <c:pt idx="435" formatCode="0.00E+00">
                  <c:v>0.93626398951417</c:v>
                </c:pt>
                <c:pt idx="436">
                  <c:v>0.94250075618995</c:v>
                </c:pt>
                <c:pt idx="437">
                  <c:v>0.94899678799314</c:v>
                </c:pt>
                <c:pt idx="438">
                  <c:v>0.95534878361444</c:v>
                </c:pt>
                <c:pt idx="439">
                  <c:v>0.96174399009031</c:v>
                </c:pt>
                <c:pt idx="440">
                  <c:v>0.96835525083901</c:v>
                </c:pt>
                <c:pt idx="441">
                  <c:v>0.97488008987858</c:v>
                </c:pt>
                <c:pt idx="442">
                  <c:v>0.98140492891814</c:v>
                </c:pt>
                <c:pt idx="443">
                  <c:v>0.98821784032149</c:v>
                </c:pt>
                <c:pt idx="444">
                  <c:v>0.99504515534302</c:v>
                </c:pt>
              </c:numCache>
            </c:numRef>
          </c:xVal>
          <c:yVal>
            <c:numRef>
              <c:f>Sheet4!$B$3:$B$2230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0.18573793355144</c:v>
                </c:pt>
                <c:pt idx="57">
                  <c:v>0.18899649378918</c:v>
                </c:pt>
                <c:pt idx="58">
                  <c:v>0.19225505402693</c:v>
                </c:pt>
                <c:pt idx="59">
                  <c:v>0.19551361426467</c:v>
                </c:pt>
                <c:pt idx="60">
                  <c:v>0.19877217450242</c:v>
                </c:pt>
                <c:pt idx="61">
                  <c:v>0.20203073474016</c:v>
                </c:pt>
                <c:pt idx="62">
                  <c:v>0.20528929497791</c:v>
                </c:pt>
                <c:pt idx="63">
                  <c:v>0.20854785521565</c:v>
                </c:pt>
                <c:pt idx="64">
                  <c:v>0.2118064154534</c:v>
                </c:pt>
                <c:pt idx="65">
                  <c:v>0.21506497569114</c:v>
                </c:pt>
                <c:pt idx="66">
                  <c:v>0.21832353592889</c:v>
                </c:pt>
                <c:pt idx="67">
                  <c:v>0.22158209616663</c:v>
                </c:pt>
                <c:pt idx="68">
                  <c:v>0.22484065640437</c:v>
                </c:pt>
                <c:pt idx="69">
                  <c:v>0.22809921664212</c:v>
                </c:pt>
                <c:pt idx="70">
                  <c:v>0.23135777687986</c:v>
                </c:pt>
                <c:pt idx="71">
                  <c:v>0.23461633711761</c:v>
                </c:pt>
                <c:pt idx="72">
                  <c:v>0.23787489735535</c:v>
                </c:pt>
                <c:pt idx="73">
                  <c:v>0.2411334575931</c:v>
                </c:pt>
                <c:pt idx="74">
                  <c:v>0.24439201783084</c:v>
                </c:pt>
                <c:pt idx="75">
                  <c:v>0.24765057806859</c:v>
                </c:pt>
                <c:pt idx="76">
                  <c:v>0.25090913830633</c:v>
                </c:pt>
                <c:pt idx="77">
                  <c:v>0.25416769854408</c:v>
                </c:pt>
                <c:pt idx="78">
                  <c:v>0.25742625878182</c:v>
                </c:pt>
                <c:pt idx="79">
                  <c:v>0.26068481901956</c:v>
                </c:pt>
                <c:pt idx="80">
                  <c:v>0.26394337925731</c:v>
                </c:pt>
                <c:pt idx="81">
                  <c:v>0.26720193949505</c:v>
                </c:pt>
                <c:pt idx="82">
                  <c:v>0.2704604997328</c:v>
                </c:pt>
                <c:pt idx="83">
                  <c:v>0.27371254285007</c:v>
                </c:pt>
                <c:pt idx="84">
                  <c:v>0.27695806884686</c:v>
                </c:pt>
                <c:pt idx="85">
                  <c:v>0.28019707772318</c:v>
                </c:pt>
                <c:pt idx="86">
                  <c:v>0.28341001811759</c:v>
                </c:pt>
                <c:pt idx="87">
                  <c:v>0.28661644139154</c:v>
                </c:pt>
                <c:pt idx="88">
                  <c:v>0.289816347545</c:v>
                </c:pt>
                <c:pt idx="89">
                  <c:v>0.29297063385514</c:v>
                </c:pt>
                <c:pt idx="90">
                  <c:v>0.29615098864718</c:v>
                </c:pt>
                <c:pt idx="91">
                  <c:v>0.29931830919826</c:v>
                </c:pt>
                <c:pt idx="92">
                  <c:v>0.3025247324722</c:v>
                </c:pt>
                <c:pt idx="93">
                  <c:v>0.30567250166187</c:v>
                </c:pt>
                <c:pt idx="94">
                  <c:v>0.30885937357438</c:v>
                </c:pt>
                <c:pt idx="95">
                  <c:v>0.31201365988452</c:v>
                </c:pt>
                <c:pt idx="96">
                  <c:v>0.31516794619465</c:v>
                </c:pt>
                <c:pt idx="97">
                  <c:v>0.31832223250479</c:v>
                </c:pt>
                <c:pt idx="98">
                  <c:v>0.32150258729683</c:v>
                </c:pt>
                <c:pt idx="99">
                  <c:v>0.32459821952269</c:v>
                </c:pt>
                <c:pt idx="100">
                  <c:v>0.3277329544714</c:v>
                </c:pt>
                <c:pt idx="101">
                  <c:v>0.33088072366106</c:v>
                </c:pt>
                <c:pt idx="102">
                  <c:v>0.3340610784531</c:v>
                </c:pt>
                <c:pt idx="103">
                  <c:v>0.33720884764276</c:v>
                </c:pt>
                <c:pt idx="104">
                  <c:v>0.34040223667575</c:v>
                </c:pt>
                <c:pt idx="105">
                  <c:v>0.34356304010636</c:v>
                </c:pt>
                <c:pt idx="106">
                  <c:v>0.34673687777792</c:v>
                </c:pt>
                <c:pt idx="107">
                  <c:v>0.34987812984711</c:v>
                </c:pt>
                <c:pt idx="108">
                  <c:v>0.35305848463915</c:v>
                </c:pt>
                <c:pt idx="109">
                  <c:v>0.35619321958786</c:v>
                </c:pt>
                <c:pt idx="110">
                  <c:v>0.35936054013895</c:v>
                </c:pt>
                <c:pt idx="111">
                  <c:v>0.36248875796718</c:v>
                </c:pt>
                <c:pt idx="112">
                  <c:v>0.36561697579541</c:v>
                </c:pt>
                <c:pt idx="113">
                  <c:v>0.36873867650317</c:v>
                </c:pt>
                <c:pt idx="114">
                  <c:v>0.37187341145188</c:v>
                </c:pt>
                <c:pt idx="115">
                  <c:v>0.37500814640059</c:v>
                </c:pt>
                <c:pt idx="116">
                  <c:v>0.37811029574693</c:v>
                </c:pt>
                <c:pt idx="117">
                  <c:v>0.38121896221374</c:v>
                </c:pt>
                <c:pt idx="118">
                  <c:v>0.38434718004197</c:v>
                </c:pt>
                <c:pt idx="119">
                  <c:v>0.38741022666545</c:v>
                </c:pt>
                <c:pt idx="120">
                  <c:v>0.39048630752988</c:v>
                </c:pt>
                <c:pt idx="121">
                  <c:v>0.39362755959907</c:v>
                </c:pt>
                <c:pt idx="122">
                  <c:v>0.3967297089454</c:v>
                </c:pt>
                <c:pt idx="123">
                  <c:v>0.39985792677363</c:v>
                </c:pt>
                <c:pt idx="124">
                  <c:v>0.40295355899949</c:v>
                </c:pt>
                <c:pt idx="125">
                  <c:v>0.4060622254663</c:v>
                </c:pt>
                <c:pt idx="126">
                  <c:v>0.40914482345121</c:v>
                </c:pt>
                <c:pt idx="127">
                  <c:v>0.41222742143611</c:v>
                </c:pt>
                <c:pt idx="128">
                  <c:v>0.41530350230054</c:v>
                </c:pt>
                <c:pt idx="129">
                  <c:v>0.41839261740593</c:v>
                </c:pt>
                <c:pt idx="130">
                  <c:v>0.42145566402941</c:v>
                </c:pt>
                <c:pt idx="131">
                  <c:v>0.42454477913479</c:v>
                </c:pt>
                <c:pt idx="132">
                  <c:v>0.42760782575827</c:v>
                </c:pt>
                <c:pt idx="133">
                  <c:v>0.43070345798412</c:v>
                </c:pt>
                <c:pt idx="134">
                  <c:v>0.43381864157141</c:v>
                </c:pt>
                <c:pt idx="135">
                  <c:v>0.43690775667679</c:v>
                </c:pt>
                <c:pt idx="136">
                  <c:v>0.43998383754122</c:v>
                </c:pt>
                <c:pt idx="137">
                  <c:v>0.44302733280327</c:v>
                </c:pt>
                <c:pt idx="138">
                  <c:v>0.4460773451858</c:v>
                </c:pt>
                <c:pt idx="139">
                  <c:v>0.44908825484548</c:v>
                </c:pt>
                <c:pt idx="140">
                  <c:v>0.45213175010753</c:v>
                </c:pt>
                <c:pt idx="141">
                  <c:v>0.45510355704436</c:v>
                </c:pt>
                <c:pt idx="142">
                  <c:v>0.45807536398118</c:v>
                </c:pt>
                <c:pt idx="143">
                  <c:v>0.4610732393999</c:v>
                </c:pt>
                <c:pt idx="144">
                  <c:v>0.46401246073435</c:v>
                </c:pt>
                <c:pt idx="145">
                  <c:v>0.4669777505507</c:v>
                </c:pt>
                <c:pt idx="146">
                  <c:v>0.46993652324657</c:v>
                </c:pt>
                <c:pt idx="147">
                  <c:v>0.47283012473769</c:v>
                </c:pt>
                <c:pt idx="148">
                  <c:v>0.47576934607213</c:v>
                </c:pt>
                <c:pt idx="149">
                  <c:v>0.47876722149086</c:v>
                </c:pt>
                <c:pt idx="150">
                  <c:v>0.4817064428253</c:v>
                </c:pt>
                <c:pt idx="151">
                  <c:v>0.48460004431642</c:v>
                </c:pt>
                <c:pt idx="152">
                  <c:v>0.48751971428944</c:v>
                </c:pt>
                <c:pt idx="153">
                  <c:v>0.49049152122626</c:v>
                </c:pt>
                <c:pt idx="154">
                  <c:v>0.493352537115</c:v>
                </c:pt>
                <c:pt idx="155">
                  <c:v>0.4963047926904</c:v>
                </c:pt>
                <c:pt idx="156">
                  <c:v>0.49922446266342</c:v>
                </c:pt>
                <c:pt idx="157">
                  <c:v>0.50200727310645</c:v>
                </c:pt>
                <c:pt idx="158">
                  <c:v>0.50485525475424</c:v>
                </c:pt>
                <c:pt idx="159">
                  <c:v>0.50769671928155</c:v>
                </c:pt>
                <c:pt idx="160">
                  <c:v>0.51049256396554</c:v>
                </c:pt>
                <c:pt idx="161">
                  <c:v>0.51335357985428</c:v>
                </c:pt>
                <c:pt idx="162">
                  <c:v>0.51612335605636</c:v>
                </c:pt>
                <c:pt idx="163">
                  <c:v>0.51889313225844</c:v>
                </c:pt>
                <c:pt idx="164">
                  <c:v>0.52164987421957</c:v>
                </c:pt>
                <c:pt idx="165">
                  <c:v>0.52444571890356</c:v>
                </c:pt>
                <c:pt idx="166">
                  <c:v>0.5272806663104</c:v>
                </c:pt>
                <c:pt idx="167">
                  <c:v>0.52998527130773</c:v>
                </c:pt>
                <c:pt idx="168">
                  <c:v>0.53269639342553</c:v>
                </c:pt>
                <c:pt idx="169">
                  <c:v>0.53543358402523</c:v>
                </c:pt>
                <c:pt idx="170">
                  <c:v>0.53821639446827</c:v>
                </c:pt>
                <c:pt idx="171">
                  <c:v>0.54099268779083</c:v>
                </c:pt>
                <c:pt idx="172">
                  <c:v>0.54369729278815</c:v>
                </c:pt>
                <c:pt idx="173">
                  <c:v>0.54644751762881</c:v>
                </c:pt>
                <c:pt idx="174">
                  <c:v>0.54907391718043</c:v>
                </c:pt>
                <c:pt idx="175">
                  <c:v>0.55181762490061</c:v>
                </c:pt>
                <c:pt idx="176">
                  <c:v>0.55454829837984</c:v>
                </c:pt>
                <c:pt idx="177">
                  <c:v>0.55714211232909</c:v>
                </c:pt>
                <c:pt idx="178">
                  <c:v>0.55973592627833</c:v>
                </c:pt>
                <c:pt idx="179">
                  <c:v>0.56238187719138</c:v>
                </c:pt>
                <c:pt idx="180">
                  <c:v>0.56498872538158</c:v>
                </c:pt>
                <c:pt idx="181">
                  <c:v>0.56769333037891</c:v>
                </c:pt>
                <c:pt idx="182">
                  <c:v>0.57037838401481</c:v>
                </c:pt>
                <c:pt idx="183">
                  <c:v>0.57297871508453</c:v>
                </c:pt>
                <c:pt idx="184">
                  <c:v>0.57559859751567</c:v>
                </c:pt>
                <c:pt idx="185">
                  <c:v>0.57823803130825</c:v>
                </c:pt>
                <c:pt idx="186">
                  <c:v>0.58087094798034</c:v>
                </c:pt>
                <c:pt idx="187">
                  <c:v>0.58343869344769</c:v>
                </c:pt>
                <c:pt idx="188">
                  <c:v>0.58597385331265</c:v>
                </c:pt>
                <c:pt idx="189">
                  <c:v>0.58858721862332</c:v>
                </c:pt>
                <c:pt idx="190">
                  <c:v>0.59108979288591</c:v>
                </c:pt>
                <c:pt idx="191">
                  <c:v>0.59363798699183</c:v>
                </c:pt>
                <c:pt idx="192">
                  <c:v>0.59612100989299</c:v>
                </c:pt>
                <c:pt idx="193">
                  <c:v>0.59872785808318</c:v>
                </c:pt>
                <c:pt idx="194">
                  <c:v>0.60123694946625</c:v>
                </c:pt>
                <c:pt idx="195">
                  <c:v>0.6036156984398</c:v>
                </c:pt>
                <c:pt idx="196">
                  <c:v>0.60611827270239</c:v>
                </c:pt>
                <c:pt idx="197">
                  <c:v>0.6085882613626</c:v>
                </c:pt>
                <c:pt idx="198">
                  <c:v>0.61102566442043</c:v>
                </c:pt>
                <c:pt idx="199">
                  <c:v>0.6135347558035</c:v>
                </c:pt>
                <c:pt idx="200">
                  <c:v>0.61598519310228</c:v>
                </c:pt>
                <c:pt idx="201">
                  <c:v>0.61840304479869</c:v>
                </c:pt>
                <c:pt idx="202">
                  <c:v>0.6208730334589</c:v>
                </c:pt>
                <c:pt idx="203">
                  <c:v>0.62325178243245</c:v>
                </c:pt>
                <c:pt idx="204">
                  <c:v>0.62559142868315</c:v>
                </c:pt>
                <c:pt idx="205">
                  <c:v>0.62807445158431</c:v>
                </c:pt>
                <c:pt idx="206">
                  <c:v>0.63056399160595</c:v>
                </c:pt>
                <c:pt idx="207">
                  <c:v>0.63301442890473</c:v>
                </c:pt>
                <c:pt idx="208">
                  <c:v>0.63541924636019</c:v>
                </c:pt>
                <c:pt idx="209">
                  <c:v>0.63781102957469</c:v>
                </c:pt>
                <c:pt idx="210">
                  <c:v>0.64020932990967</c:v>
                </c:pt>
                <c:pt idx="211">
                  <c:v>0.64250335631704</c:v>
                </c:pt>
                <c:pt idx="212">
                  <c:v>0.64483648544727</c:v>
                </c:pt>
                <c:pt idx="213">
                  <c:v>0.64715658033654</c:v>
                </c:pt>
                <c:pt idx="214">
                  <c:v>0.64944408962344</c:v>
                </c:pt>
                <c:pt idx="215">
                  <c:v>0.65186845844032</c:v>
                </c:pt>
                <c:pt idx="216">
                  <c:v>0.65420158757055</c:v>
                </c:pt>
                <c:pt idx="217">
                  <c:v>0.65647606261649</c:v>
                </c:pt>
                <c:pt idx="218">
                  <c:v>0.65874402054196</c:v>
                </c:pt>
                <c:pt idx="219">
                  <c:v>0.66114883799742</c:v>
                </c:pt>
                <c:pt idx="220">
                  <c:v>0.66348196712764</c:v>
                </c:pt>
                <c:pt idx="221">
                  <c:v>0.66578902777597</c:v>
                </c:pt>
                <c:pt idx="222">
                  <c:v>0.66805046858096</c:v>
                </c:pt>
                <c:pt idx="223">
                  <c:v>0.67029235802453</c:v>
                </c:pt>
                <c:pt idx="224">
                  <c:v>0.6725081789862</c:v>
                </c:pt>
                <c:pt idx="225">
                  <c:v>0.67476961979119</c:v>
                </c:pt>
                <c:pt idx="226">
                  <c:v>0.67713533452379</c:v>
                </c:pt>
                <c:pt idx="227">
                  <c:v>0.67939025820831</c:v>
                </c:pt>
                <c:pt idx="228">
                  <c:v>0.68171687021806</c:v>
                </c:pt>
                <c:pt idx="229">
                  <c:v>0.68397179390258</c:v>
                </c:pt>
                <c:pt idx="230">
                  <c:v>0.68618761486425</c:v>
                </c:pt>
                <c:pt idx="231">
                  <c:v>0.68849467551257</c:v>
                </c:pt>
                <c:pt idx="232">
                  <c:v>0.69069094511281</c:v>
                </c:pt>
                <c:pt idx="233">
                  <c:v>0.69294586879733</c:v>
                </c:pt>
                <c:pt idx="234">
                  <c:v>0.69505089871091</c:v>
                </c:pt>
                <c:pt idx="235">
                  <c:v>0.69727323679306</c:v>
                </c:pt>
                <c:pt idx="236">
                  <c:v>0.6994955748752</c:v>
                </c:pt>
                <c:pt idx="237">
                  <c:v>0.70178960128257</c:v>
                </c:pt>
                <c:pt idx="238">
                  <c:v>0.70395980240091</c:v>
                </c:pt>
                <c:pt idx="239">
                  <c:v>0.70624079456733</c:v>
                </c:pt>
                <c:pt idx="240">
                  <c:v>0.70841751280614</c:v>
                </c:pt>
                <c:pt idx="241">
                  <c:v>0.71078322753874</c:v>
                </c:pt>
                <c:pt idx="242">
                  <c:v>0.71294039441613</c:v>
                </c:pt>
                <c:pt idx="243">
                  <c:v>0.71506497569114</c:v>
                </c:pt>
                <c:pt idx="244">
                  <c:v>0.71718303984567</c:v>
                </c:pt>
                <c:pt idx="245">
                  <c:v>0.71941841216877</c:v>
                </c:pt>
                <c:pt idx="246">
                  <c:v>0.72163423313043</c:v>
                </c:pt>
                <c:pt idx="247">
                  <c:v>0.72367409183926</c:v>
                </c:pt>
                <c:pt idx="248">
                  <c:v>0.72576608751189</c:v>
                </c:pt>
                <c:pt idx="249">
                  <c:v>0.72788415166643</c:v>
                </c:pt>
                <c:pt idx="250">
                  <c:v>0.73015862671237</c:v>
                </c:pt>
                <c:pt idx="251">
                  <c:v>0.73235489631261</c:v>
                </c:pt>
                <c:pt idx="252">
                  <c:v>0.73446644334667</c:v>
                </c:pt>
                <c:pt idx="253">
                  <c:v>0.73663012734453</c:v>
                </c:pt>
                <c:pt idx="254">
                  <c:v>0.73886549966763</c:v>
                </c:pt>
                <c:pt idx="255">
                  <c:v>0.7408662556536</c:v>
                </c:pt>
                <c:pt idx="256">
                  <c:v>0.74297780268766</c:v>
                </c:pt>
                <c:pt idx="257">
                  <c:v>0.74513496956505</c:v>
                </c:pt>
                <c:pt idx="258">
                  <c:v>0.7472204481172</c:v>
                </c:pt>
                <c:pt idx="259">
                  <c:v>0.74937761499459</c:v>
                </c:pt>
                <c:pt idx="260">
                  <c:v>0.75143702506485</c:v>
                </c:pt>
                <c:pt idx="261">
                  <c:v>0.75345081529177</c:v>
                </c:pt>
                <c:pt idx="262">
                  <c:v>0.75542550279584</c:v>
                </c:pt>
                <c:pt idx="263">
                  <c:v>0.75741322454087</c:v>
                </c:pt>
                <c:pt idx="264">
                  <c:v>0.75940094628589</c:v>
                </c:pt>
                <c:pt idx="265">
                  <c:v>0.76131697970569</c:v>
                </c:pt>
                <c:pt idx="266">
                  <c:v>0.76335032129404</c:v>
                </c:pt>
                <c:pt idx="267">
                  <c:v>0.76524680335241</c:v>
                </c:pt>
                <c:pt idx="268">
                  <c:v>0.767214973736</c:v>
                </c:pt>
                <c:pt idx="269">
                  <c:v>0.76938517485434</c:v>
                </c:pt>
                <c:pt idx="270">
                  <c:v>0.77132075963556</c:v>
                </c:pt>
                <c:pt idx="271">
                  <c:v>0.77334106698296</c:v>
                </c:pt>
                <c:pt idx="272">
                  <c:v>0.77530923736656</c:v>
                </c:pt>
                <c:pt idx="273">
                  <c:v>0.77737516455729</c:v>
                </c:pt>
                <c:pt idx="274">
                  <c:v>0.77953884855515</c:v>
                </c:pt>
                <c:pt idx="275">
                  <c:v>0.78151353605923</c:v>
                </c:pt>
                <c:pt idx="276">
                  <c:v>0.7834882235633</c:v>
                </c:pt>
                <c:pt idx="277">
                  <c:v>0.7851891920074</c:v>
                </c:pt>
                <c:pt idx="278">
                  <c:v>0.78721601647528</c:v>
                </c:pt>
                <c:pt idx="279">
                  <c:v>0.78928194366601</c:v>
                </c:pt>
                <c:pt idx="280">
                  <c:v>0.79132180237484</c:v>
                </c:pt>
                <c:pt idx="281">
                  <c:v>0.79324435291511</c:v>
                </c:pt>
                <c:pt idx="282">
                  <c:v>0.79514735209395</c:v>
                </c:pt>
                <c:pt idx="283">
                  <c:v>0.79706990263422</c:v>
                </c:pt>
                <c:pt idx="284">
                  <c:v>0.79907717574067</c:v>
                </c:pt>
                <c:pt idx="285">
                  <c:v>0.80109748308807</c:v>
                </c:pt>
                <c:pt idx="286">
                  <c:v>0.80296137954406</c:v>
                </c:pt>
                <c:pt idx="287">
                  <c:v>0.80490999856623</c:v>
                </c:pt>
                <c:pt idx="288">
                  <c:v>0.80673479229937</c:v>
                </c:pt>
                <c:pt idx="289">
                  <c:v>0.80883330509248</c:v>
                </c:pt>
                <c:pt idx="290">
                  <c:v>0.81087968092178</c:v>
                </c:pt>
                <c:pt idx="291">
                  <c:v>0.81282829994395</c:v>
                </c:pt>
                <c:pt idx="292">
                  <c:v>0.81461399095424</c:v>
                </c:pt>
                <c:pt idx="293">
                  <c:v>0.81651699013308</c:v>
                </c:pt>
                <c:pt idx="294">
                  <c:v>0.81834830098669</c:v>
                </c:pt>
                <c:pt idx="295">
                  <c:v>0.82027736864744</c:v>
                </c:pt>
                <c:pt idx="296">
                  <c:v>0.82218036782628</c:v>
                </c:pt>
                <c:pt idx="297">
                  <c:v>0.82412898684845</c:v>
                </c:pt>
                <c:pt idx="298">
                  <c:v>0.82585602377446</c:v>
                </c:pt>
                <c:pt idx="299">
                  <c:v>0.82766778326664</c:v>
                </c:pt>
                <c:pt idx="300">
                  <c:v>0.82947302563835</c:v>
                </c:pt>
                <c:pt idx="301">
                  <c:v>0.83133040497387</c:v>
                </c:pt>
                <c:pt idx="302">
                  <c:v>0.83314216446605</c:v>
                </c:pt>
                <c:pt idx="303">
                  <c:v>0.8348040301873</c:v>
                </c:pt>
                <c:pt idx="304">
                  <c:v>0.83651151575188</c:v>
                </c:pt>
                <c:pt idx="305">
                  <c:v>0.838473169015</c:v>
                </c:pt>
                <c:pt idx="306">
                  <c:v>0.84021324018196</c:v>
                </c:pt>
                <c:pt idx="307">
                  <c:v>0.84190769150559</c:v>
                </c:pt>
                <c:pt idx="308">
                  <c:v>0.8437650708411</c:v>
                </c:pt>
                <c:pt idx="309">
                  <c:v>0.84547255640568</c:v>
                </c:pt>
                <c:pt idx="310">
                  <c:v>0.84725824741596</c:v>
                </c:pt>
                <c:pt idx="311">
                  <c:v>0.84897225010102</c:v>
                </c:pt>
                <c:pt idx="312">
                  <c:v>0.85052332477418</c:v>
                </c:pt>
                <c:pt idx="313">
                  <c:v>0.85227643018209</c:v>
                </c:pt>
                <c:pt idx="314">
                  <c:v>0.85387964181906</c:v>
                </c:pt>
                <c:pt idx="315">
                  <c:v>0.85552847329936</c:v>
                </c:pt>
                <c:pt idx="316">
                  <c:v>0.85719033902061</c:v>
                </c:pt>
                <c:pt idx="317">
                  <c:v>0.85887827322376</c:v>
                </c:pt>
                <c:pt idx="318">
                  <c:v>0.86057924166786</c:v>
                </c:pt>
                <c:pt idx="319">
                  <c:v>0.86222807314816</c:v>
                </c:pt>
                <c:pt idx="320">
                  <c:v>0.86404634976082</c:v>
                </c:pt>
                <c:pt idx="321">
                  <c:v>0.86574731820492</c:v>
                </c:pt>
                <c:pt idx="322">
                  <c:v>0.86746783801045</c:v>
                </c:pt>
                <c:pt idx="323">
                  <c:v>0.86903194692457</c:v>
                </c:pt>
                <c:pt idx="324">
                  <c:v>0.87060909007964</c:v>
                </c:pt>
                <c:pt idx="325">
                  <c:v>0.87234916124659</c:v>
                </c:pt>
                <c:pt idx="326">
                  <c:v>0.87390023591976</c:v>
                </c:pt>
                <c:pt idx="327">
                  <c:v>0.87543827635198</c:v>
                </c:pt>
                <c:pt idx="328">
                  <c:v>0.87695676542277</c:v>
                </c:pt>
                <c:pt idx="329">
                  <c:v>0.87864469962592</c:v>
                </c:pt>
                <c:pt idx="330">
                  <c:v>0.88018925717861</c:v>
                </c:pt>
                <c:pt idx="331">
                  <c:v>0.8817338147313</c:v>
                </c:pt>
                <c:pt idx="332">
                  <c:v>0.88339568045255</c:v>
                </c:pt>
                <c:pt idx="333">
                  <c:v>0.88488158392096</c:v>
                </c:pt>
                <c:pt idx="334">
                  <c:v>0.88652389828078</c:v>
                </c:pt>
                <c:pt idx="335">
                  <c:v>0.88796418190587</c:v>
                </c:pt>
                <c:pt idx="336">
                  <c:v>0.88943705113333</c:v>
                </c:pt>
                <c:pt idx="337">
                  <c:v>0.89081216355366</c:v>
                </c:pt>
                <c:pt idx="338">
                  <c:v>0.89250009775681</c:v>
                </c:pt>
                <c:pt idx="339">
                  <c:v>0.89389476153856</c:v>
                </c:pt>
                <c:pt idx="340">
                  <c:v>0.89536763076602</c:v>
                </c:pt>
                <c:pt idx="341">
                  <c:v>0.89686656847538</c:v>
                </c:pt>
                <c:pt idx="342">
                  <c:v>0.8984306773895</c:v>
                </c:pt>
                <c:pt idx="343">
                  <c:v>0.89988399525554</c:v>
                </c:pt>
                <c:pt idx="344">
                  <c:v>0.90127865903729</c:v>
                </c:pt>
                <c:pt idx="345">
                  <c:v>0.90275804538523</c:v>
                </c:pt>
                <c:pt idx="346">
                  <c:v>0.90432867141982</c:v>
                </c:pt>
                <c:pt idx="347">
                  <c:v>0.90567771535825</c:v>
                </c:pt>
                <c:pt idx="348">
                  <c:v>0.90728092699522</c:v>
                </c:pt>
                <c:pt idx="349">
                  <c:v>0.90868862501792</c:v>
                </c:pt>
                <c:pt idx="350">
                  <c:v>0.91011587440205</c:v>
                </c:pt>
                <c:pt idx="351">
                  <c:v>0.91154312378619</c:v>
                </c:pt>
                <c:pt idx="352">
                  <c:v>0.91280092803796</c:v>
                </c:pt>
                <c:pt idx="353">
                  <c:v>0.91424121166304</c:v>
                </c:pt>
                <c:pt idx="354">
                  <c:v>0.91570104664955</c:v>
                </c:pt>
                <c:pt idx="355">
                  <c:v>0.91714133027463</c:v>
                </c:pt>
                <c:pt idx="356">
                  <c:v>0.91848385709258</c:v>
                </c:pt>
                <c:pt idx="357">
                  <c:v>0.91991110647671</c:v>
                </c:pt>
                <c:pt idx="358">
                  <c:v>0.9213513901018</c:v>
                </c:pt>
                <c:pt idx="359">
                  <c:v>0.9227069511607</c:v>
                </c:pt>
                <c:pt idx="360">
                  <c:v>0.92392565268962</c:v>
                </c:pt>
                <c:pt idx="361">
                  <c:v>0.92534638495327</c:v>
                </c:pt>
                <c:pt idx="362">
                  <c:v>0.92672801449408</c:v>
                </c:pt>
                <c:pt idx="363">
                  <c:v>0.92807054131203</c:v>
                </c:pt>
                <c:pt idx="364">
                  <c:v>0.92925665723857</c:v>
                </c:pt>
                <c:pt idx="365">
                  <c:v>0.93055356421319</c:v>
                </c:pt>
                <c:pt idx="366">
                  <c:v>0.93171361165783</c:v>
                </c:pt>
                <c:pt idx="367">
                  <c:v>0.93312782680101</c:v>
                </c:pt>
                <c:pt idx="368">
                  <c:v>0.9344312508961</c:v>
                </c:pt>
                <c:pt idx="369">
                  <c:v>0.93551961001551</c:v>
                </c:pt>
                <c:pt idx="370">
                  <c:v>0.9366926917011</c:v>
                </c:pt>
                <c:pt idx="371">
                  <c:v>0.93795701307334</c:v>
                </c:pt>
                <c:pt idx="372">
                  <c:v>0.93920178308416</c:v>
                </c:pt>
                <c:pt idx="373">
                  <c:v>0.94027059084214</c:v>
                </c:pt>
                <c:pt idx="374">
                  <c:v>0.94150232661201</c:v>
                </c:pt>
                <c:pt idx="375">
                  <c:v>0.9427014767795</c:v>
                </c:pt>
                <c:pt idx="376">
                  <c:v>0.94399186663365</c:v>
                </c:pt>
                <c:pt idx="377">
                  <c:v>0.94515843119876</c:v>
                </c:pt>
                <c:pt idx="378">
                  <c:v>0.94648792377576</c:v>
                </c:pt>
                <c:pt idx="379">
                  <c:v>0.94773921090705</c:v>
                </c:pt>
                <c:pt idx="380">
                  <c:v>0.94903611788168</c:v>
                </c:pt>
                <c:pt idx="381">
                  <c:v>0.95017009684441</c:v>
                </c:pt>
                <c:pt idx="382">
                  <c:v>0.95125845596382</c:v>
                </c:pt>
                <c:pt idx="383">
                  <c:v>0.95247064037226</c:v>
                </c:pt>
                <c:pt idx="384">
                  <c:v>0.95363720493737</c:v>
                </c:pt>
                <c:pt idx="385">
                  <c:v>0.9547190469363</c:v>
                </c:pt>
                <c:pt idx="386">
                  <c:v>0.95580088893523</c:v>
                </c:pt>
                <c:pt idx="387">
                  <c:v>0.95685014533179</c:v>
                </c:pt>
                <c:pt idx="388">
                  <c:v>0.95803626125833</c:v>
                </c:pt>
                <c:pt idx="389">
                  <c:v>0.95913113749821</c:v>
                </c:pt>
                <c:pt idx="390">
                  <c:v>0.96027163358142</c:v>
                </c:pt>
                <c:pt idx="391">
                  <c:v>0.9613665098213</c:v>
                </c:pt>
                <c:pt idx="392">
                  <c:v>0.96251352302499</c:v>
                </c:pt>
                <c:pt idx="393">
                  <c:v>0.9636800875901</c:v>
                </c:pt>
                <c:pt idx="394">
                  <c:v>0.9646902412638</c:v>
                </c:pt>
                <c:pt idx="395">
                  <c:v>0.96571994629893</c:v>
                </c:pt>
                <c:pt idx="396">
                  <c:v>0.96677571981596</c:v>
                </c:pt>
                <c:pt idx="397">
                  <c:v>0.96781845909203</c:v>
                </c:pt>
                <c:pt idx="398">
                  <c:v>0.96880906140431</c:v>
                </c:pt>
                <c:pt idx="399">
                  <c:v>0.96988438628276</c:v>
                </c:pt>
                <c:pt idx="400">
                  <c:v>0.97087498859504</c:v>
                </c:pt>
                <c:pt idx="401">
                  <c:v>0.97194379635302</c:v>
                </c:pt>
                <c:pt idx="402">
                  <c:v>0.97307125819528</c:v>
                </c:pt>
                <c:pt idx="403">
                  <c:v>0.9740488262666</c:v>
                </c:pt>
                <c:pt idx="404">
                  <c:v>0.97493515465127</c:v>
                </c:pt>
                <c:pt idx="405">
                  <c:v>0.97598441104782</c:v>
                </c:pt>
                <c:pt idx="406">
                  <c:v>0.97692287639629</c:v>
                </c:pt>
                <c:pt idx="407">
                  <c:v>0.97793303006999</c:v>
                </c:pt>
                <c:pt idx="408">
                  <c:v>0.97876070437038</c:v>
                </c:pt>
                <c:pt idx="409">
                  <c:v>0.97962096427315</c:v>
                </c:pt>
                <c:pt idx="410">
                  <c:v>0.9803769502483</c:v>
                </c:pt>
                <c:pt idx="411">
                  <c:v>0.98118507318726</c:v>
                </c:pt>
                <c:pt idx="412">
                  <c:v>0.98201274748765</c:v>
                </c:pt>
                <c:pt idx="413">
                  <c:v>0.98276873346281</c:v>
                </c:pt>
                <c:pt idx="414">
                  <c:v>0.98362899336557</c:v>
                </c:pt>
                <c:pt idx="415">
                  <c:v>0.98446970190691</c:v>
                </c:pt>
                <c:pt idx="416">
                  <c:v>0.98518658515921</c:v>
                </c:pt>
                <c:pt idx="417">
                  <c:v>0.98596863961627</c:v>
                </c:pt>
                <c:pt idx="418">
                  <c:v>0.98676372831428</c:v>
                </c:pt>
                <c:pt idx="419">
                  <c:v>0.98759791973514</c:v>
                </c:pt>
                <c:pt idx="420">
                  <c:v>0.98829525162602</c:v>
                </c:pt>
                <c:pt idx="421">
                  <c:v>0.98897954927595</c:v>
                </c:pt>
                <c:pt idx="422">
                  <c:v>0.98972250101015</c:v>
                </c:pt>
                <c:pt idx="423">
                  <c:v>0.99038724729865</c:v>
                </c:pt>
                <c:pt idx="424">
                  <c:v>0.99108457918953</c:v>
                </c:pt>
                <c:pt idx="425">
                  <c:v>0.99167112003232</c:v>
                </c:pt>
                <c:pt idx="426">
                  <c:v>0.99244665736891</c:v>
                </c:pt>
                <c:pt idx="427">
                  <c:v>0.99301364685028</c:v>
                </c:pt>
                <c:pt idx="428">
                  <c:v>0.99358063633164</c:v>
                </c:pt>
                <c:pt idx="429">
                  <c:v>0.99413459157206</c:v>
                </c:pt>
                <c:pt idx="430">
                  <c:v>0.99472764953533</c:v>
                </c:pt>
                <c:pt idx="431">
                  <c:v>0.99528160477575</c:v>
                </c:pt>
                <c:pt idx="432">
                  <c:v>0.99582904289569</c:v>
                </c:pt>
                <c:pt idx="433">
                  <c:v>0.99623310436517</c:v>
                </c:pt>
                <c:pt idx="434">
                  <c:v>0.9966762685575</c:v>
                </c:pt>
                <c:pt idx="435">
                  <c:v>0.99710639850888</c:v>
                </c:pt>
                <c:pt idx="436">
                  <c:v>0.99754304558074</c:v>
                </c:pt>
                <c:pt idx="437">
                  <c:v>0.99786238448404</c:v>
                </c:pt>
                <c:pt idx="438">
                  <c:v>0.99824689459209</c:v>
                </c:pt>
                <c:pt idx="439">
                  <c:v>0.99861185333872</c:v>
                </c:pt>
                <c:pt idx="440">
                  <c:v>0.99887905527822</c:v>
                </c:pt>
                <c:pt idx="441">
                  <c:v>0.99918535994056</c:v>
                </c:pt>
                <c:pt idx="442">
                  <c:v>0.99949166460291</c:v>
                </c:pt>
                <c:pt idx="443">
                  <c:v>0.99966762685575</c:v>
                </c:pt>
                <c:pt idx="444">
                  <c:v>0.99983707198811</c:v>
                </c:pt>
              </c:numCache>
            </c:numRef>
          </c:yVal>
          <c:smooth val="0"/>
        </c:ser>
        <c:ser>
          <c:idx val="1"/>
          <c:order val="1"/>
          <c:tx>
            <c:v>RNN</c:v>
          </c:tx>
          <c:spPr>
            <a:ln w="19050" cmpd="sng"/>
          </c:spPr>
          <c:marker>
            <c:symbol val="none"/>
          </c:marker>
          <c:xVal>
            <c:numRef>
              <c:f>Sheet4!$D$3:$D$2230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 formatCode="0.00E+00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0.0</c:v>
                </c:pt>
                <c:pt idx="33" formatCode="0.00E+00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1.4403618188889E-5</c:v>
                </c:pt>
                <c:pt idx="57" formatCode="0.00E+00">
                  <c:v>5.7614472755556E-5</c:v>
                </c:pt>
                <c:pt idx="58">
                  <c:v>0.00015843980007778</c:v>
                </c:pt>
                <c:pt idx="59">
                  <c:v>0.00023045789102222</c:v>
                </c:pt>
                <c:pt idx="60">
                  <c:v>0.00027366874558889</c:v>
                </c:pt>
                <c:pt idx="61">
                  <c:v>0.00036009045472223</c:v>
                </c:pt>
                <c:pt idx="62">
                  <c:v>0.00046091578204445</c:v>
                </c:pt>
                <c:pt idx="63">
                  <c:v>0.0006625664366889</c:v>
                </c:pt>
                <c:pt idx="64">
                  <c:v>0.00082100623676668</c:v>
                </c:pt>
                <c:pt idx="65">
                  <c:v>0.00083540985495556</c:v>
                </c:pt>
                <c:pt idx="66">
                  <c:v>0.0010658677459778</c:v>
                </c:pt>
                <c:pt idx="67">
                  <c:v>0.0014115545825111</c:v>
                </c:pt>
                <c:pt idx="68">
                  <c:v>0.0017716450372334</c:v>
                </c:pt>
                <c:pt idx="69">
                  <c:v>0.0021893499647111</c:v>
                </c:pt>
                <c:pt idx="70">
                  <c:v>0.0023477897647889</c:v>
                </c:pt>
                <c:pt idx="71">
                  <c:v>0.0026790729831334</c:v>
                </c:pt>
                <c:pt idx="72">
                  <c:v>0.0029527417287223</c:v>
                </c:pt>
                <c:pt idx="73">
                  <c:v>0.0031831996197445</c:v>
                </c:pt>
                <c:pt idx="74">
                  <c:v>0.0035288864562778</c:v>
                </c:pt>
                <c:pt idx="75">
                  <c:v>0.0036873262563556</c:v>
                </c:pt>
                <c:pt idx="76">
                  <c:v>0.0039753986201334</c:v>
                </c:pt>
                <c:pt idx="77">
                  <c:v>0.0042346637475334</c:v>
                </c:pt>
                <c:pt idx="78">
                  <c:v>0.0044939288749334</c:v>
                </c:pt>
                <c:pt idx="79">
                  <c:v>0.0046667722932001</c:v>
                </c:pt>
                <c:pt idx="80" formatCode="0.00E+00">
                  <c:v>0.0049980555115445</c:v>
                </c:pt>
                <c:pt idx="81" formatCode="0.00E+00">
                  <c:v>0.0053005314935112</c:v>
                </c:pt>
                <c:pt idx="82" formatCode="0.00E+00">
                  <c:v>0.0056318147118556</c:v>
                </c:pt>
                <c:pt idx="83" formatCode="0.00E+00">
                  <c:v>0.005847868984689</c:v>
                </c:pt>
                <c:pt idx="84" formatCode="0.00E+00">
                  <c:v>0.0061647485848445</c:v>
                </c:pt>
                <c:pt idx="85" formatCode="0.00E+00">
                  <c:v>0.006366399239489</c:v>
                </c:pt>
                <c:pt idx="86">
                  <c:v>0.0066832788396445</c:v>
                </c:pt>
                <c:pt idx="87">
                  <c:v>0.0071009837671223</c:v>
                </c:pt>
                <c:pt idx="88">
                  <c:v>0.0074898814582223</c:v>
                </c:pt>
                <c:pt idx="89">
                  <c:v>0.0078787791493223</c:v>
                </c:pt>
                <c:pt idx="90">
                  <c:v>0.0082388696040445</c:v>
                </c:pt>
                <c:pt idx="91">
                  <c:v>0.0085557492042001</c:v>
                </c:pt>
                <c:pt idx="92">
                  <c:v>0.0088582251861668</c:v>
                </c:pt>
                <c:pt idx="93">
                  <c:v>0.0091607011681334</c:v>
                </c:pt>
                <c:pt idx="94">
                  <c:v>0.0094631771501001</c:v>
                </c:pt>
                <c:pt idx="95">
                  <c:v>0.0099240929321446</c:v>
                </c:pt>
                <c:pt idx="96">
                  <c:v>0.010413815950567</c:v>
                </c:pt>
                <c:pt idx="97">
                  <c:v>0.0108891353508</c:v>
                </c:pt>
                <c:pt idx="98">
                  <c:v>0.011292436660089</c:v>
                </c:pt>
                <c:pt idx="99">
                  <c:v>0.011522894551111</c:v>
                </c:pt>
                <c:pt idx="100">
                  <c:v>0.011854177769456</c:v>
                </c:pt>
                <c:pt idx="101">
                  <c:v>0.012329497169689</c:v>
                </c:pt>
                <c:pt idx="102">
                  <c:v>0.012545551442522</c:v>
                </c:pt>
                <c:pt idx="103">
                  <c:v>0.01296325637</c:v>
                </c:pt>
                <c:pt idx="104">
                  <c:v>0.013323346824722</c:v>
                </c:pt>
                <c:pt idx="105">
                  <c:v>0.0137410517522</c:v>
                </c:pt>
                <c:pt idx="106">
                  <c:v>0.014331600097945</c:v>
                </c:pt>
                <c:pt idx="107">
                  <c:v>0.014792515879989</c:v>
                </c:pt>
                <c:pt idx="108">
                  <c:v>0.015138202716522</c:v>
                </c:pt>
                <c:pt idx="109">
                  <c:v>0.015642329353134</c:v>
                </c:pt>
                <c:pt idx="110">
                  <c:v>0.016117648753367</c:v>
                </c:pt>
                <c:pt idx="111">
                  <c:v>0.016621775389978</c:v>
                </c:pt>
                <c:pt idx="112">
                  <c:v>0.017125902026589</c:v>
                </c:pt>
                <c:pt idx="113">
                  <c:v>0.017615625045011</c:v>
                </c:pt>
                <c:pt idx="114">
                  <c:v>0.018076540827056</c:v>
                </c:pt>
                <c:pt idx="115">
                  <c:v>0.018580667463667</c:v>
                </c:pt>
                <c:pt idx="116">
                  <c:v>0.019041583245711</c:v>
                </c:pt>
                <c:pt idx="117">
                  <c:v>0.019617727973267</c:v>
                </c:pt>
                <c:pt idx="118">
                  <c:v>0.020366716119089</c:v>
                </c:pt>
                <c:pt idx="119">
                  <c:v>0.020942860846645</c:v>
                </c:pt>
                <c:pt idx="120">
                  <c:v>0.021605427283334</c:v>
                </c:pt>
                <c:pt idx="121">
                  <c:v>0.022354415429156</c:v>
                </c:pt>
                <c:pt idx="122">
                  <c:v>0.022901752920334</c:v>
                </c:pt>
                <c:pt idx="123">
                  <c:v>0.023607530211589</c:v>
                </c:pt>
                <c:pt idx="124">
                  <c:v>0.024226885793711</c:v>
                </c:pt>
                <c:pt idx="125">
                  <c:v>0.024990277557722</c:v>
                </c:pt>
                <c:pt idx="126">
                  <c:v>0.025696054848978</c:v>
                </c:pt>
                <c:pt idx="127">
                  <c:v>0.0264450429948</c:v>
                </c:pt>
                <c:pt idx="128">
                  <c:v>0.027107609431489</c:v>
                </c:pt>
                <c:pt idx="129">
                  <c:v>0.027856597577311</c:v>
                </c:pt>
                <c:pt idx="130">
                  <c:v>0.028619989341323</c:v>
                </c:pt>
                <c:pt idx="131">
                  <c:v>0.029613838996356</c:v>
                </c:pt>
                <c:pt idx="132">
                  <c:v>0.030362827142178</c:v>
                </c:pt>
                <c:pt idx="133">
                  <c:v>0.031054200815245</c:v>
                </c:pt>
                <c:pt idx="134">
                  <c:v>0.031990435997523</c:v>
                </c:pt>
                <c:pt idx="135">
                  <c:v>0.032696213288778</c:v>
                </c:pt>
                <c:pt idx="136">
                  <c:v>0.033675659325623</c:v>
                </c:pt>
                <c:pt idx="137">
                  <c:v>0.034683912598845</c:v>
                </c:pt>
                <c:pt idx="138">
                  <c:v>0.036354732308756</c:v>
                </c:pt>
                <c:pt idx="139">
                  <c:v>0.0372045457819</c:v>
                </c:pt>
                <c:pt idx="140">
                  <c:v>0.038039955636856</c:v>
                </c:pt>
                <c:pt idx="141">
                  <c:v>0.038976190819134</c:v>
                </c:pt>
                <c:pt idx="142">
                  <c:v>0.039883618765034</c:v>
                </c:pt>
                <c:pt idx="143">
                  <c:v>0.041007100983767</c:v>
                </c:pt>
                <c:pt idx="144">
                  <c:v>0.041756089129589</c:v>
                </c:pt>
                <c:pt idx="145">
                  <c:v>0.042562691748167</c:v>
                </c:pt>
                <c:pt idx="146">
                  <c:v>0.043657366730523</c:v>
                </c:pt>
                <c:pt idx="147">
                  <c:v>0.044708830858312</c:v>
                </c:pt>
                <c:pt idx="148">
                  <c:v>0.046105981822634</c:v>
                </c:pt>
                <c:pt idx="149">
                  <c:v>0.047229464041367</c:v>
                </c:pt>
                <c:pt idx="150">
                  <c:v>0.048151295605456</c:v>
                </c:pt>
                <c:pt idx="151">
                  <c:v>0.049519639333401</c:v>
                </c:pt>
                <c:pt idx="152">
                  <c:v>0.050571103461189</c:v>
                </c:pt>
                <c:pt idx="153">
                  <c:v>0.051867429098189</c:v>
                </c:pt>
                <c:pt idx="154">
                  <c:v>0.053019718553301</c:v>
                </c:pt>
                <c:pt idx="155">
                  <c:v>0.054200815244789</c:v>
                </c:pt>
                <c:pt idx="156">
                  <c:v>0.055569158972734</c:v>
                </c:pt>
                <c:pt idx="157">
                  <c:v>0.056836677373356</c:v>
                </c:pt>
                <c:pt idx="158">
                  <c:v>0.057931352355712</c:v>
                </c:pt>
                <c:pt idx="159">
                  <c:v>0.059098045429012</c:v>
                </c:pt>
                <c:pt idx="160">
                  <c:v>0.060235931265934</c:v>
                </c:pt>
                <c:pt idx="161">
                  <c:v>0.061445835193801</c:v>
                </c:pt>
                <c:pt idx="162">
                  <c:v>0.062900600630878</c:v>
                </c:pt>
                <c:pt idx="163">
                  <c:v>0.06340472726749</c:v>
                </c:pt>
                <c:pt idx="164">
                  <c:v>0.06470105290449</c:v>
                </c:pt>
                <c:pt idx="165">
                  <c:v>0.06625664366889</c:v>
                </c:pt>
                <c:pt idx="166">
                  <c:v>0.067596180160456</c:v>
                </c:pt>
                <c:pt idx="167">
                  <c:v>0.068762873233756</c:v>
                </c:pt>
                <c:pt idx="168">
                  <c:v>0.069857548216112</c:v>
                </c:pt>
                <c:pt idx="169">
                  <c:v>0.070995434053034</c:v>
                </c:pt>
                <c:pt idx="170">
                  <c:v>0.072320566926412</c:v>
                </c:pt>
                <c:pt idx="171">
                  <c:v>0.07364569979979</c:v>
                </c:pt>
                <c:pt idx="172">
                  <c:v>0.075086061618679</c:v>
                </c:pt>
                <c:pt idx="173">
                  <c:v>0.076670459619456</c:v>
                </c:pt>
                <c:pt idx="174">
                  <c:v>0.07766430927449</c:v>
                </c:pt>
                <c:pt idx="175">
                  <c:v>0.079003845766056</c:v>
                </c:pt>
                <c:pt idx="176">
                  <c:v>0.08038659311219</c:v>
                </c:pt>
                <c:pt idx="177">
                  <c:v>0.081855762167456</c:v>
                </c:pt>
                <c:pt idx="178">
                  <c:v>0.083310527604534</c:v>
                </c:pt>
                <c:pt idx="179">
                  <c:v>0.084866118368934</c:v>
                </c:pt>
                <c:pt idx="180">
                  <c:v>0.086407305515145</c:v>
                </c:pt>
                <c:pt idx="181">
                  <c:v>0.088121336079623</c:v>
                </c:pt>
                <c:pt idx="182">
                  <c:v>0.089604908753079</c:v>
                </c:pt>
                <c:pt idx="183">
                  <c:v>0.091189306753857</c:v>
                </c:pt>
                <c:pt idx="184">
                  <c:v>0.092788108372823</c:v>
                </c:pt>
                <c:pt idx="185">
                  <c:v>0.094574157028245</c:v>
                </c:pt>
                <c:pt idx="186">
                  <c:v>0.096129747792646</c:v>
                </c:pt>
                <c:pt idx="187">
                  <c:v>0.09749809152059</c:v>
                </c:pt>
                <c:pt idx="188">
                  <c:v>0.098722399066646</c:v>
                </c:pt>
                <c:pt idx="189">
                  <c:v>0.10062367666758</c:v>
                </c:pt>
                <c:pt idx="190">
                  <c:v>0.1025393578867</c:v>
                </c:pt>
                <c:pt idx="191">
                  <c:v>0.10416696674205</c:v>
                </c:pt>
                <c:pt idx="192">
                  <c:v>0.10585219007015</c:v>
                </c:pt>
                <c:pt idx="193">
                  <c:v>0.10792631108935</c:v>
                </c:pt>
                <c:pt idx="194">
                  <c:v>0.10926584758091</c:v>
                </c:pt>
                <c:pt idx="195">
                  <c:v>0.1112247396546</c:v>
                </c:pt>
                <c:pt idx="196">
                  <c:v>0.11282354127357</c:v>
                </c:pt>
                <c:pt idx="197">
                  <c:v>0.11460958992899</c:v>
                </c:pt>
                <c:pt idx="198">
                  <c:v>0.11620839154796</c:v>
                </c:pt>
                <c:pt idx="199">
                  <c:v>0.11799444020338</c:v>
                </c:pt>
                <c:pt idx="200">
                  <c:v>0.11993892865888</c:v>
                </c:pt>
                <c:pt idx="201">
                  <c:v>0.12191222435076</c:v>
                </c:pt>
                <c:pt idx="202">
                  <c:v>0.12377029109712</c:v>
                </c:pt>
                <c:pt idx="203">
                  <c:v>0.12549872527979</c:v>
                </c:pt>
                <c:pt idx="204">
                  <c:v>0.12734238840797</c:v>
                </c:pt>
                <c:pt idx="205">
                  <c:v>0.12934449133622</c:v>
                </c:pt>
                <c:pt idx="206">
                  <c:v>0.1311881544644</c:v>
                </c:pt>
                <c:pt idx="207">
                  <c:v>0.13320466101085</c:v>
                </c:pt>
                <c:pt idx="208">
                  <c:v>0.13540841459375</c:v>
                </c:pt>
                <c:pt idx="209">
                  <c:v>0.13755455370389</c:v>
                </c:pt>
                <c:pt idx="210">
                  <c:v>0.13905252999553</c:v>
                </c:pt>
                <c:pt idx="211">
                  <c:v>0.14108344016017</c:v>
                </c:pt>
                <c:pt idx="212">
                  <c:v>0.14301352499748</c:v>
                </c:pt>
                <c:pt idx="213">
                  <c:v>0.1450588387803</c:v>
                </c:pt>
                <c:pt idx="214">
                  <c:v>0.1468736946721</c:v>
                </c:pt>
                <c:pt idx="215">
                  <c:v>0.14884699036398</c:v>
                </c:pt>
                <c:pt idx="216">
                  <c:v>0.15109395480145</c:v>
                </c:pt>
                <c:pt idx="217">
                  <c:v>0.15305284687514</c:v>
                </c:pt>
                <c:pt idx="218">
                  <c:v>0.15488210638512</c:v>
                </c:pt>
                <c:pt idx="219">
                  <c:v>0.15676898036787</c:v>
                </c:pt>
                <c:pt idx="220">
                  <c:v>0.15897273395077</c:v>
                </c:pt>
                <c:pt idx="221">
                  <c:v>0.16093162602446</c:v>
                </c:pt>
                <c:pt idx="222">
                  <c:v>0.16322180131649</c:v>
                </c:pt>
                <c:pt idx="223">
                  <c:v>0.16518069339018</c:v>
                </c:pt>
                <c:pt idx="224">
                  <c:v>0.16737004335489</c:v>
                </c:pt>
                <c:pt idx="225">
                  <c:v>0.17019315251991</c:v>
                </c:pt>
                <c:pt idx="226">
                  <c:v>0.17244011695738</c:v>
                </c:pt>
                <c:pt idx="227">
                  <c:v>0.17465827415847</c:v>
                </c:pt>
                <c:pt idx="228">
                  <c:v>0.17686202774137</c:v>
                </c:pt>
                <c:pt idx="229">
                  <c:v>0.17978596223371</c:v>
                </c:pt>
                <c:pt idx="230">
                  <c:v>0.18181687239835</c:v>
                </c:pt>
                <c:pt idx="231">
                  <c:v>0.18413585492676</c:v>
                </c:pt>
                <c:pt idx="232">
                  <c:v>0.18645483745517</c:v>
                </c:pt>
                <c:pt idx="233">
                  <c:v>0.18910510320192</c:v>
                </c:pt>
                <c:pt idx="234">
                  <c:v>0.19161133276679</c:v>
                </c:pt>
                <c:pt idx="235">
                  <c:v>0.19401673700434</c:v>
                </c:pt>
                <c:pt idx="236">
                  <c:v>0.19610526164172</c:v>
                </c:pt>
                <c:pt idx="237">
                  <c:v>0.19842424417014</c:v>
                </c:pt>
                <c:pt idx="238">
                  <c:v>0.2008008411713</c:v>
                </c:pt>
                <c:pt idx="239">
                  <c:v>0.20293257666326</c:v>
                </c:pt>
                <c:pt idx="240">
                  <c:v>0.20528036642805</c:v>
                </c:pt>
                <c:pt idx="241">
                  <c:v>0.20782980684748</c:v>
                </c:pt>
                <c:pt idx="242">
                  <c:v>0.21004796404857</c:v>
                </c:pt>
                <c:pt idx="243">
                  <c:v>0.2122085067769</c:v>
                </c:pt>
                <c:pt idx="244">
                  <c:v>0.21406657352327</c:v>
                </c:pt>
                <c:pt idx="245">
                  <c:v>0.21624151986979</c:v>
                </c:pt>
                <c:pt idx="246">
                  <c:v>0.21844527345269</c:v>
                </c:pt>
                <c:pt idx="247">
                  <c:v>0.22086508130842</c:v>
                </c:pt>
                <c:pt idx="248">
                  <c:v>0.22350094343699</c:v>
                </c:pt>
                <c:pt idx="249">
                  <c:v>0.22592075129272</c:v>
                </c:pt>
                <c:pt idx="250">
                  <c:v>0.2282829446757</c:v>
                </c:pt>
                <c:pt idx="251">
                  <c:v>0.23103403574978</c:v>
                </c:pt>
                <c:pt idx="252">
                  <c:v>0.23368430149654</c:v>
                </c:pt>
                <c:pt idx="253">
                  <c:v>0.23610410935227</c:v>
                </c:pt>
                <c:pt idx="254">
                  <c:v>0.23858153168076</c:v>
                </c:pt>
                <c:pt idx="255">
                  <c:v>0.24068445993634</c:v>
                </c:pt>
                <c:pt idx="256">
                  <c:v>0.2430610569375</c:v>
                </c:pt>
                <c:pt idx="257">
                  <c:v>0.24581214801158</c:v>
                </c:pt>
                <c:pt idx="258">
                  <c:v>0.24869287164936</c:v>
                </c:pt>
                <c:pt idx="259">
                  <c:v>0.25121350483241</c:v>
                </c:pt>
                <c:pt idx="260">
                  <c:v>0.25402221037925</c:v>
                </c:pt>
                <c:pt idx="261">
                  <c:v>0.25674449421695</c:v>
                </c:pt>
                <c:pt idx="262">
                  <c:v>0.25917870569087</c:v>
                </c:pt>
                <c:pt idx="263">
                  <c:v>0.2613392484192</c:v>
                </c:pt>
                <c:pt idx="264">
                  <c:v>0.2639318996932</c:v>
                </c:pt>
                <c:pt idx="265">
                  <c:v>0.2666541835309</c:v>
                </c:pt>
                <c:pt idx="266">
                  <c:v>0.26941967822317</c:v>
                </c:pt>
                <c:pt idx="267">
                  <c:v>0.27165223904245</c:v>
                </c:pt>
                <c:pt idx="268">
                  <c:v>0.27412966137094</c:v>
                </c:pt>
                <c:pt idx="269">
                  <c:v>0.27672231264494</c:v>
                </c:pt>
                <c:pt idx="270">
                  <c:v>0.27950221095539</c:v>
                </c:pt>
                <c:pt idx="271">
                  <c:v>0.28252697077506</c:v>
                </c:pt>
                <c:pt idx="272">
                  <c:v>0.28547971250378</c:v>
                </c:pt>
                <c:pt idx="273">
                  <c:v>0.28840364699613</c:v>
                </c:pt>
                <c:pt idx="274">
                  <c:v>0.29034813545163</c:v>
                </c:pt>
                <c:pt idx="275">
                  <c:v>0.29324326270759</c:v>
                </c:pt>
                <c:pt idx="276">
                  <c:v>0.29623921529088</c:v>
                </c:pt>
                <c:pt idx="277">
                  <c:v>0.29865902314661</c:v>
                </c:pt>
                <c:pt idx="278">
                  <c:v>0.3012660780388</c:v>
                </c:pt>
                <c:pt idx="279">
                  <c:v>0.30403157273107</c:v>
                </c:pt>
                <c:pt idx="280">
                  <c:v>0.30701312169617</c:v>
                </c:pt>
                <c:pt idx="281">
                  <c:v>0.3095625621156</c:v>
                </c:pt>
                <c:pt idx="282">
                  <c:v>0.31225603871693</c:v>
                </c:pt>
                <c:pt idx="283">
                  <c:v>0.31543923833667</c:v>
                </c:pt>
                <c:pt idx="284">
                  <c:v>0.31852161262909</c:v>
                </c:pt>
                <c:pt idx="285">
                  <c:v>0.32107105304853</c:v>
                </c:pt>
                <c:pt idx="286">
                  <c:v>0.32331801748599</c:v>
                </c:pt>
                <c:pt idx="287">
                  <c:v>0.32624195197834</c:v>
                </c:pt>
                <c:pt idx="288">
                  <c:v>0.32961239863454</c:v>
                </c:pt>
                <c:pt idx="289">
                  <c:v>0.33194578478114</c:v>
                </c:pt>
                <c:pt idx="290">
                  <c:v>0.33504256269175</c:v>
                </c:pt>
                <c:pt idx="291">
                  <c:v>0.33788007547496</c:v>
                </c:pt>
                <c:pt idx="292">
                  <c:v>0.34058795569447</c:v>
                </c:pt>
                <c:pt idx="293">
                  <c:v>0.34379996255059</c:v>
                </c:pt>
                <c:pt idx="294">
                  <c:v>0.3467671078975</c:v>
                </c:pt>
                <c:pt idx="295">
                  <c:v>0.34984948218993</c:v>
                </c:pt>
                <c:pt idx="296">
                  <c:v>0.3529894709551</c:v>
                </c:pt>
                <c:pt idx="297">
                  <c:v>0.35568294755643</c:v>
                </c:pt>
                <c:pt idx="298">
                  <c:v>0.35854926757602</c:v>
                </c:pt>
                <c:pt idx="299">
                  <c:v>0.36131476226828</c:v>
                </c:pt>
                <c:pt idx="300">
                  <c:v>0.36390741354228</c:v>
                </c:pt>
                <c:pt idx="301">
                  <c:v>0.36674492632549</c:v>
                </c:pt>
                <c:pt idx="302">
                  <c:v>0.36933757759949</c:v>
                </c:pt>
                <c:pt idx="303">
                  <c:v>0.37260719892837</c:v>
                </c:pt>
                <c:pt idx="304">
                  <c:v>0.37577599492993</c:v>
                </c:pt>
                <c:pt idx="305">
                  <c:v>0.37857029685857</c:v>
                </c:pt>
                <c:pt idx="306">
                  <c:v>0.38171028562375</c:v>
                </c:pt>
                <c:pt idx="307">
                  <c:v>0.38512394313452</c:v>
                </c:pt>
                <c:pt idx="308">
                  <c:v>0.38807668486324</c:v>
                </c:pt>
                <c:pt idx="309">
                  <c:v>0.39117346277385</c:v>
                </c:pt>
                <c:pt idx="310">
                  <c:v>0.39439987324816</c:v>
                </c:pt>
                <c:pt idx="311">
                  <c:v>0.39703573537673</c:v>
                </c:pt>
                <c:pt idx="312">
                  <c:v>0.40055021821482</c:v>
                </c:pt>
                <c:pt idx="313">
                  <c:v>0.40376222507094</c:v>
                </c:pt>
                <c:pt idx="314">
                  <c:v>0.40711826810895</c:v>
                </c:pt>
                <c:pt idx="315">
                  <c:v>0.41012862431043</c:v>
                </c:pt>
                <c:pt idx="316">
                  <c:v>0.41325420945742</c:v>
                </c:pt>
                <c:pt idx="317">
                  <c:v>0.41580364987685</c:v>
                </c:pt>
                <c:pt idx="318">
                  <c:v>0.41898684949659</c:v>
                </c:pt>
                <c:pt idx="319">
                  <c:v>0.4223428925346</c:v>
                </c:pt>
                <c:pt idx="320">
                  <c:v>0.42502196551774</c:v>
                </c:pt>
                <c:pt idx="321">
                  <c:v>0.42829158684662</c:v>
                </c:pt>
                <c:pt idx="322">
                  <c:v>0.43196450948478</c:v>
                </c:pt>
                <c:pt idx="323">
                  <c:v>0.43513330548634</c:v>
                </c:pt>
                <c:pt idx="324">
                  <c:v>0.43877742088813</c:v>
                </c:pt>
                <c:pt idx="325">
                  <c:v>0.442047042217</c:v>
                </c:pt>
                <c:pt idx="326">
                  <c:v>0.4455471214369</c:v>
                </c:pt>
                <c:pt idx="327">
                  <c:v>0.44909041151137</c:v>
                </c:pt>
                <c:pt idx="328">
                  <c:v>0.45230241836749</c:v>
                </c:pt>
                <c:pt idx="329">
                  <c:v>0.45535598542354</c:v>
                </c:pt>
                <c:pt idx="330" formatCode="0.00E+00">
                  <c:v>0.45911532977084</c:v>
                </c:pt>
                <c:pt idx="331" formatCode="0.00E+00">
                  <c:v>0.46274504155444</c:v>
                </c:pt>
                <c:pt idx="332" formatCode="0.00E+00">
                  <c:v>0.46641796419261</c:v>
                </c:pt>
                <c:pt idx="333" formatCode="0.00E+00">
                  <c:v>0.47022051939447</c:v>
                </c:pt>
                <c:pt idx="334" formatCode="0.00E+00">
                  <c:v>0.47405188183272</c:v>
                </c:pt>
                <c:pt idx="335" formatCode="0.00E+00">
                  <c:v>0.47726388868884</c:v>
                </c:pt>
                <c:pt idx="336" formatCode="0.00E+00">
                  <c:v>0.48057672087228</c:v>
                </c:pt>
                <c:pt idx="337" formatCode="0.00E+00">
                  <c:v>0.48435046883777</c:v>
                </c:pt>
                <c:pt idx="338" formatCode="0.00E+00">
                  <c:v>0.48787935529405</c:v>
                </c:pt>
                <c:pt idx="339" formatCode="0.00E+00">
                  <c:v>0.49165310325954</c:v>
                </c:pt>
                <c:pt idx="340" formatCode="0.00E+00">
                  <c:v>0.49513877886125</c:v>
                </c:pt>
                <c:pt idx="341" formatCode="0.00E+00">
                  <c:v>0.49869647255391</c:v>
                </c:pt>
                <c:pt idx="342" formatCode="0.00E+00">
                  <c:v>0.50242700966483</c:v>
                </c:pt>
                <c:pt idx="343" formatCode="0.00E+00">
                  <c:v>0.50601351059386</c:v>
                </c:pt>
                <c:pt idx="344" formatCode="0.00E+00">
                  <c:v>0.50972964408659</c:v>
                </c:pt>
                <c:pt idx="345" formatCode="0.00E+00">
                  <c:v>0.51351779567027</c:v>
                </c:pt>
                <c:pt idx="346" formatCode="0.00E+00">
                  <c:v>0.51721952554482</c:v>
                </c:pt>
                <c:pt idx="347" formatCode="0.00E+00">
                  <c:v>0.52086364094661</c:v>
                </c:pt>
                <c:pt idx="348" formatCode="0.00E+00">
                  <c:v>0.52502628660319</c:v>
                </c:pt>
                <c:pt idx="349">
                  <c:v>0.52872801647774</c:v>
                </c:pt>
                <c:pt idx="350">
                  <c:v>0.53267460786149</c:v>
                </c:pt>
                <c:pt idx="351">
                  <c:v>0.53673642819076</c:v>
                </c:pt>
                <c:pt idx="352">
                  <c:v>0.54051017615625</c:v>
                </c:pt>
                <c:pt idx="353">
                  <c:v>0.54425511688536</c:v>
                </c:pt>
                <c:pt idx="354">
                  <c:v>0.54814409379636</c:v>
                </c:pt>
                <c:pt idx="355">
                  <c:v>0.55173059472539</c:v>
                </c:pt>
                <c:pt idx="356">
                  <c:v>0.55585002952742</c:v>
                </c:pt>
                <c:pt idx="357">
                  <c:v>0.55983983176574</c:v>
                </c:pt>
                <c:pt idx="358">
                  <c:v>0.56374321229493</c:v>
                </c:pt>
                <c:pt idx="359">
                  <c:v>0.56773301453325</c:v>
                </c:pt>
                <c:pt idx="360">
                  <c:v>0.57193887104441</c:v>
                </c:pt>
                <c:pt idx="361">
                  <c:v>0.57598628775548</c:v>
                </c:pt>
                <c:pt idx="362">
                  <c:v>0.58014893341207</c:v>
                </c:pt>
                <c:pt idx="363">
                  <c:v>0.58415313926858</c:v>
                </c:pt>
                <c:pt idx="364">
                  <c:v>0.58843101387068</c:v>
                </c:pt>
                <c:pt idx="365">
                  <c:v>0.59236320163625</c:v>
                </c:pt>
                <c:pt idx="366">
                  <c:v>0.59646823282008</c:v>
                </c:pt>
                <c:pt idx="367">
                  <c:v>0.60076051104037</c:v>
                </c:pt>
                <c:pt idx="368">
                  <c:v>0.60470710242413</c:v>
                </c:pt>
                <c:pt idx="369">
                  <c:v>0.60855286848056</c:v>
                </c:pt>
                <c:pt idx="370">
                  <c:v>0.61268670690077</c:v>
                </c:pt>
                <c:pt idx="371">
                  <c:v>0.61663329828453</c:v>
                </c:pt>
                <c:pt idx="372">
                  <c:v>0.62075273308655</c:v>
                </c:pt>
                <c:pt idx="373">
                  <c:v>0.62524666196148</c:v>
                </c:pt>
                <c:pt idx="374">
                  <c:v>0.62936609676351</c:v>
                </c:pt>
                <c:pt idx="375">
                  <c:v>0.63427773056592</c:v>
                </c:pt>
                <c:pt idx="376">
                  <c:v>0.63833955089518</c:v>
                </c:pt>
                <c:pt idx="377">
                  <c:v>0.6419548590606</c:v>
                </c:pt>
                <c:pt idx="378">
                  <c:v>0.64603108300805</c:v>
                </c:pt>
                <c:pt idx="379">
                  <c:v>0.65022253590102</c:v>
                </c:pt>
                <c:pt idx="380">
                  <c:v>0.65441398879399</c:v>
                </c:pt>
                <c:pt idx="381">
                  <c:v>0.659066357469</c:v>
                </c:pt>
                <c:pt idx="382">
                  <c:v>0.66357468996212</c:v>
                </c:pt>
                <c:pt idx="383">
                  <c:v>0.66832788396445</c:v>
                </c:pt>
                <c:pt idx="384">
                  <c:v>0.67264896942112</c:v>
                </c:pt>
                <c:pt idx="385">
                  <c:v>0.67694124764141</c:v>
                </c:pt>
                <c:pt idx="386">
                  <c:v>0.68192489953476</c:v>
                </c:pt>
                <c:pt idx="387">
                  <c:v>0.68630359946419</c:v>
                </c:pt>
                <c:pt idx="388">
                  <c:v>0.69111440793927</c:v>
                </c:pt>
                <c:pt idx="389">
                  <c:v>0.69579558385066</c:v>
                </c:pt>
                <c:pt idx="390">
                  <c:v>0.69972777161623</c:v>
                </c:pt>
                <c:pt idx="391">
                  <c:v>0.70455298370951</c:v>
                </c:pt>
                <c:pt idx="392">
                  <c:v>0.70934938856641</c:v>
                </c:pt>
                <c:pt idx="393">
                  <c:v>0.71459230558716</c:v>
                </c:pt>
                <c:pt idx="394">
                  <c:v>0.71902861998934</c:v>
                </c:pt>
                <c:pt idx="395">
                  <c:v>0.72409869359183</c:v>
                </c:pt>
                <c:pt idx="396">
                  <c:v>0.72847739352125</c:v>
                </c:pt>
                <c:pt idx="397">
                  <c:v>0.73248159937776</c:v>
                </c:pt>
                <c:pt idx="398">
                  <c:v>0.73709075719821</c:v>
                </c:pt>
                <c:pt idx="399">
                  <c:v>0.74200239100062</c:v>
                </c:pt>
                <c:pt idx="400">
                  <c:v>0.7470868682213</c:v>
                </c:pt>
                <c:pt idx="401">
                  <c:v>0.75163841156899</c:v>
                </c:pt>
                <c:pt idx="402">
                  <c:v>0.75653564175321</c:v>
                </c:pt>
                <c:pt idx="403">
                  <c:v>0.76169213706483</c:v>
                </c:pt>
                <c:pt idx="404">
                  <c:v>0.76716551197661</c:v>
                </c:pt>
                <c:pt idx="405">
                  <c:v>0.77203393492445</c:v>
                </c:pt>
                <c:pt idx="406">
                  <c:v>0.77681593616316</c:v>
                </c:pt>
                <c:pt idx="407">
                  <c:v>0.78226050383856</c:v>
                </c:pt>
                <c:pt idx="408">
                  <c:v>0.78754663171389</c:v>
                </c:pt>
                <c:pt idx="409">
                  <c:v>0.7931064283348</c:v>
                </c:pt>
                <c:pt idx="410">
                  <c:v>0.79758595359154</c:v>
                </c:pt>
                <c:pt idx="411">
                  <c:v>0.80245437653939</c:v>
                </c:pt>
                <c:pt idx="412">
                  <c:v>0.80799976954211</c:v>
                </c:pt>
                <c:pt idx="413">
                  <c:v>0.81335791550838</c:v>
                </c:pt>
                <c:pt idx="414">
                  <c:v>0.8186440433837</c:v>
                </c:pt>
                <c:pt idx="415">
                  <c:v>0.82388696040445</c:v>
                </c:pt>
                <c:pt idx="416">
                  <c:v>0.82917308827978</c:v>
                </c:pt>
                <c:pt idx="417">
                  <c:v>0.83456004148242</c:v>
                </c:pt>
                <c:pt idx="418">
                  <c:v>0.84001901277601</c:v>
                </c:pt>
                <c:pt idx="419">
                  <c:v>0.84556440577873</c:v>
                </c:pt>
                <c:pt idx="420">
                  <c:v>0.85108099154508</c:v>
                </c:pt>
                <c:pt idx="421">
                  <c:v>0.85653996283867</c:v>
                </c:pt>
                <c:pt idx="422">
                  <c:v>0.86231581373241</c:v>
                </c:pt>
                <c:pt idx="423">
                  <c:v>0.86767395969868</c:v>
                </c:pt>
                <c:pt idx="424">
                  <c:v>0.87332017802872</c:v>
                </c:pt>
                <c:pt idx="425">
                  <c:v>0.87844786610397</c:v>
                </c:pt>
                <c:pt idx="426">
                  <c:v>0.88393564463393</c:v>
                </c:pt>
                <c:pt idx="427">
                  <c:v>0.88985553170957</c:v>
                </c:pt>
                <c:pt idx="428">
                  <c:v>0.8955161536578</c:v>
                </c:pt>
                <c:pt idx="429">
                  <c:v>0.90107595027871</c:v>
                </c:pt>
                <c:pt idx="430">
                  <c:v>0.90673657222694</c:v>
                </c:pt>
                <c:pt idx="431">
                  <c:v>0.91291572442998</c:v>
                </c:pt>
                <c:pt idx="432">
                  <c:v>0.91851873190545</c:v>
                </c:pt>
                <c:pt idx="433">
                  <c:v>0.9244242153629</c:v>
                </c:pt>
                <c:pt idx="434">
                  <c:v>0.93057456032955</c:v>
                </c:pt>
                <c:pt idx="435">
                  <c:v>0.93665288720527</c:v>
                </c:pt>
                <c:pt idx="436">
                  <c:v>0.94286084664468</c:v>
                </c:pt>
                <c:pt idx="437">
                  <c:v>0.9490544024659</c:v>
                </c:pt>
                <c:pt idx="438">
                  <c:v>0.9554063980872</c:v>
                </c:pt>
                <c:pt idx="439">
                  <c:v>0.96180160456307</c:v>
                </c:pt>
                <c:pt idx="440">
                  <c:v>0.96816800380256</c:v>
                </c:pt>
                <c:pt idx="441">
                  <c:v>0.97477926455126</c:v>
                </c:pt>
                <c:pt idx="442">
                  <c:v>0.98137612168177</c:v>
                </c:pt>
                <c:pt idx="443">
                  <c:v>0.98804499690322</c:v>
                </c:pt>
                <c:pt idx="444">
                  <c:v>0.994814697452</c:v>
                </c:pt>
              </c:numCache>
            </c:numRef>
          </c:xVal>
          <c:yVal>
            <c:numRef>
              <c:f>Sheet4!$E$3:$E$2230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0.18573141643096</c:v>
                </c:pt>
                <c:pt idx="57">
                  <c:v>0.18897042530728</c:v>
                </c:pt>
                <c:pt idx="58">
                  <c:v>0.1921833657017</c:v>
                </c:pt>
                <c:pt idx="59">
                  <c:v>0.19540934033707</c:v>
                </c:pt>
                <c:pt idx="60">
                  <c:v>0.19864834921338</c:v>
                </c:pt>
                <c:pt idx="61">
                  <c:v>0.20186780672828</c:v>
                </c:pt>
                <c:pt idx="62">
                  <c:v>0.20508074712269</c:v>
                </c:pt>
                <c:pt idx="63">
                  <c:v>0.20824806767378</c:v>
                </c:pt>
                <c:pt idx="64">
                  <c:v>0.21143493958629</c:v>
                </c:pt>
                <c:pt idx="65">
                  <c:v>0.21468698270356</c:v>
                </c:pt>
                <c:pt idx="66">
                  <c:v>0.2178412690137</c:v>
                </c:pt>
                <c:pt idx="67">
                  <c:v>0.22094341836003</c:v>
                </c:pt>
                <c:pt idx="68">
                  <c:v>0.22403905058589</c:v>
                </c:pt>
                <c:pt idx="69">
                  <c:v>0.22710861432984</c:v>
                </c:pt>
                <c:pt idx="70">
                  <c:v>0.23029548624236</c:v>
                </c:pt>
                <c:pt idx="71">
                  <c:v>0.23340415270917</c:v>
                </c:pt>
                <c:pt idx="72">
                  <c:v>0.23653888765788</c:v>
                </c:pt>
                <c:pt idx="73">
                  <c:v>0.23969317396801</c:v>
                </c:pt>
                <c:pt idx="74">
                  <c:v>0.24279532331435</c:v>
                </c:pt>
                <c:pt idx="75">
                  <c:v>0.24598219522686</c:v>
                </c:pt>
                <c:pt idx="76">
                  <c:v>0.2491104130551</c:v>
                </c:pt>
                <c:pt idx="77">
                  <c:v>0.25225166512428</c:v>
                </c:pt>
                <c:pt idx="78">
                  <c:v>0.25539291719347</c:v>
                </c:pt>
                <c:pt idx="79">
                  <c:v>0.25857327198551</c:v>
                </c:pt>
                <c:pt idx="80">
                  <c:v>0.26168193845231</c:v>
                </c:pt>
                <c:pt idx="81">
                  <c:v>0.26480363916007</c:v>
                </c:pt>
                <c:pt idx="82">
                  <c:v>0.26791230562688</c:v>
                </c:pt>
                <c:pt idx="83">
                  <c:v>0.27107310905749</c:v>
                </c:pt>
                <c:pt idx="84">
                  <c:v>0.27418829264478</c:v>
                </c:pt>
                <c:pt idx="85">
                  <c:v>0.27735561319587</c:v>
                </c:pt>
                <c:pt idx="86">
                  <c:v>0.28047079678315</c:v>
                </c:pt>
                <c:pt idx="87">
                  <c:v>0.2835403605271</c:v>
                </c:pt>
                <c:pt idx="88">
                  <c:v>0.28662295851201</c:v>
                </c:pt>
                <c:pt idx="89">
                  <c:v>0.28970555649692</c:v>
                </c:pt>
                <c:pt idx="90">
                  <c:v>0.29280118872277</c:v>
                </c:pt>
                <c:pt idx="91">
                  <c:v>0.29591637231006</c:v>
                </c:pt>
                <c:pt idx="92">
                  <c:v>0.29903807301782</c:v>
                </c:pt>
                <c:pt idx="93">
                  <c:v>0.30215977372558</c:v>
                </c:pt>
                <c:pt idx="94">
                  <c:v>0.30528147443334</c:v>
                </c:pt>
                <c:pt idx="95">
                  <c:v>0.30833148681587</c:v>
                </c:pt>
                <c:pt idx="96">
                  <c:v>0.31136846495744</c:v>
                </c:pt>
                <c:pt idx="97">
                  <c:v>0.3144119602195</c:v>
                </c:pt>
                <c:pt idx="98">
                  <c:v>0.31748804108393</c:v>
                </c:pt>
                <c:pt idx="99">
                  <c:v>0.32064232739406</c:v>
                </c:pt>
                <c:pt idx="100">
                  <c:v>0.32375099386087</c:v>
                </c:pt>
                <c:pt idx="101">
                  <c:v>0.32679448912293</c:v>
                </c:pt>
                <c:pt idx="102">
                  <c:v>0.32995529255354</c:v>
                </c:pt>
                <c:pt idx="103">
                  <c:v>0.33302485629749</c:v>
                </c:pt>
                <c:pt idx="104">
                  <c:v>0.33612048852335</c:v>
                </c:pt>
                <c:pt idx="105">
                  <c:v>0.33919005226731</c:v>
                </c:pt>
                <c:pt idx="106">
                  <c:v>0.34218141056556</c:v>
                </c:pt>
                <c:pt idx="107">
                  <c:v>0.34523142294808</c:v>
                </c:pt>
                <c:pt idx="108">
                  <c:v>0.34833357229442</c:v>
                </c:pt>
                <c:pt idx="109">
                  <c:v>0.35136403331552</c:v>
                </c:pt>
                <c:pt idx="110">
                  <c:v>0.35440752857757</c:v>
                </c:pt>
                <c:pt idx="111">
                  <c:v>0.35743798959868</c:v>
                </c:pt>
                <c:pt idx="112">
                  <c:v>0.36046845061978</c:v>
                </c:pt>
                <c:pt idx="113">
                  <c:v>0.36350542876136</c:v>
                </c:pt>
                <c:pt idx="114">
                  <c:v>0.36655544114388</c:v>
                </c:pt>
                <c:pt idx="115">
                  <c:v>0.36958590216499</c:v>
                </c:pt>
                <c:pt idx="116">
                  <c:v>0.37263591454752</c:v>
                </c:pt>
                <c:pt idx="117">
                  <c:v>0.37563378996624</c:v>
                </c:pt>
                <c:pt idx="118">
                  <c:v>0.37855345993926</c:v>
                </c:pt>
                <c:pt idx="119">
                  <c:v>0.38155133535799</c:v>
                </c:pt>
                <c:pt idx="120">
                  <c:v>0.38451010805386</c:v>
                </c:pt>
                <c:pt idx="121">
                  <c:v>0.38742977802688</c:v>
                </c:pt>
                <c:pt idx="122">
                  <c:v>0.39044068768655</c:v>
                </c:pt>
                <c:pt idx="123">
                  <c:v>0.393379909021</c:v>
                </c:pt>
                <c:pt idx="124">
                  <c:v>0.3963582330783</c:v>
                </c:pt>
                <c:pt idx="125">
                  <c:v>0.39927138593084</c:v>
                </c:pt>
                <c:pt idx="126">
                  <c:v>0.40221060726529</c:v>
                </c:pt>
                <c:pt idx="127">
                  <c:v>0.40513027723831</c:v>
                </c:pt>
                <c:pt idx="128">
                  <c:v>0.40808904993418</c:v>
                </c:pt>
                <c:pt idx="129">
                  <c:v>0.4110087199072</c:v>
                </c:pt>
                <c:pt idx="130">
                  <c:v>0.41392187275974</c:v>
                </c:pt>
                <c:pt idx="131">
                  <c:v>0.41673075168468</c:v>
                </c:pt>
                <c:pt idx="132">
                  <c:v>0.41965042165769</c:v>
                </c:pt>
                <c:pt idx="133">
                  <c:v>0.42259616011262</c:v>
                </c:pt>
                <c:pt idx="134">
                  <c:v>0.42543110751945</c:v>
                </c:pt>
                <c:pt idx="135">
                  <c:v>0.4283703288539</c:v>
                </c:pt>
                <c:pt idx="136">
                  <c:v>0.43118572489931</c:v>
                </c:pt>
                <c:pt idx="137">
                  <c:v>0.43398808670377</c:v>
                </c:pt>
                <c:pt idx="138">
                  <c:v>0.43649066096636</c:v>
                </c:pt>
                <c:pt idx="139">
                  <c:v>0.43936471109605</c:v>
                </c:pt>
                <c:pt idx="140">
                  <c:v>0.44224527834622</c:v>
                </c:pt>
                <c:pt idx="141">
                  <c:v>0.44508022575305</c:v>
                </c:pt>
                <c:pt idx="142">
                  <c:v>0.44792820740084</c:v>
                </c:pt>
                <c:pt idx="143">
                  <c:v>0.4506784322415</c:v>
                </c:pt>
                <c:pt idx="144">
                  <c:v>0.45359810221452</c:v>
                </c:pt>
                <c:pt idx="145">
                  <c:v>0.45649170370563</c:v>
                </c:pt>
                <c:pt idx="146">
                  <c:v>0.45925496278724</c:v>
                </c:pt>
                <c:pt idx="147">
                  <c:v>0.46203777323028</c:v>
                </c:pt>
                <c:pt idx="148">
                  <c:v>0.4646641727819</c:v>
                </c:pt>
                <c:pt idx="149">
                  <c:v>0.46741439762255</c:v>
                </c:pt>
                <c:pt idx="150">
                  <c:v>0.47025586214987</c:v>
                </c:pt>
                <c:pt idx="151">
                  <c:v>0.47289529594244</c:v>
                </c:pt>
                <c:pt idx="152">
                  <c:v>0.47567810638547</c:v>
                </c:pt>
                <c:pt idx="153">
                  <c:v>0.47835012578043</c:v>
                </c:pt>
                <c:pt idx="154">
                  <c:v>0.48108731638013</c:v>
                </c:pt>
                <c:pt idx="155">
                  <c:v>0.48381147273889</c:v>
                </c:pt>
                <c:pt idx="156">
                  <c:v>0.48645090653146</c:v>
                </c:pt>
                <c:pt idx="157">
                  <c:v>0.48913596016736</c:v>
                </c:pt>
                <c:pt idx="158">
                  <c:v>0.49189921924897</c:v>
                </c:pt>
                <c:pt idx="159">
                  <c:v>0.4946298927282</c:v>
                </c:pt>
                <c:pt idx="160">
                  <c:v>0.49737360044838</c:v>
                </c:pt>
                <c:pt idx="161">
                  <c:v>0.50008472256618</c:v>
                </c:pt>
                <c:pt idx="162">
                  <c:v>0.5026850536359</c:v>
                </c:pt>
                <c:pt idx="163">
                  <c:v>0.505715514657</c:v>
                </c:pt>
                <c:pt idx="164">
                  <c:v>0.50838753405195</c:v>
                </c:pt>
                <c:pt idx="165">
                  <c:v>0.51094224527835</c:v>
                </c:pt>
                <c:pt idx="166">
                  <c:v>0.51359471331187</c:v>
                </c:pt>
                <c:pt idx="167">
                  <c:v>0.5163253867911</c:v>
                </c:pt>
                <c:pt idx="168">
                  <c:v>0.51908864587271</c:v>
                </c:pt>
                <c:pt idx="169">
                  <c:v>0.52183235359289</c:v>
                </c:pt>
                <c:pt idx="170">
                  <c:v>0.52449133874689</c:v>
                </c:pt>
                <c:pt idx="171">
                  <c:v>0.52715032390089</c:v>
                </c:pt>
                <c:pt idx="172">
                  <c:v>0.52975717209108</c:v>
                </c:pt>
                <c:pt idx="173">
                  <c:v>0.53229884907652</c:v>
                </c:pt>
                <c:pt idx="174">
                  <c:v>0.53510772800146</c:v>
                </c:pt>
                <c:pt idx="175">
                  <c:v>0.53776019603498</c:v>
                </c:pt>
                <c:pt idx="176">
                  <c:v>0.54039311270708</c:v>
                </c:pt>
                <c:pt idx="177">
                  <c:v>0.54298692665633</c:v>
                </c:pt>
                <c:pt idx="178">
                  <c:v>0.54558725772605</c:v>
                </c:pt>
                <c:pt idx="179">
                  <c:v>0.54814196895244</c:v>
                </c:pt>
                <c:pt idx="180">
                  <c:v>0.55070319729931</c:v>
                </c:pt>
                <c:pt idx="181">
                  <c:v>0.55318622020047</c:v>
                </c:pt>
                <c:pt idx="182">
                  <c:v>0.55577351702924</c:v>
                </c:pt>
                <c:pt idx="183">
                  <c:v>0.55831519401468</c:v>
                </c:pt>
                <c:pt idx="184">
                  <c:v>0.56085035387964</c:v>
                </c:pt>
                <c:pt idx="185">
                  <c:v>0.56330079117843</c:v>
                </c:pt>
                <c:pt idx="186">
                  <c:v>0.56585550240482</c:v>
                </c:pt>
                <c:pt idx="187">
                  <c:v>0.56849493619739</c:v>
                </c:pt>
                <c:pt idx="188">
                  <c:v>0.57119954119472</c:v>
                </c:pt>
                <c:pt idx="189">
                  <c:v>0.5735978415297</c:v>
                </c:pt>
                <c:pt idx="190">
                  <c:v>0.5759896247442</c:v>
                </c:pt>
                <c:pt idx="191">
                  <c:v>0.57851175036822</c:v>
                </c:pt>
                <c:pt idx="192">
                  <c:v>0.58100780751033</c:v>
                </c:pt>
                <c:pt idx="193">
                  <c:v>0.5833279023996</c:v>
                </c:pt>
                <c:pt idx="194">
                  <c:v>0.58598037043313</c:v>
                </c:pt>
                <c:pt idx="195">
                  <c:v>0.58835260228621</c:v>
                </c:pt>
                <c:pt idx="196">
                  <c:v>0.59088776215117</c:v>
                </c:pt>
                <c:pt idx="197">
                  <c:v>0.59333819944996</c:v>
                </c:pt>
                <c:pt idx="198">
                  <c:v>0.59587335931492</c:v>
                </c:pt>
                <c:pt idx="199">
                  <c:v>0.5983237966137</c:v>
                </c:pt>
                <c:pt idx="200">
                  <c:v>0.60070254558726</c:v>
                </c:pt>
                <c:pt idx="201">
                  <c:v>0.60306826031986</c:v>
                </c:pt>
                <c:pt idx="202">
                  <c:v>0.60548611201627</c:v>
                </c:pt>
                <c:pt idx="203">
                  <c:v>0.60796261779695</c:v>
                </c:pt>
                <c:pt idx="204">
                  <c:v>0.61038698661383</c:v>
                </c:pt>
                <c:pt idx="205">
                  <c:v>0.61273966710549</c:v>
                </c:pt>
                <c:pt idx="206">
                  <c:v>0.61516403592237</c:v>
                </c:pt>
                <c:pt idx="207">
                  <c:v>0.61751019929354</c:v>
                </c:pt>
                <c:pt idx="208">
                  <c:v>0.61977164009854</c:v>
                </c:pt>
                <c:pt idx="209">
                  <c:v>0.62205914938544</c:v>
                </c:pt>
                <c:pt idx="210">
                  <c:v>0.62463992909373</c:v>
                </c:pt>
                <c:pt idx="211">
                  <c:v>0.62697957534443</c:v>
                </c:pt>
                <c:pt idx="212">
                  <c:v>0.62936484143846</c:v>
                </c:pt>
                <c:pt idx="213">
                  <c:v>0.63169797056868</c:v>
                </c:pt>
                <c:pt idx="214">
                  <c:v>0.63413537362652</c:v>
                </c:pt>
                <c:pt idx="215">
                  <c:v>0.63650108835912</c:v>
                </c:pt>
                <c:pt idx="216">
                  <c:v>0.63874297780269</c:v>
                </c:pt>
                <c:pt idx="217">
                  <c:v>0.64111520965577</c:v>
                </c:pt>
                <c:pt idx="218">
                  <c:v>0.64354609559312</c:v>
                </c:pt>
                <c:pt idx="219">
                  <c:v>0.64595091304858</c:v>
                </c:pt>
                <c:pt idx="220">
                  <c:v>0.64821235385357</c:v>
                </c:pt>
                <c:pt idx="221">
                  <c:v>0.65058458570665</c:v>
                </c:pt>
                <c:pt idx="222">
                  <c:v>0.65280692378879</c:v>
                </c:pt>
                <c:pt idx="223">
                  <c:v>0.65517915564187</c:v>
                </c:pt>
                <c:pt idx="224">
                  <c:v>0.65744711356734</c:v>
                </c:pt>
                <c:pt idx="225">
                  <c:v>0.65942831819189</c:v>
                </c:pt>
                <c:pt idx="226">
                  <c:v>0.66167020763546</c:v>
                </c:pt>
                <c:pt idx="227">
                  <c:v>0.66392513131998</c:v>
                </c:pt>
                <c:pt idx="228">
                  <c:v>0.66618657212497</c:v>
                </c:pt>
                <c:pt idx="229">
                  <c:v>0.66812215690619</c:v>
                </c:pt>
                <c:pt idx="230">
                  <c:v>0.67046180315689</c:v>
                </c:pt>
                <c:pt idx="231">
                  <c:v>0.67267110699808</c:v>
                </c:pt>
                <c:pt idx="232">
                  <c:v>0.67488041083927</c:v>
                </c:pt>
                <c:pt idx="233">
                  <c:v>0.67693982090953</c:v>
                </c:pt>
                <c:pt idx="234">
                  <c:v>0.67906440218454</c:v>
                </c:pt>
                <c:pt idx="235">
                  <c:v>0.68123460330288</c:v>
                </c:pt>
                <c:pt idx="236">
                  <c:v>0.68354818107168</c:v>
                </c:pt>
                <c:pt idx="237">
                  <c:v>0.68575748491287</c:v>
                </c:pt>
                <c:pt idx="238">
                  <c:v>0.68794072027215</c:v>
                </c:pt>
                <c:pt idx="239">
                  <c:v>0.69023474667953</c:v>
                </c:pt>
                <c:pt idx="240">
                  <c:v>0.69243101627977</c:v>
                </c:pt>
                <c:pt idx="241">
                  <c:v>0.69453604619335</c:v>
                </c:pt>
                <c:pt idx="242">
                  <c:v>0.69679096987787</c:v>
                </c:pt>
                <c:pt idx="243">
                  <c:v>0.69907196204429</c:v>
                </c:pt>
                <c:pt idx="244">
                  <c:v>0.7014898137407</c:v>
                </c:pt>
                <c:pt idx="245">
                  <c:v>0.70376428878664</c:v>
                </c:pt>
                <c:pt idx="246">
                  <c:v>0.70602572959164</c:v>
                </c:pt>
                <c:pt idx="247">
                  <c:v>0.7081894135895</c:v>
                </c:pt>
                <c:pt idx="248">
                  <c:v>0.71025534078023</c:v>
                </c:pt>
                <c:pt idx="249">
                  <c:v>0.71241902477809</c:v>
                </c:pt>
                <c:pt idx="250">
                  <c:v>0.71460877725786</c:v>
                </c:pt>
                <c:pt idx="251">
                  <c:v>0.71662256748478</c:v>
                </c:pt>
                <c:pt idx="252">
                  <c:v>0.71868197755504</c:v>
                </c:pt>
                <c:pt idx="253">
                  <c:v>0.7208456615529</c:v>
                </c:pt>
                <c:pt idx="254">
                  <c:v>0.72298327706886</c:v>
                </c:pt>
                <c:pt idx="255">
                  <c:v>0.72529033771718</c:v>
                </c:pt>
                <c:pt idx="256">
                  <c:v>0.72747357307647</c:v>
                </c:pt>
                <c:pt idx="257">
                  <c:v>0.7294873633034</c:v>
                </c:pt>
                <c:pt idx="258">
                  <c:v>0.73144249944604</c:v>
                </c:pt>
                <c:pt idx="259">
                  <c:v>0.73356056360058</c:v>
                </c:pt>
                <c:pt idx="260">
                  <c:v>0.7355482853456</c:v>
                </c:pt>
                <c:pt idx="261">
                  <c:v>0.73757510981348</c:v>
                </c:pt>
                <c:pt idx="262">
                  <c:v>0.73973227669087</c:v>
                </c:pt>
                <c:pt idx="263">
                  <c:v>0.74201326885729</c:v>
                </c:pt>
                <c:pt idx="264">
                  <c:v>0.74409874740944</c:v>
                </c:pt>
                <c:pt idx="265">
                  <c:v>0.74612557187732</c:v>
                </c:pt>
                <c:pt idx="266">
                  <c:v>0.74813284498377</c:v>
                </c:pt>
                <c:pt idx="267">
                  <c:v>0.75038125154782</c:v>
                </c:pt>
                <c:pt idx="268">
                  <c:v>0.75251886706378</c:v>
                </c:pt>
                <c:pt idx="269">
                  <c:v>0.75460434561593</c:v>
                </c:pt>
                <c:pt idx="270">
                  <c:v>0.75660510160191</c:v>
                </c:pt>
                <c:pt idx="271">
                  <c:v>0.7584950665398</c:v>
                </c:pt>
                <c:pt idx="272">
                  <c:v>0.76041761708007</c:v>
                </c:pt>
                <c:pt idx="273">
                  <c:v>0.76235320186129</c:v>
                </c:pt>
                <c:pt idx="274">
                  <c:v>0.76473195083484</c:v>
                </c:pt>
                <c:pt idx="275">
                  <c:v>0.76668056985701</c:v>
                </c:pt>
                <c:pt idx="276">
                  <c:v>0.76858356903586</c:v>
                </c:pt>
                <c:pt idx="277">
                  <c:v>0.77074725303372</c:v>
                </c:pt>
                <c:pt idx="278">
                  <c:v>0.7728262144654</c:v>
                </c:pt>
                <c:pt idx="279">
                  <c:v>0.77483348757185</c:v>
                </c:pt>
                <c:pt idx="280">
                  <c:v>0.77674300387117</c:v>
                </c:pt>
                <c:pt idx="281">
                  <c:v>0.77884803378475</c:v>
                </c:pt>
                <c:pt idx="282">
                  <c:v>0.78088789249358</c:v>
                </c:pt>
                <c:pt idx="283">
                  <c:v>0.78270616910624</c:v>
                </c:pt>
                <c:pt idx="284">
                  <c:v>0.78457006556223</c:v>
                </c:pt>
                <c:pt idx="285">
                  <c:v>0.78667509547581</c:v>
                </c:pt>
                <c:pt idx="286">
                  <c:v>0.78891698491938</c:v>
                </c:pt>
                <c:pt idx="287">
                  <c:v>0.7908525697006</c:v>
                </c:pt>
                <c:pt idx="288">
                  <c:v>0.79258612374708</c:v>
                </c:pt>
                <c:pt idx="289">
                  <c:v>0.7947889104678</c:v>
                </c:pt>
                <c:pt idx="290">
                  <c:v>0.79664628980331</c:v>
                </c:pt>
                <c:pt idx="291">
                  <c:v>0.79862097730739</c:v>
                </c:pt>
                <c:pt idx="292">
                  <c:v>0.80065431889574</c:v>
                </c:pt>
                <c:pt idx="293">
                  <c:v>0.80245956126745</c:v>
                </c:pt>
                <c:pt idx="294">
                  <c:v>0.80437559468724</c:v>
                </c:pt>
                <c:pt idx="295">
                  <c:v>0.80623949114323</c:v>
                </c:pt>
                <c:pt idx="296">
                  <c:v>0.80807731911732</c:v>
                </c:pt>
                <c:pt idx="297">
                  <c:v>0.81011717782615</c:v>
                </c:pt>
                <c:pt idx="298">
                  <c:v>0.81207883108927</c:v>
                </c:pt>
                <c:pt idx="299">
                  <c:v>0.81408610419572</c:v>
                </c:pt>
                <c:pt idx="300">
                  <c:v>0.81617158274788</c:v>
                </c:pt>
                <c:pt idx="301">
                  <c:v>0.81814627025195</c:v>
                </c:pt>
                <c:pt idx="302">
                  <c:v>0.82023174880411</c:v>
                </c:pt>
                <c:pt idx="303">
                  <c:v>0.82201092269392</c:v>
                </c:pt>
                <c:pt idx="304">
                  <c:v>0.82383571642705</c:v>
                </c:pt>
                <c:pt idx="305">
                  <c:v>0.82582995529255</c:v>
                </c:pt>
                <c:pt idx="306">
                  <c:v>0.82766778326664</c:v>
                </c:pt>
                <c:pt idx="307">
                  <c:v>0.8293817859517</c:v>
                </c:pt>
                <c:pt idx="308">
                  <c:v>0.83130433649196</c:v>
                </c:pt>
                <c:pt idx="309">
                  <c:v>0.83316171582748</c:v>
                </c:pt>
                <c:pt idx="310">
                  <c:v>0.83496044107871</c:v>
                </c:pt>
                <c:pt idx="311">
                  <c:v>0.83702636826944</c:v>
                </c:pt>
                <c:pt idx="312">
                  <c:v>0.83869475111117</c:v>
                </c:pt>
                <c:pt idx="313">
                  <c:v>0.84049999348288</c:v>
                </c:pt>
                <c:pt idx="314">
                  <c:v>0.84224006464984</c:v>
                </c:pt>
                <c:pt idx="315">
                  <c:v>0.8441365467082</c:v>
                </c:pt>
                <c:pt idx="316">
                  <c:v>0.84598089180277</c:v>
                </c:pt>
                <c:pt idx="317">
                  <c:v>0.84808592171635</c:v>
                </c:pt>
                <c:pt idx="318">
                  <c:v>0.84990419832901</c:v>
                </c:pt>
                <c:pt idx="319">
                  <c:v>0.85164426949597</c:v>
                </c:pt>
                <c:pt idx="320">
                  <c:v>0.85369064532527</c:v>
                </c:pt>
                <c:pt idx="321">
                  <c:v>0.85546981921508</c:v>
                </c:pt>
                <c:pt idx="322">
                  <c:v>0.85706651373157</c:v>
                </c:pt>
                <c:pt idx="323">
                  <c:v>0.85889130746471</c:v>
                </c:pt>
                <c:pt idx="324">
                  <c:v>0.86050103622216</c:v>
                </c:pt>
                <c:pt idx="325">
                  <c:v>0.86228021011196</c:v>
                </c:pt>
                <c:pt idx="326">
                  <c:v>0.86395511007416</c:v>
                </c:pt>
                <c:pt idx="327">
                  <c:v>0.86561045867494</c:v>
                </c:pt>
                <c:pt idx="328">
                  <c:v>0.86741570104665</c:v>
                </c:pt>
                <c:pt idx="329">
                  <c:v>0.86929263174359</c:v>
                </c:pt>
                <c:pt idx="330">
                  <c:v>0.87085022353723</c:v>
                </c:pt>
                <c:pt idx="331">
                  <c:v>0.87246646941515</c:v>
                </c:pt>
                <c:pt idx="332">
                  <c:v>0.87406316393165</c:v>
                </c:pt>
                <c:pt idx="333">
                  <c:v>0.87560120436386</c:v>
                </c:pt>
                <c:pt idx="334">
                  <c:v>0.87712621055513</c:v>
                </c:pt>
                <c:pt idx="335">
                  <c:v>0.87893145292684</c:v>
                </c:pt>
                <c:pt idx="336">
                  <c:v>0.88069107545522</c:v>
                </c:pt>
                <c:pt idx="337">
                  <c:v>0.88224215012839</c:v>
                </c:pt>
                <c:pt idx="338">
                  <c:v>0.88390401584964</c:v>
                </c:pt>
                <c:pt idx="339">
                  <c:v>0.8854550905228</c:v>
                </c:pt>
                <c:pt idx="340">
                  <c:v>0.88713650760548</c:v>
                </c:pt>
                <c:pt idx="341">
                  <c:v>0.88878533908578</c:v>
                </c:pt>
                <c:pt idx="342">
                  <c:v>0.89035596512037</c:v>
                </c:pt>
                <c:pt idx="343">
                  <c:v>0.89199176235972</c:v>
                </c:pt>
                <c:pt idx="344">
                  <c:v>0.89356890551479</c:v>
                </c:pt>
                <c:pt idx="345">
                  <c:v>0.89511346306748</c:v>
                </c:pt>
                <c:pt idx="346">
                  <c:v>0.89669712334302</c:v>
                </c:pt>
                <c:pt idx="347">
                  <c:v>0.89830685210047</c:v>
                </c:pt>
                <c:pt idx="348">
                  <c:v>0.8996819645208</c:v>
                </c:pt>
                <c:pt idx="349">
                  <c:v>0.90126562479634</c:v>
                </c:pt>
                <c:pt idx="350">
                  <c:v>0.9027384940238</c:v>
                </c:pt>
                <c:pt idx="351">
                  <c:v>0.90415922628746</c:v>
                </c:pt>
                <c:pt idx="352">
                  <c:v>0.90571030096062</c:v>
                </c:pt>
                <c:pt idx="353">
                  <c:v>0.90727440987474</c:v>
                </c:pt>
                <c:pt idx="354">
                  <c:v>0.9087733475841</c:v>
                </c:pt>
                <c:pt idx="355">
                  <c:v>0.91040914482345</c:v>
                </c:pt>
                <c:pt idx="356">
                  <c:v>0.91180380860521</c:v>
                </c:pt>
                <c:pt idx="357">
                  <c:v>0.91325712647124</c:v>
                </c:pt>
                <c:pt idx="358">
                  <c:v>0.91474954706013</c:v>
                </c:pt>
                <c:pt idx="359">
                  <c:v>0.91620286492616</c:v>
                </c:pt>
                <c:pt idx="360">
                  <c:v>0.91755842598506</c:v>
                </c:pt>
                <c:pt idx="361">
                  <c:v>0.91898567536919</c:v>
                </c:pt>
                <c:pt idx="362">
                  <c:v>0.92036078778952</c:v>
                </c:pt>
                <c:pt idx="363">
                  <c:v>0.92180758853508</c:v>
                </c:pt>
                <c:pt idx="364">
                  <c:v>0.92313056399161</c:v>
                </c:pt>
                <c:pt idx="365">
                  <c:v>0.92460995033954</c:v>
                </c:pt>
                <c:pt idx="366">
                  <c:v>0.92601113124177</c:v>
                </c:pt>
                <c:pt idx="367">
                  <c:v>0.92732758957782</c:v>
                </c:pt>
                <c:pt idx="368">
                  <c:v>0.92880045880528</c:v>
                </c:pt>
                <c:pt idx="369">
                  <c:v>0.93031894787607</c:v>
                </c:pt>
                <c:pt idx="370">
                  <c:v>0.93170709453735</c:v>
                </c:pt>
                <c:pt idx="371">
                  <c:v>0.93317996376481</c:v>
                </c:pt>
                <c:pt idx="372">
                  <c:v>0.93457462754656</c:v>
                </c:pt>
                <c:pt idx="373">
                  <c:v>0.93579984619596</c:v>
                </c:pt>
                <c:pt idx="374">
                  <c:v>0.93719450997771</c:v>
                </c:pt>
                <c:pt idx="375">
                  <c:v>0.93823073213331</c:v>
                </c:pt>
                <c:pt idx="376">
                  <c:v>0.93965146439697</c:v>
                </c:pt>
                <c:pt idx="377">
                  <c:v>0.94127422739537</c:v>
                </c:pt>
                <c:pt idx="378">
                  <c:v>0.94268844253855</c:v>
                </c:pt>
                <c:pt idx="379">
                  <c:v>0.94405052071793</c:v>
                </c:pt>
                <c:pt idx="380">
                  <c:v>0.9454125988973</c:v>
                </c:pt>
                <c:pt idx="381">
                  <c:v>0.94656612922146</c:v>
                </c:pt>
                <c:pt idx="382">
                  <c:v>0.94778483075038</c:v>
                </c:pt>
                <c:pt idx="383">
                  <c:v>0.94889274123121</c:v>
                </c:pt>
                <c:pt idx="384">
                  <c:v>0.95019616532631</c:v>
                </c:pt>
                <c:pt idx="385">
                  <c:v>0.95151262366236</c:v>
                </c:pt>
                <c:pt idx="386">
                  <c:v>0.95251626021559</c:v>
                </c:pt>
                <c:pt idx="387">
                  <c:v>0.95379361582878</c:v>
                </c:pt>
                <c:pt idx="388">
                  <c:v>0.95487545782771</c:v>
                </c:pt>
                <c:pt idx="389">
                  <c:v>0.95601595391092</c:v>
                </c:pt>
                <c:pt idx="390">
                  <c:v>0.95749534025886</c:v>
                </c:pt>
                <c:pt idx="391">
                  <c:v>0.95857066513732</c:v>
                </c:pt>
                <c:pt idx="392">
                  <c:v>0.95965902425672</c:v>
                </c:pt>
                <c:pt idx="393">
                  <c:v>0.96054535264139</c:v>
                </c:pt>
                <c:pt idx="394">
                  <c:v>0.96179663977268</c:v>
                </c:pt>
                <c:pt idx="395">
                  <c:v>0.96276117360306</c:v>
                </c:pt>
                <c:pt idx="396">
                  <c:v>0.96403852921625</c:v>
                </c:pt>
                <c:pt idx="397">
                  <c:v>0.96548532996181</c:v>
                </c:pt>
                <c:pt idx="398">
                  <c:v>0.9666584116474</c:v>
                </c:pt>
                <c:pt idx="399">
                  <c:v>0.967694633803</c:v>
                </c:pt>
                <c:pt idx="400">
                  <c:v>0.9686526505129</c:v>
                </c:pt>
                <c:pt idx="401">
                  <c:v>0.96985180068039</c:v>
                </c:pt>
                <c:pt idx="402">
                  <c:v>0.97089453995647</c:v>
                </c:pt>
                <c:pt idx="403">
                  <c:v>0.97181997106399</c:v>
                </c:pt>
                <c:pt idx="404">
                  <c:v>0.97260202552104</c:v>
                </c:pt>
                <c:pt idx="405">
                  <c:v>0.97365779903807</c:v>
                </c:pt>
                <c:pt idx="406">
                  <c:v>0.97475267527796</c:v>
                </c:pt>
                <c:pt idx="407">
                  <c:v>0.97554776397596</c:v>
                </c:pt>
                <c:pt idx="408">
                  <c:v>0.9764145409992</c:v>
                </c:pt>
                <c:pt idx="409">
                  <c:v>0.97715749273341</c:v>
                </c:pt>
                <c:pt idx="410">
                  <c:v>0.97838922850328</c:v>
                </c:pt>
                <c:pt idx="411">
                  <c:v>0.97944500202031</c:v>
                </c:pt>
                <c:pt idx="412">
                  <c:v>0.98019447087499</c:v>
                </c:pt>
                <c:pt idx="413">
                  <c:v>0.98102866229585</c:v>
                </c:pt>
                <c:pt idx="414">
                  <c:v>0.98189543931909</c:v>
                </c:pt>
                <c:pt idx="415">
                  <c:v>0.98278176770376</c:v>
                </c:pt>
                <c:pt idx="416">
                  <c:v>0.983648544727</c:v>
                </c:pt>
                <c:pt idx="417">
                  <c:v>0.98446970190691</c:v>
                </c:pt>
                <c:pt idx="418">
                  <c:v>0.98525827348444</c:v>
                </c:pt>
                <c:pt idx="419">
                  <c:v>0.98600774233912</c:v>
                </c:pt>
                <c:pt idx="420">
                  <c:v>0.98677024543476</c:v>
                </c:pt>
                <c:pt idx="421">
                  <c:v>0.98755881701229</c:v>
                </c:pt>
                <c:pt idx="422">
                  <c:v>0.98820401193936</c:v>
                </c:pt>
                <c:pt idx="423">
                  <c:v>0.98903820336023</c:v>
                </c:pt>
                <c:pt idx="424">
                  <c:v>0.98974205237158</c:v>
                </c:pt>
                <c:pt idx="425">
                  <c:v>0.99068051772005</c:v>
                </c:pt>
                <c:pt idx="426">
                  <c:v>0.99145605505663</c:v>
                </c:pt>
                <c:pt idx="427">
                  <c:v>0.99203607877895</c:v>
                </c:pt>
                <c:pt idx="428">
                  <c:v>0.99273341066983</c:v>
                </c:pt>
                <c:pt idx="429">
                  <c:v>0.99347636240404</c:v>
                </c:pt>
                <c:pt idx="430">
                  <c:v>0.99417369429491</c:v>
                </c:pt>
                <c:pt idx="431">
                  <c:v>0.99463640984867</c:v>
                </c:pt>
                <c:pt idx="432">
                  <c:v>0.99535981022145</c:v>
                </c:pt>
                <c:pt idx="433">
                  <c:v>0.99594635106425</c:v>
                </c:pt>
                <c:pt idx="434">
                  <c:v>0.99642210085896</c:v>
                </c:pt>
                <c:pt idx="435">
                  <c:v>0.99693043625604</c:v>
                </c:pt>
                <c:pt idx="436">
                  <c:v>0.99738011756885</c:v>
                </c:pt>
                <c:pt idx="437">
                  <c:v>0.99783631600214</c:v>
                </c:pt>
                <c:pt idx="438">
                  <c:v>0.99822082611019</c:v>
                </c:pt>
                <c:pt idx="439">
                  <c:v>0.99858578485682</c:v>
                </c:pt>
                <c:pt idx="440">
                  <c:v>0.9989637778444</c:v>
                </c:pt>
                <c:pt idx="441">
                  <c:v>0.99923097978389</c:v>
                </c:pt>
                <c:pt idx="442">
                  <c:v>0.99950469884386</c:v>
                </c:pt>
                <c:pt idx="443">
                  <c:v>0.99974583230146</c:v>
                </c:pt>
                <c:pt idx="444">
                  <c:v>0.99994134591572</c:v>
                </c:pt>
              </c:numCache>
            </c:numRef>
          </c:yVal>
          <c:smooth val="0"/>
        </c:ser>
        <c:ser>
          <c:idx val="2"/>
          <c:order val="2"/>
          <c:tx>
            <c:v>BKT</c:v>
          </c:tx>
          <c:spPr>
            <a:ln w="19050" cmpd="sng"/>
          </c:spPr>
          <c:marker>
            <c:symbol val="none"/>
          </c:marker>
          <c:xVal>
            <c:numRef>
              <c:f>Sheet4!$G$3:$G$95</c:f>
              <c:numCache>
                <c:formatCode>General</c:formatCode>
                <c:ptCount val="93"/>
                <c:pt idx="0">
                  <c:v>0.00106952224705303</c:v>
                </c:pt>
                <c:pt idx="1">
                  <c:v>0.00257147478535282</c:v>
                </c:pt>
                <c:pt idx="2">
                  <c:v>0.0048854719927114</c:v>
                </c:pt>
                <c:pt idx="3">
                  <c:v>0.00743714081052621</c:v>
                </c:pt>
                <c:pt idx="4">
                  <c:v>0.0105169687626881</c:v>
                </c:pt>
                <c:pt idx="5">
                  <c:v>0.0132171823370381</c:v>
                </c:pt>
                <c:pt idx="6">
                  <c:v>0.01649837095917</c:v>
                </c:pt>
                <c:pt idx="7">
                  <c:v>0.0199149003594783</c:v>
                </c:pt>
                <c:pt idx="8">
                  <c:v>0.0225325890690865</c:v>
                </c:pt>
                <c:pt idx="9">
                  <c:v>0.0259161085234981</c:v>
                </c:pt>
                <c:pt idx="10">
                  <c:v>0.0288176827678179</c:v>
                </c:pt>
                <c:pt idx="11">
                  <c:v>0.0326072245567589</c:v>
                </c:pt>
                <c:pt idx="12">
                  <c:v>0.0370668682474029</c:v>
                </c:pt>
                <c:pt idx="13">
                  <c:v>0.0426026361742793</c:v>
                </c:pt>
                <c:pt idx="14">
                  <c:v>0.0482341329442561</c:v>
                </c:pt>
                <c:pt idx="15">
                  <c:v>0.0537071819739287</c:v>
                </c:pt>
                <c:pt idx="16">
                  <c:v>0.059533437424696</c:v>
                </c:pt>
                <c:pt idx="17">
                  <c:v>0.065732705264096</c:v>
                </c:pt>
                <c:pt idx="18">
                  <c:v>0.0724238212973568</c:v>
                </c:pt>
                <c:pt idx="19">
                  <c:v>0.0788673627363924</c:v>
                </c:pt>
                <c:pt idx="20">
                  <c:v>0.0851887673756102</c:v>
                </c:pt>
                <c:pt idx="21">
                  <c:v>0.0917181346739772</c:v>
                </c:pt>
                <c:pt idx="22">
                  <c:v>0.0985247855178765</c:v>
                </c:pt>
                <c:pt idx="23">
                  <c:v>0.105153182653933</c:v>
                </c:pt>
                <c:pt idx="24">
                  <c:v>0.111411868395947</c:v>
                </c:pt>
                <c:pt idx="25">
                  <c:v>0.118357161012613</c:v>
                </c:pt>
                <c:pt idx="26">
                  <c:v>0.124546525868244</c:v>
                </c:pt>
                <c:pt idx="27">
                  <c:v>0.131505022463268</c:v>
                </c:pt>
                <c:pt idx="28">
                  <c:v>0.13847672303665</c:v>
                </c:pt>
                <c:pt idx="29">
                  <c:v>0.145223955977936</c:v>
                </c:pt>
                <c:pt idx="30">
                  <c:v>0.152591775902079</c:v>
                </c:pt>
                <c:pt idx="31">
                  <c:v>0.159362115805492</c:v>
                </c:pt>
                <c:pt idx="32">
                  <c:v>0.166924694410425</c:v>
                </c:pt>
                <c:pt idx="33">
                  <c:v>0.173969016864781</c:v>
                </c:pt>
                <c:pt idx="34">
                  <c:v>0.18077896870327</c:v>
                </c:pt>
                <c:pt idx="35">
                  <c:v>0.188047758789723</c:v>
                </c:pt>
                <c:pt idx="36">
                  <c:v>0.196425683058305</c:v>
                </c:pt>
                <c:pt idx="37">
                  <c:v>0.204222632279105</c:v>
                </c:pt>
                <c:pt idx="38">
                  <c:v>0.212151621283492</c:v>
                </c:pt>
                <c:pt idx="39">
                  <c:v>0.219803326742347</c:v>
                </c:pt>
                <c:pt idx="40">
                  <c:v>0.227841248568193</c:v>
                </c:pt>
                <c:pt idx="41">
                  <c:v>0.236664807106381</c:v>
                </c:pt>
                <c:pt idx="42">
                  <c:v>0.245478462660799</c:v>
                </c:pt>
                <c:pt idx="43">
                  <c:v>0.254150175447862</c:v>
                </c:pt>
                <c:pt idx="44">
                  <c:v>0.263376455325989</c:v>
                </c:pt>
                <c:pt idx="45">
                  <c:v>0.273734976348373</c:v>
                </c:pt>
                <c:pt idx="46">
                  <c:v>0.281848821049782</c:v>
                </c:pt>
                <c:pt idx="47">
                  <c:v>0.291157625792651</c:v>
                </c:pt>
                <c:pt idx="48">
                  <c:v>0.301020997626584</c:v>
                </c:pt>
                <c:pt idx="49">
                  <c:v>0.311574277329759</c:v>
                </c:pt>
                <c:pt idx="50">
                  <c:v>0.321850273487401</c:v>
                </c:pt>
                <c:pt idx="51">
                  <c:v>0.33256530192547</c:v>
                </c:pt>
                <c:pt idx="52">
                  <c:v>0.343303437325666</c:v>
                </c:pt>
                <c:pt idx="53">
                  <c:v>0.354028368747503</c:v>
                </c:pt>
                <c:pt idx="54">
                  <c:v>0.364693882266726</c:v>
                </c:pt>
                <c:pt idx="55">
                  <c:v>0.376405811070875</c:v>
                </c:pt>
                <c:pt idx="56">
                  <c:v>0.387639095659522</c:v>
                </c:pt>
                <c:pt idx="57">
                  <c:v>0.399968310451939</c:v>
                </c:pt>
                <c:pt idx="58">
                  <c:v>0.412007037720465</c:v>
                </c:pt>
                <c:pt idx="59">
                  <c:v>0.423771782438048</c:v>
                </c:pt>
                <c:pt idx="60">
                  <c:v>0.436229736019462</c:v>
                </c:pt>
                <c:pt idx="61">
                  <c:v>0.448968274140998</c:v>
                </c:pt>
                <c:pt idx="62">
                  <c:v>0.461769531159738</c:v>
                </c:pt>
                <c:pt idx="63">
                  <c:v>0.475141860242491</c:v>
                </c:pt>
                <c:pt idx="64">
                  <c:v>0.488504286341474</c:v>
                </c:pt>
                <c:pt idx="65">
                  <c:v>0.501761080613588</c:v>
                </c:pt>
                <c:pt idx="66">
                  <c:v>0.514984864939806</c:v>
                </c:pt>
                <c:pt idx="67">
                  <c:v>0.528786323319216</c:v>
                </c:pt>
                <c:pt idx="68">
                  <c:v>0.542997105027744</c:v>
                </c:pt>
                <c:pt idx="69">
                  <c:v>0.557977018475666</c:v>
                </c:pt>
                <c:pt idx="70">
                  <c:v>0.573485091057935</c:v>
                </c:pt>
                <c:pt idx="71">
                  <c:v>0.587491211101905</c:v>
                </c:pt>
                <c:pt idx="72">
                  <c:v>0.603464723921317</c:v>
                </c:pt>
                <c:pt idx="73">
                  <c:v>0.618180557802065</c:v>
                </c:pt>
                <c:pt idx="74">
                  <c:v>0.633777757238255</c:v>
                </c:pt>
                <c:pt idx="75">
                  <c:v>0.649559812371467</c:v>
                </c:pt>
                <c:pt idx="76">
                  <c:v>0.665493713255804</c:v>
                </c:pt>
                <c:pt idx="77">
                  <c:v>0.682903158721722</c:v>
                </c:pt>
                <c:pt idx="78">
                  <c:v>0.699200169010923</c:v>
                </c:pt>
                <c:pt idx="79">
                  <c:v>0.716187087169364</c:v>
                </c:pt>
                <c:pt idx="80">
                  <c:v>0.733986049996864</c:v>
                </c:pt>
                <c:pt idx="81">
                  <c:v>0.751689283981263</c:v>
                </c:pt>
                <c:pt idx="82">
                  <c:v>0.770260679542746</c:v>
                </c:pt>
                <c:pt idx="83">
                  <c:v>0.790106259015841</c:v>
                </c:pt>
                <c:pt idx="84">
                  <c:v>0.808525808826199</c:v>
                </c:pt>
                <c:pt idx="85">
                  <c:v>0.82781352021364</c:v>
                </c:pt>
                <c:pt idx="86">
                  <c:v>0.848487649328742</c:v>
                </c:pt>
                <c:pt idx="87">
                  <c:v>0.868115363158919</c:v>
                </c:pt>
                <c:pt idx="88">
                  <c:v>0.88960483793767</c:v>
                </c:pt>
                <c:pt idx="89">
                  <c:v>0.911655481796665</c:v>
                </c:pt>
                <c:pt idx="90">
                  <c:v>0.933465153050614</c:v>
                </c:pt>
                <c:pt idx="91">
                  <c:v>0.955542204866326</c:v>
                </c:pt>
                <c:pt idx="92">
                  <c:v>0.978966062474623</c:v>
                </c:pt>
              </c:numCache>
            </c:numRef>
          </c:xVal>
          <c:yVal>
            <c:numRef>
              <c:f>Sheet4!$H$3:$H$95</c:f>
              <c:numCache>
                <c:formatCode>General</c:formatCode>
                <c:ptCount val="93"/>
                <c:pt idx="0">
                  <c:v>0.0152395712256231</c:v>
                </c:pt>
                <c:pt idx="1">
                  <c:v>0.0302728191946778</c:v>
                </c:pt>
                <c:pt idx="2">
                  <c:v>0.0449186204376573</c:v>
                </c:pt>
                <c:pt idx="3">
                  <c:v>0.0594510226388587</c:v>
                </c:pt>
                <c:pt idx="4">
                  <c:v>0.0737314269694421</c:v>
                </c:pt>
                <c:pt idx="5">
                  <c:v>0.0881929547695321</c:v>
                </c:pt>
                <c:pt idx="6">
                  <c:v>0.102377284911942</c:v>
                </c:pt>
                <c:pt idx="7">
                  <c:v>0.116497040600006</c:v>
                </c:pt>
                <c:pt idx="8">
                  <c:v>0.130997943067381</c:v>
                </c:pt>
                <c:pt idx="9">
                  <c:v>0.145133448622359</c:v>
                </c:pt>
                <c:pt idx="10">
                  <c:v>0.159498902234276</c:v>
                </c:pt>
                <c:pt idx="11">
                  <c:v>0.173440684426216</c:v>
                </c:pt>
                <c:pt idx="12">
                  <c:v>0.18706274431981</c:v>
                </c:pt>
                <c:pt idx="13">
                  <c:v>0.20017135855202</c:v>
                </c:pt>
                <c:pt idx="14">
                  <c:v>0.21323429817018</c:v>
                </c:pt>
                <c:pt idx="15">
                  <c:v>0.226372837149526</c:v>
                </c:pt>
                <c:pt idx="16">
                  <c:v>0.239342852552895</c:v>
                </c:pt>
                <c:pt idx="17">
                  <c:v>0.252134894460141</c:v>
                </c:pt>
                <c:pt idx="18">
                  <c:v>0.264692263350374</c:v>
                </c:pt>
                <c:pt idx="19">
                  <c:v>0.277367756242459</c:v>
                </c:pt>
                <c:pt idx="20">
                  <c:v>0.290101523642125</c:v>
                </c:pt>
                <c:pt idx="21">
                  <c:v>0.302736066880234</c:v>
                </c:pt>
                <c:pt idx="22">
                  <c:v>0.31523831123627</c:v>
                </c:pt>
                <c:pt idx="23">
                  <c:v>0.327825604873638</c:v>
                </c:pt>
                <c:pt idx="24">
                  <c:v>0.34058929702044</c:v>
                </c:pt>
                <c:pt idx="25">
                  <c:v>0.353025391935438</c:v>
                </c:pt>
                <c:pt idx="26">
                  <c:v>0.365822158802758</c:v>
                </c:pt>
                <c:pt idx="27">
                  <c:v>0.37825195377099</c:v>
                </c:pt>
                <c:pt idx="28">
                  <c:v>0.390675448792457</c:v>
                </c:pt>
                <c:pt idx="29">
                  <c:v>0.403206042908937</c:v>
                </c:pt>
                <c:pt idx="30">
                  <c:v>0.415440539527441</c:v>
                </c:pt>
                <c:pt idx="31">
                  <c:v>0.427960108737081</c:v>
                </c:pt>
                <c:pt idx="32">
                  <c:v>0.440101681140794</c:v>
                </c:pt>
                <c:pt idx="33">
                  <c:v>0.452490526455051</c:v>
                </c:pt>
                <c:pt idx="34">
                  <c:v>0.464991195824395</c:v>
                </c:pt>
                <c:pt idx="35">
                  <c:v>0.477272942043639</c:v>
                </c:pt>
                <c:pt idx="36">
                  <c:v>0.489025492734586</c:v>
                </c:pt>
                <c:pt idx="37">
                  <c:v>0.501055241083212</c:v>
                </c:pt>
                <c:pt idx="38">
                  <c:v>0.513021989964184</c:v>
                </c:pt>
                <c:pt idx="39">
                  <c:v>0.525121037727231</c:v>
                </c:pt>
                <c:pt idx="40">
                  <c:v>0.537035812047388</c:v>
                </c:pt>
                <c:pt idx="41">
                  <c:v>0.548575739535</c:v>
                </c:pt>
                <c:pt idx="42">
                  <c:v>0.560120391982687</c:v>
                </c:pt>
                <c:pt idx="43">
                  <c:v>0.571732768858103</c:v>
                </c:pt>
                <c:pt idx="44">
                  <c:v>0.583080547969369</c:v>
                </c:pt>
                <c:pt idx="45">
                  <c:v>0.593888106645498</c:v>
                </c:pt>
                <c:pt idx="46">
                  <c:v>0.605766656271754</c:v>
                </c:pt>
                <c:pt idx="47">
                  <c:v>0.617075060715736</c:v>
                </c:pt>
                <c:pt idx="48">
                  <c:v>0.62811886739557</c:v>
                </c:pt>
                <c:pt idx="49">
                  <c:v>0.638833501856909</c:v>
                </c:pt>
                <c:pt idx="50">
                  <c:v>0.649680435200322</c:v>
                </c:pt>
                <c:pt idx="51">
                  <c:v>0.660317895313784</c:v>
                </c:pt>
                <c:pt idx="52">
                  <c:v>0.670944330520407</c:v>
                </c:pt>
                <c:pt idx="53">
                  <c:v>0.681577065673795</c:v>
                </c:pt>
                <c:pt idx="54">
                  <c:v>0.692238150587627</c:v>
                </c:pt>
                <c:pt idx="55">
                  <c:v>0.702399964720298</c:v>
                </c:pt>
                <c:pt idx="56">
                  <c:v>0.712790151923216</c:v>
                </c:pt>
                <c:pt idx="57">
                  <c:v>0.722657443544602</c:v>
                </c:pt>
                <c:pt idx="58">
                  <c:v>0.732663333994827</c:v>
                </c:pt>
                <c:pt idx="59">
                  <c:v>0.742799948340436</c:v>
                </c:pt>
                <c:pt idx="60">
                  <c:v>0.752605815480859</c:v>
                </c:pt>
                <c:pt idx="61">
                  <c:v>0.762277808752516</c:v>
                </c:pt>
                <c:pt idx="62">
                  <c:v>0.771919877277037</c:v>
                </c:pt>
                <c:pt idx="63">
                  <c:v>0.781289473103952</c:v>
                </c:pt>
                <c:pt idx="64">
                  <c:v>0.790663793890941</c:v>
                </c:pt>
                <c:pt idx="65">
                  <c:v>0.800088514252054</c:v>
                </c:pt>
                <c:pt idx="66">
                  <c:v>0.809528984480081</c:v>
                </c:pt>
                <c:pt idx="67">
                  <c:v>0.818693832037119</c:v>
                </c:pt>
                <c:pt idx="68">
                  <c:v>0.827663381244428</c:v>
                </c:pt>
                <c:pt idx="69">
                  <c:v>0.83626595855265</c:v>
                </c:pt>
                <c:pt idx="70">
                  <c:v>0.844616537990253</c:v>
                </c:pt>
                <c:pt idx="71">
                  <c:v>0.853683736372427</c:v>
                </c:pt>
                <c:pt idx="72">
                  <c:v>0.861812242686549</c:v>
                </c:pt>
                <c:pt idx="73">
                  <c:v>0.87054081893008</c:v>
                </c:pt>
                <c:pt idx="74">
                  <c:v>0.878848873727017</c:v>
                </c:pt>
                <c:pt idx="75">
                  <c:v>0.887068729269237</c:v>
                </c:pt>
                <c:pt idx="76">
                  <c:v>0.895216135423655</c:v>
                </c:pt>
                <c:pt idx="77">
                  <c:v>0.902659522527034</c:v>
                </c:pt>
                <c:pt idx="78">
                  <c:v>0.910633680145402</c:v>
                </c:pt>
                <c:pt idx="79">
                  <c:v>0.918278665545276</c:v>
                </c:pt>
                <c:pt idx="80">
                  <c:v>0.925536204219074</c:v>
                </c:pt>
                <c:pt idx="81">
                  <c:v>0.932839417506922</c:v>
                </c:pt>
                <c:pt idx="82">
                  <c:v>0.939728409294941</c:v>
                </c:pt>
                <c:pt idx="83">
                  <c:v>0.946009456220094</c:v>
                </c:pt>
                <c:pt idx="84">
                  <c:v>0.952970897395917</c:v>
                </c:pt>
                <c:pt idx="85">
                  <c:v>0.95951811707191</c:v>
                </c:pt>
                <c:pt idx="86">
                  <c:v>0.965403842337532</c:v>
                </c:pt>
                <c:pt idx="87">
                  <c:v>0.971788838384315</c:v>
                </c:pt>
                <c:pt idx="88">
                  <c:v>0.97728554193717</c:v>
                </c:pt>
                <c:pt idx="89">
                  <c:v>0.982514497752494</c:v>
                </c:pt>
                <c:pt idx="90">
                  <c:v>0.987858427596286</c:v>
                </c:pt>
                <c:pt idx="91">
                  <c:v>0.993074783518079</c:v>
                </c:pt>
                <c:pt idx="92">
                  <c:v>0.997648544869795</c:v>
                </c:pt>
              </c:numCache>
            </c:numRef>
          </c:yVal>
          <c:smooth val="0"/>
        </c:ser>
        <c:ser>
          <c:idx val="3"/>
          <c:order val="3"/>
          <c:tx>
            <c:v>Marginal</c:v>
          </c:tx>
          <c:spPr>
            <a:ln w="19050" cmpd="sng"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Sheet4!$J$3:$J$466</c:f>
              <c:numCache>
                <c:formatCode>General</c:formatCode>
                <c:ptCount val="464"/>
                <c:pt idx="0">
                  <c:v>0.00059641608154634</c:v>
                </c:pt>
                <c:pt idx="1">
                  <c:v>0.001328381272535</c:v>
                </c:pt>
                <c:pt idx="2">
                  <c:v>0.0018028031555833</c:v>
                </c:pt>
                <c:pt idx="3">
                  <c:v>0.0025754330794047</c:v>
                </c:pt>
                <c:pt idx="4">
                  <c:v>0.0033073982703934</c:v>
                </c:pt>
                <c:pt idx="5">
                  <c:v>0.0041342478379917</c:v>
                </c:pt>
                <c:pt idx="6">
                  <c:v>0.0046628893648169</c:v>
                </c:pt>
                <c:pt idx="7">
                  <c:v>0.0052864152682517</c:v>
                </c:pt>
                <c:pt idx="8">
                  <c:v>0.0060048255482961</c:v>
                </c:pt>
                <c:pt idx="9">
                  <c:v>0.0067232358283406</c:v>
                </c:pt>
                <c:pt idx="10">
                  <c:v>0.0072247675332773</c:v>
                </c:pt>
                <c:pt idx="11">
                  <c:v>0.007956732724266</c:v>
                </c:pt>
                <c:pt idx="12">
                  <c:v>0.0087022528261989</c:v>
                </c:pt>
                <c:pt idx="13">
                  <c:v>0.0094884376609646</c:v>
                </c:pt>
                <c:pt idx="14">
                  <c:v>0.010084853742511</c:v>
                </c:pt>
                <c:pt idx="15">
                  <c:v>0.010694824735001</c:v>
                </c:pt>
                <c:pt idx="16">
                  <c:v>0.011087917152384</c:v>
                </c:pt>
                <c:pt idx="17">
                  <c:v>0.011724997966763</c:v>
                </c:pt>
                <c:pt idx="18">
                  <c:v>0.012199419849812</c:v>
                </c:pt>
                <c:pt idx="19">
                  <c:v>0.012714506465693</c:v>
                </c:pt>
                <c:pt idx="20">
                  <c:v>0.013365142191016</c:v>
                </c:pt>
                <c:pt idx="21">
                  <c:v>0.013975113183506</c:v>
                </c:pt>
                <c:pt idx="22">
                  <c:v>0.014829072572993</c:v>
                </c:pt>
                <c:pt idx="23">
                  <c:v>0.015439043565484</c:v>
                </c:pt>
                <c:pt idx="24">
                  <c:v>0.016089679290807</c:v>
                </c:pt>
                <c:pt idx="25">
                  <c:v>0.016808089570852</c:v>
                </c:pt>
                <c:pt idx="26">
                  <c:v>0.017350286008621</c:v>
                </c:pt>
                <c:pt idx="27">
                  <c:v>0.018136470843387</c:v>
                </c:pt>
                <c:pt idx="28">
                  <c:v>0.018651557459267</c:v>
                </c:pt>
                <c:pt idx="29">
                  <c:v>0.019153089164204</c:v>
                </c:pt>
                <c:pt idx="30">
                  <c:v>0.019898609266137</c:v>
                </c:pt>
                <c:pt idx="31">
                  <c:v>0.02073901374468</c:v>
                </c:pt>
                <c:pt idx="32">
                  <c:v>0.021714967332665</c:v>
                </c:pt>
                <c:pt idx="33">
                  <c:v>0.022663811098761</c:v>
                </c:pt>
                <c:pt idx="34">
                  <c:v>0.023626209775802</c:v>
                </c:pt>
                <c:pt idx="35">
                  <c:v>0.024629273185675</c:v>
                </c:pt>
                <c:pt idx="36">
                  <c:v>0.025429012931385</c:v>
                </c:pt>
                <c:pt idx="37">
                  <c:v>0.026201642855206</c:v>
                </c:pt>
                <c:pt idx="38">
                  <c:v>0.02710982188847</c:v>
                </c:pt>
                <c:pt idx="39">
                  <c:v>0.027923116545124</c:v>
                </c:pt>
                <c:pt idx="40">
                  <c:v>0.029143058530105</c:v>
                </c:pt>
                <c:pt idx="41">
                  <c:v>0.030254561227533</c:v>
                </c:pt>
                <c:pt idx="42">
                  <c:v>0.03136606392496</c:v>
                </c:pt>
                <c:pt idx="43">
                  <c:v>0.032938433594491</c:v>
                </c:pt>
                <c:pt idx="44">
                  <c:v>0.03411771084664</c:v>
                </c:pt>
                <c:pt idx="45">
                  <c:v>0.035025889879903</c:v>
                </c:pt>
                <c:pt idx="46">
                  <c:v>0.036164502399219</c:v>
                </c:pt>
                <c:pt idx="47">
                  <c:v>0.037262450185702</c:v>
                </c:pt>
                <c:pt idx="48">
                  <c:v>0.038143519397078</c:v>
                </c:pt>
                <c:pt idx="49">
                  <c:v>0.039607449779055</c:v>
                </c:pt>
                <c:pt idx="50">
                  <c:v>0.040813836853092</c:v>
                </c:pt>
                <c:pt idx="51">
                  <c:v>0.041871119906742</c:v>
                </c:pt>
                <c:pt idx="52">
                  <c:v>0.043226611001166</c:v>
                </c:pt>
                <c:pt idx="53">
                  <c:v>0.044270339143872</c:v>
                </c:pt>
                <c:pt idx="54">
                  <c:v>0.045395396752243</c:v>
                </c:pt>
                <c:pt idx="55">
                  <c:v>0.046398460162117</c:v>
                </c:pt>
                <c:pt idx="56">
                  <c:v>0.04784883563315</c:v>
                </c:pt>
                <c:pt idx="57">
                  <c:v>0.049299211104183</c:v>
                </c:pt>
                <c:pt idx="58">
                  <c:v>0.050898690595603</c:v>
                </c:pt>
                <c:pt idx="59">
                  <c:v>0.052199962046249</c:v>
                </c:pt>
                <c:pt idx="60">
                  <c:v>0.053650337517283</c:v>
                </c:pt>
                <c:pt idx="61">
                  <c:v>0.055154932632093</c:v>
                </c:pt>
                <c:pt idx="62">
                  <c:v>0.056401984438962</c:v>
                </c:pt>
                <c:pt idx="63">
                  <c:v>0.058001463930382</c:v>
                </c:pt>
                <c:pt idx="64">
                  <c:v>0.059506059045192</c:v>
                </c:pt>
                <c:pt idx="65">
                  <c:v>0.061037763981891</c:v>
                </c:pt>
                <c:pt idx="66">
                  <c:v>0.062298370699705</c:v>
                </c:pt>
                <c:pt idx="67">
                  <c:v>0.063640306883184</c:v>
                </c:pt>
                <c:pt idx="68">
                  <c:v>0.065158456908938</c:v>
                </c:pt>
                <c:pt idx="69">
                  <c:v>0.066771491311302</c:v>
                </c:pt>
                <c:pt idx="70">
                  <c:v>0.068099872583837</c:v>
                </c:pt>
                <c:pt idx="71">
                  <c:v>0.069536693143926</c:v>
                </c:pt>
                <c:pt idx="72">
                  <c:v>0.070905739149294</c:v>
                </c:pt>
                <c:pt idx="73">
                  <c:v>0.072315449887494</c:v>
                </c:pt>
                <c:pt idx="74">
                  <c:v>0.073738715536639</c:v>
                </c:pt>
                <c:pt idx="75">
                  <c:v>0.075433079404668</c:v>
                </c:pt>
                <c:pt idx="76">
                  <c:v>0.076775015588148</c:v>
                </c:pt>
                <c:pt idx="77">
                  <c:v>0.078374495079567</c:v>
                </c:pt>
                <c:pt idx="78">
                  <c:v>0.079838425461545</c:v>
                </c:pt>
                <c:pt idx="79">
                  <c:v>0.081193916555968</c:v>
                </c:pt>
                <c:pt idx="80">
                  <c:v>0.0827662862255</c:v>
                </c:pt>
                <c:pt idx="81">
                  <c:v>0.08408111258709</c:v>
                </c:pt>
                <c:pt idx="82">
                  <c:v>0.085734811722287</c:v>
                </c:pt>
                <c:pt idx="83">
                  <c:v>0.087130967549543</c:v>
                </c:pt>
                <c:pt idx="84">
                  <c:v>0.088622007753409</c:v>
                </c:pt>
                <c:pt idx="85">
                  <c:v>0.090004608669721</c:v>
                </c:pt>
                <c:pt idx="86">
                  <c:v>0.091495648873587</c:v>
                </c:pt>
                <c:pt idx="87">
                  <c:v>0.092810475235178</c:v>
                </c:pt>
                <c:pt idx="88">
                  <c:v>0.094369289993765</c:v>
                </c:pt>
                <c:pt idx="89">
                  <c:v>0.095833220375742</c:v>
                </c:pt>
                <c:pt idx="90">
                  <c:v>0.097215821292054</c:v>
                </c:pt>
                <c:pt idx="91">
                  <c:v>0.098530647653645</c:v>
                </c:pt>
                <c:pt idx="92">
                  <c:v>0.10011657223412</c:v>
                </c:pt>
                <c:pt idx="93">
                  <c:v>0.10164827717082</c:v>
                </c:pt>
                <c:pt idx="94">
                  <c:v>0.10290888388863</c:v>
                </c:pt>
                <c:pt idx="95">
                  <c:v>0.10448125355816</c:v>
                </c:pt>
                <c:pt idx="96">
                  <c:v>0.1062705018028</c:v>
                </c:pt>
                <c:pt idx="97">
                  <c:v>0.10800553040367</c:v>
                </c:pt>
                <c:pt idx="98">
                  <c:v>0.10964567462792</c:v>
                </c:pt>
                <c:pt idx="99">
                  <c:v>0.11142136796161</c:v>
                </c:pt>
                <c:pt idx="100">
                  <c:v>0.11306151218586</c:v>
                </c:pt>
                <c:pt idx="101">
                  <c:v>0.11437633854746</c:v>
                </c:pt>
                <c:pt idx="102">
                  <c:v>0.11607070241549</c:v>
                </c:pt>
                <c:pt idx="103">
                  <c:v>0.11776506628351</c:v>
                </c:pt>
                <c:pt idx="104">
                  <c:v>0.11960853417193</c:v>
                </c:pt>
                <c:pt idx="105">
                  <c:v>0.12124867839618</c:v>
                </c:pt>
                <c:pt idx="106">
                  <c:v>0.12298370699705</c:v>
                </c:pt>
                <c:pt idx="107">
                  <c:v>0.12459674139941</c:v>
                </c:pt>
                <c:pt idx="108">
                  <c:v>0.12618266597988</c:v>
                </c:pt>
                <c:pt idx="109">
                  <c:v>0.12783636511508</c:v>
                </c:pt>
                <c:pt idx="110">
                  <c:v>0.1294358446065</c:v>
                </c:pt>
                <c:pt idx="111">
                  <c:v>0.13115731829642</c:v>
                </c:pt>
                <c:pt idx="112">
                  <c:v>0.13294656654106</c:v>
                </c:pt>
                <c:pt idx="113">
                  <c:v>0.1346138205872</c:v>
                </c:pt>
                <c:pt idx="114">
                  <c:v>0.13641662374278</c:v>
                </c:pt>
                <c:pt idx="115">
                  <c:v>0.1382600916312</c:v>
                </c:pt>
                <c:pt idx="116">
                  <c:v>0.13990023585545</c:v>
                </c:pt>
                <c:pt idx="117">
                  <c:v>0.14189280776425</c:v>
                </c:pt>
                <c:pt idx="118">
                  <c:v>0.14384471494022</c:v>
                </c:pt>
                <c:pt idx="119">
                  <c:v>0.14544419443164</c:v>
                </c:pt>
                <c:pt idx="120">
                  <c:v>0.14721988776534</c:v>
                </c:pt>
                <c:pt idx="121">
                  <c:v>0.14888714181148</c:v>
                </c:pt>
                <c:pt idx="122">
                  <c:v>0.15058150567951</c:v>
                </c:pt>
                <c:pt idx="123">
                  <c:v>0.15199121641771</c:v>
                </c:pt>
                <c:pt idx="124">
                  <c:v>0.15368558028574</c:v>
                </c:pt>
                <c:pt idx="125">
                  <c:v>0.1552986146881</c:v>
                </c:pt>
                <c:pt idx="126">
                  <c:v>0.15685742944669</c:v>
                </c:pt>
                <c:pt idx="127">
                  <c:v>0.15859245804755</c:v>
                </c:pt>
                <c:pt idx="128">
                  <c:v>0.1602326022718</c:v>
                </c:pt>
                <c:pt idx="129">
                  <c:v>0.16177786211945</c:v>
                </c:pt>
                <c:pt idx="130">
                  <c:v>0.16363488491881</c:v>
                </c:pt>
                <c:pt idx="131">
                  <c:v>0.16542413316345</c:v>
                </c:pt>
                <c:pt idx="132">
                  <c:v>0.16745736980508</c:v>
                </c:pt>
                <c:pt idx="133">
                  <c:v>0.1690568492965</c:v>
                </c:pt>
                <c:pt idx="134">
                  <c:v>0.17080543280831</c:v>
                </c:pt>
                <c:pt idx="135">
                  <c:v>0.17256757123106</c:v>
                </c:pt>
                <c:pt idx="136">
                  <c:v>0.17445170385231</c:v>
                </c:pt>
                <c:pt idx="137">
                  <c:v>0.17607829316561</c:v>
                </c:pt>
                <c:pt idx="138">
                  <c:v>0.17792176105403</c:v>
                </c:pt>
                <c:pt idx="139">
                  <c:v>0.17967034456584</c:v>
                </c:pt>
                <c:pt idx="140">
                  <c:v>0.18156803209803</c:v>
                </c:pt>
                <c:pt idx="141">
                  <c:v>0.18338439016456</c:v>
                </c:pt>
                <c:pt idx="142">
                  <c:v>0.18560739555941</c:v>
                </c:pt>
                <c:pt idx="143">
                  <c:v>0.1876270772901</c:v>
                </c:pt>
                <c:pt idx="144">
                  <c:v>0.18944343535663</c:v>
                </c:pt>
                <c:pt idx="145">
                  <c:v>0.19121912869032</c:v>
                </c:pt>
                <c:pt idx="146">
                  <c:v>0.19321170059913</c:v>
                </c:pt>
                <c:pt idx="147">
                  <c:v>0.19517716268604</c:v>
                </c:pt>
                <c:pt idx="148">
                  <c:v>0.19706129530729</c:v>
                </c:pt>
                <c:pt idx="149">
                  <c:v>0.19901320248326</c:v>
                </c:pt>
                <c:pt idx="150">
                  <c:v>0.20034158375579</c:v>
                </c:pt>
                <c:pt idx="151">
                  <c:v>0.20230704584271</c:v>
                </c:pt>
                <c:pt idx="152">
                  <c:v>0.20443516686095</c:v>
                </c:pt>
                <c:pt idx="153">
                  <c:v>0.20629218966031</c:v>
                </c:pt>
                <c:pt idx="154">
                  <c:v>0.20802721826118</c:v>
                </c:pt>
                <c:pt idx="155">
                  <c:v>0.20976224686204</c:v>
                </c:pt>
                <c:pt idx="156">
                  <c:v>0.21165993439423</c:v>
                </c:pt>
                <c:pt idx="157">
                  <c:v>0.21350340228265</c:v>
                </c:pt>
                <c:pt idx="158">
                  <c:v>0.21561796838995</c:v>
                </c:pt>
                <c:pt idx="159">
                  <c:v>0.21742077154553</c:v>
                </c:pt>
                <c:pt idx="160">
                  <c:v>0.21944045327622</c:v>
                </c:pt>
                <c:pt idx="161">
                  <c:v>0.22144658009597</c:v>
                </c:pt>
                <c:pt idx="162">
                  <c:v>0.22310027923117</c:v>
                </c:pt>
                <c:pt idx="163">
                  <c:v>0.22469975872259</c:v>
                </c:pt>
                <c:pt idx="164">
                  <c:v>0.22659744625478</c:v>
                </c:pt>
                <c:pt idx="165">
                  <c:v>0.22861712798547</c:v>
                </c:pt>
                <c:pt idx="166">
                  <c:v>0.23078591373655</c:v>
                </c:pt>
                <c:pt idx="167">
                  <c:v>0.23265649144685</c:v>
                </c:pt>
                <c:pt idx="168">
                  <c:v>0.23483883210887</c:v>
                </c:pt>
                <c:pt idx="169">
                  <c:v>0.23696695312712</c:v>
                </c:pt>
                <c:pt idx="170">
                  <c:v>0.23886464065931</c:v>
                </c:pt>
                <c:pt idx="171">
                  <c:v>0.24068099872584</c:v>
                </c:pt>
                <c:pt idx="172">
                  <c:v>0.24249735679237</c:v>
                </c:pt>
                <c:pt idx="173">
                  <c:v>0.24421883048228</c:v>
                </c:pt>
                <c:pt idx="174">
                  <c:v>0.24615718274731</c:v>
                </c:pt>
                <c:pt idx="175">
                  <c:v>0.24825819394367</c:v>
                </c:pt>
                <c:pt idx="176">
                  <c:v>0.25039986987285</c:v>
                </c:pt>
                <c:pt idx="177">
                  <c:v>0.25260932035677</c:v>
                </c:pt>
                <c:pt idx="178">
                  <c:v>0.25466966682029</c:v>
                </c:pt>
                <c:pt idx="179">
                  <c:v>0.25679778783853</c:v>
                </c:pt>
                <c:pt idx="180">
                  <c:v>0.25879035974734</c:v>
                </c:pt>
                <c:pt idx="181">
                  <c:v>0.26078293165614</c:v>
                </c:pt>
                <c:pt idx="182">
                  <c:v>0.26289749776344</c:v>
                </c:pt>
                <c:pt idx="183">
                  <c:v>0.26505272860357</c:v>
                </c:pt>
                <c:pt idx="184">
                  <c:v>0.26671998264971</c:v>
                </c:pt>
                <c:pt idx="185">
                  <c:v>0.26849567598341</c:v>
                </c:pt>
                <c:pt idx="186">
                  <c:v>0.27017648494049</c:v>
                </c:pt>
                <c:pt idx="187">
                  <c:v>0.27200639791797</c:v>
                </c:pt>
                <c:pt idx="188">
                  <c:v>0.27386342071733</c:v>
                </c:pt>
                <c:pt idx="189">
                  <c:v>0.27593732209179</c:v>
                </c:pt>
                <c:pt idx="190">
                  <c:v>0.27802477837721</c:v>
                </c:pt>
                <c:pt idx="191">
                  <c:v>0.28024778377206</c:v>
                </c:pt>
                <c:pt idx="192">
                  <c:v>0.28233524005747</c:v>
                </c:pt>
                <c:pt idx="193">
                  <c:v>0.2840296039255</c:v>
                </c:pt>
                <c:pt idx="194">
                  <c:v>0.28587307181392</c:v>
                </c:pt>
                <c:pt idx="195">
                  <c:v>0.28771653970233</c:v>
                </c:pt>
                <c:pt idx="196">
                  <c:v>0.28965489196736</c:v>
                </c:pt>
                <c:pt idx="197">
                  <c:v>0.29147125003389</c:v>
                </c:pt>
                <c:pt idx="198">
                  <c:v>0.29330116301136</c:v>
                </c:pt>
                <c:pt idx="199">
                  <c:v>0.29549705858433</c:v>
                </c:pt>
                <c:pt idx="200">
                  <c:v>0.29751674031502</c:v>
                </c:pt>
                <c:pt idx="201">
                  <c:v>0.29968552606609</c:v>
                </c:pt>
                <c:pt idx="202">
                  <c:v>0.30161032342018</c:v>
                </c:pt>
                <c:pt idx="203">
                  <c:v>0.30386043863692</c:v>
                </c:pt>
                <c:pt idx="204">
                  <c:v>0.30581234581289</c:v>
                </c:pt>
                <c:pt idx="205">
                  <c:v>0.30784558245452</c:v>
                </c:pt>
                <c:pt idx="206">
                  <c:v>0.30979748963049</c:v>
                </c:pt>
                <c:pt idx="207">
                  <c:v>0.31168162225174</c:v>
                </c:pt>
                <c:pt idx="208">
                  <c:v>0.31360641960582</c:v>
                </c:pt>
                <c:pt idx="209">
                  <c:v>0.31572098571312</c:v>
                </c:pt>
                <c:pt idx="210">
                  <c:v>0.31772711253287</c:v>
                </c:pt>
                <c:pt idx="211">
                  <c:v>0.31958413533223</c:v>
                </c:pt>
                <c:pt idx="212">
                  <c:v>0.32156315233009</c:v>
                </c:pt>
                <c:pt idx="213">
                  <c:v>0.32337951039662</c:v>
                </c:pt>
                <c:pt idx="214">
                  <c:v>0.3251823135522</c:v>
                </c:pt>
                <c:pt idx="215">
                  <c:v>0.32751375823461</c:v>
                </c:pt>
                <c:pt idx="216">
                  <c:v>0.3296554341638</c:v>
                </c:pt>
                <c:pt idx="217">
                  <c:v>0.33217664759943</c:v>
                </c:pt>
                <c:pt idx="218">
                  <c:v>0.33441320790522</c:v>
                </c:pt>
                <c:pt idx="219">
                  <c:v>0.33635156017025</c:v>
                </c:pt>
                <c:pt idx="220">
                  <c:v>0.33830346734622</c:v>
                </c:pt>
                <c:pt idx="221">
                  <c:v>0.34048580800824</c:v>
                </c:pt>
                <c:pt idx="222">
                  <c:v>0.34253259956082</c:v>
                </c:pt>
                <c:pt idx="223">
                  <c:v>0.34474205004473</c:v>
                </c:pt>
                <c:pt idx="224">
                  <c:v>0.34688372597392</c:v>
                </c:pt>
                <c:pt idx="225">
                  <c:v>0.3495133786971</c:v>
                </c:pt>
                <c:pt idx="226">
                  <c:v>0.35166860953724</c:v>
                </c:pt>
                <c:pt idx="227">
                  <c:v>0.35378317564454</c:v>
                </c:pt>
                <c:pt idx="228">
                  <c:v>0.35608751050506</c:v>
                </c:pt>
                <c:pt idx="229">
                  <c:v>0.35860872394068</c:v>
                </c:pt>
                <c:pt idx="230">
                  <c:v>0.3605741860276</c:v>
                </c:pt>
                <c:pt idx="231">
                  <c:v>0.36286496597717</c:v>
                </c:pt>
                <c:pt idx="232">
                  <c:v>0.36516930083769</c:v>
                </c:pt>
                <c:pt idx="233">
                  <c:v>0.36751430043105</c:v>
                </c:pt>
                <c:pt idx="234">
                  <c:v>0.36942554287418</c:v>
                </c:pt>
                <c:pt idx="235">
                  <c:v>0.37148588933771</c:v>
                </c:pt>
                <c:pt idx="236">
                  <c:v>0.37404776750617</c:v>
                </c:pt>
                <c:pt idx="237">
                  <c:v>0.37641987692141</c:v>
                </c:pt>
                <c:pt idx="238">
                  <c:v>0.37824978989888</c:v>
                </c:pt>
                <c:pt idx="239">
                  <c:v>0.38021525198579</c:v>
                </c:pt>
                <c:pt idx="240">
                  <c:v>0.38249247702443</c:v>
                </c:pt>
                <c:pt idx="241">
                  <c:v>0.38486458643967</c:v>
                </c:pt>
                <c:pt idx="242">
                  <c:v>0.38716892130019</c:v>
                </c:pt>
                <c:pt idx="243">
                  <c:v>0.3895003659826</c:v>
                </c:pt>
                <c:pt idx="244">
                  <c:v>0.39170981646651</c:v>
                </c:pt>
                <c:pt idx="245">
                  <c:v>0.3939463767723</c:v>
                </c:pt>
                <c:pt idx="246">
                  <c:v>0.39629137636566</c:v>
                </c:pt>
                <c:pt idx="247">
                  <c:v>0.39809417952124</c:v>
                </c:pt>
                <c:pt idx="248">
                  <c:v>0.4000731965191</c:v>
                </c:pt>
                <c:pt idx="249">
                  <c:v>0.40266218450945</c:v>
                </c:pt>
                <c:pt idx="250">
                  <c:v>0.40493940954808</c:v>
                </c:pt>
                <c:pt idx="251">
                  <c:v>0.40686420690216</c:v>
                </c:pt>
                <c:pt idx="252">
                  <c:v>0.40903299265324</c:v>
                </c:pt>
                <c:pt idx="253">
                  <c:v>0.41099845474015</c:v>
                </c:pt>
                <c:pt idx="254">
                  <c:v>0.41322146013501</c:v>
                </c:pt>
                <c:pt idx="255">
                  <c:v>0.4155800146393</c:v>
                </c:pt>
                <c:pt idx="256">
                  <c:v>0.41742348252772</c:v>
                </c:pt>
                <c:pt idx="257">
                  <c:v>0.41949738390219</c:v>
                </c:pt>
                <c:pt idx="258">
                  <c:v>0.42125952232494</c:v>
                </c:pt>
                <c:pt idx="259">
                  <c:v>0.42374007102773</c:v>
                </c:pt>
                <c:pt idx="260">
                  <c:v>0.42592241168976</c:v>
                </c:pt>
                <c:pt idx="261">
                  <c:v>0.42838940548161</c:v>
                </c:pt>
                <c:pt idx="262">
                  <c:v>0.43072085016401</c:v>
                </c:pt>
                <c:pt idx="263">
                  <c:v>0.43294385555887</c:v>
                </c:pt>
                <c:pt idx="264">
                  <c:v>0.43543795917261</c:v>
                </c:pt>
                <c:pt idx="265">
                  <c:v>0.43748475072519</c:v>
                </c:pt>
                <c:pt idx="266">
                  <c:v>0.43951798736682</c:v>
                </c:pt>
                <c:pt idx="267">
                  <c:v>0.44155122400846</c:v>
                </c:pt>
                <c:pt idx="268">
                  <c:v>0.44405888253314</c:v>
                </c:pt>
                <c:pt idx="269">
                  <c:v>0.44697318838615</c:v>
                </c:pt>
                <c:pt idx="270">
                  <c:v>0.44971128039689</c:v>
                </c:pt>
                <c:pt idx="271">
                  <c:v>0.45231382329818</c:v>
                </c:pt>
                <c:pt idx="272">
                  <c:v>0.45506547021986</c:v>
                </c:pt>
                <c:pt idx="273">
                  <c:v>0.45762734838832</c:v>
                </c:pt>
                <c:pt idx="274">
                  <c:v>0.46020278146773</c:v>
                </c:pt>
                <c:pt idx="275">
                  <c:v>0.46291376365657</c:v>
                </c:pt>
                <c:pt idx="276">
                  <c:v>0.46524520833898</c:v>
                </c:pt>
                <c:pt idx="277">
                  <c:v>0.46801041017161</c:v>
                </c:pt>
                <c:pt idx="278">
                  <c:v>0.47076205709328</c:v>
                </c:pt>
                <c:pt idx="279">
                  <c:v>0.47333749017269</c:v>
                </c:pt>
                <c:pt idx="280">
                  <c:v>0.47549272101282</c:v>
                </c:pt>
                <c:pt idx="281">
                  <c:v>0.47804104427034</c:v>
                </c:pt>
                <c:pt idx="282">
                  <c:v>0.48030471439803</c:v>
                </c:pt>
                <c:pt idx="283">
                  <c:v>0.48290725729932</c:v>
                </c:pt>
                <c:pt idx="284">
                  <c:v>0.48514381760512</c:v>
                </c:pt>
                <c:pt idx="285">
                  <c:v>0.48743459755469</c:v>
                </c:pt>
                <c:pt idx="286">
                  <c:v>0.48983381679182</c:v>
                </c:pt>
                <c:pt idx="287">
                  <c:v>0.49219237129612</c:v>
                </c:pt>
                <c:pt idx="288">
                  <c:v>0.49455092580042</c:v>
                </c:pt>
                <c:pt idx="289">
                  <c:v>0.49697725485944</c:v>
                </c:pt>
                <c:pt idx="290">
                  <c:v>0.49945780356223</c:v>
                </c:pt>
                <c:pt idx="291">
                  <c:v>0.50195190717597</c:v>
                </c:pt>
                <c:pt idx="292">
                  <c:v>0.50440534605688</c:v>
                </c:pt>
                <c:pt idx="293">
                  <c:v>0.50657413180795</c:v>
                </c:pt>
                <c:pt idx="294">
                  <c:v>0.50910890015453</c:v>
                </c:pt>
                <c:pt idx="295">
                  <c:v>0.51118280152899</c:v>
                </c:pt>
                <c:pt idx="296">
                  <c:v>0.51378534443029</c:v>
                </c:pt>
                <c:pt idx="297">
                  <c:v>0.51671320519424</c:v>
                </c:pt>
                <c:pt idx="298">
                  <c:v>0.5191530891642</c:v>
                </c:pt>
                <c:pt idx="299">
                  <c:v>0.52170141242172</c:v>
                </c:pt>
                <c:pt idx="300">
                  <c:v>0.52435817496679</c:v>
                </c:pt>
                <c:pt idx="301">
                  <c:v>0.52674383929298</c:v>
                </c:pt>
                <c:pt idx="302">
                  <c:v>0.52944126657088</c:v>
                </c:pt>
                <c:pt idx="303">
                  <c:v>0.53197603491745</c:v>
                </c:pt>
                <c:pt idx="304">
                  <c:v>0.53457857781874</c:v>
                </c:pt>
                <c:pt idx="305">
                  <c:v>0.53709979125437</c:v>
                </c:pt>
                <c:pt idx="306">
                  <c:v>0.53995987746361</c:v>
                </c:pt>
                <c:pt idx="307">
                  <c:v>0.54234554178979</c:v>
                </c:pt>
                <c:pt idx="308">
                  <c:v>0.54459565700653</c:v>
                </c:pt>
                <c:pt idx="309">
                  <c:v>0.54706265079838</c:v>
                </c:pt>
                <c:pt idx="310">
                  <c:v>0.54981429772006</c:v>
                </c:pt>
                <c:pt idx="311">
                  <c:v>0.55245750535419</c:v>
                </c:pt>
                <c:pt idx="312">
                  <c:v>0.55507360316643</c:v>
                </c:pt>
                <c:pt idx="313">
                  <c:v>0.55726949873939</c:v>
                </c:pt>
                <c:pt idx="314">
                  <c:v>0.55943828449047</c:v>
                </c:pt>
                <c:pt idx="315">
                  <c:v>0.56223059614498</c:v>
                </c:pt>
                <c:pt idx="316">
                  <c:v>0.56495513324477</c:v>
                </c:pt>
                <c:pt idx="317">
                  <c:v>0.56740857212568</c:v>
                </c:pt>
                <c:pt idx="318">
                  <c:v>0.56961802260959</c:v>
                </c:pt>
                <c:pt idx="319">
                  <c:v>0.5720714614905</c:v>
                </c:pt>
                <c:pt idx="320">
                  <c:v>0.57459267492613</c:v>
                </c:pt>
                <c:pt idx="321">
                  <c:v>0.57741209640253</c:v>
                </c:pt>
                <c:pt idx="322">
                  <c:v>0.57993330983815</c:v>
                </c:pt>
                <c:pt idx="323">
                  <c:v>0.58259007238322</c:v>
                </c:pt>
                <c:pt idx="324">
                  <c:v>0.58496218179847</c:v>
                </c:pt>
                <c:pt idx="325">
                  <c:v>0.58744273050126</c:v>
                </c:pt>
                <c:pt idx="326">
                  <c:v>0.59008593813539</c:v>
                </c:pt>
                <c:pt idx="327">
                  <c:v>0.59268848103668</c:v>
                </c:pt>
                <c:pt idx="328">
                  <c:v>0.59484371187681</c:v>
                </c:pt>
                <c:pt idx="329">
                  <c:v>0.59751402933283</c:v>
                </c:pt>
                <c:pt idx="330">
                  <c:v>0.59984547401524</c:v>
                </c:pt>
                <c:pt idx="331">
                  <c:v>0.60247512673842</c:v>
                </c:pt>
                <c:pt idx="332">
                  <c:v>0.60561986607748</c:v>
                </c:pt>
                <c:pt idx="333">
                  <c:v>0.60831729335538</c:v>
                </c:pt>
                <c:pt idx="334">
                  <c:v>0.6108656166129</c:v>
                </c:pt>
                <c:pt idx="335">
                  <c:v>0.61333261040475</c:v>
                </c:pt>
                <c:pt idx="336">
                  <c:v>0.61575893946377</c:v>
                </c:pt>
                <c:pt idx="337">
                  <c:v>0.61856480602922</c:v>
                </c:pt>
                <c:pt idx="338">
                  <c:v>0.6213164529509</c:v>
                </c:pt>
                <c:pt idx="339">
                  <c:v>0.62409520969447</c:v>
                </c:pt>
                <c:pt idx="340">
                  <c:v>0.62680619188332</c:v>
                </c:pt>
                <c:pt idx="341">
                  <c:v>0.62977471738011</c:v>
                </c:pt>
                <c:pt idx="342">
                  <c:v>0.63253991921273</c:v>
                </c:pt>
                <c:pt idx="343">
                  <c:v>0.63552199962046</c:v>
                </c:pt>
                <c:pt idx="344">
                  <c:v>0.63862607422669</c:v>
                </c:pt>
                <c:pt idx="345">
                  <c:v>0.64163526445631</c:v>
                </c:pt>
                <c:pt idx="346">
                  <c:v>0.64456312522027</c:v>
                </c:pt>
                <c:pt idx="347">
                  <c:v>0.64772141947027</c:v>
                </c:pt>
                <c:pt idx="348">
                  <c:v>0.65006641906363</c:v>
                </c:pt>
                <c:pt idx="349">
                  <c:v>0.65238430883509</c:v>
                </c:pt>
                <c:pt idx="350">
                  <c:v>0.654837747716</c:v>
                </c:pt>
                <c:pt idx="351">
                  <c:v>0.65726407677502</c:v>
                </c:pt>
                <c:pt idx="352">
                  <c:v>0.6601106080733</c:v>
                </c:pt>
                <c:pt idx="353">
                  <c:v>0.66288936481687</c:v>
                </c:pt>
                <c:pt idx="354">
                  <c:v>0.66550546262911</c:v>
                </c:pt>
                <c:pt idx="355">
                  <c:v>0.66780979748963</c:v>
                </c:pt>
                <c:pt idx="356">
                  <c:v>0.67110364084908</c:v>
                </c:pt>
                <c:pt idx="357">
                  <c:v>0.67462791769458</c:v>
                </c:pt>
                <c:pt idx="358">
                  <c:v>0.67758288828042</c:v>
                </c:pt>
                <c:pt idx="359">
                  <c:v>0.68006343698322</c:v>
                </c:pt>
                <c:pt idx="360">
                  <c:v>0.68258465041885</c:v>
                </c:pt>
                <c:pt idx="361">
                  <c:v>0.68552606609375</c:v>
                </c:pt>
                <c:pt idx="362">
                  <c:v>0.68829126792637</c:v>
                </c:pt>
                <c:pt idx="363">
                  <c:v>0.69120557377938</c:v>
                </c:pt>
                <c:pt idx="364">
                  <c:v>0.69417409927617</c:v>
                </c:pt>
                <c:pt idx="365">
                  <c:v>0.69677664217746</c:v>
                </c:pt>
                <c:pt idx="366">
                  <c:v>0.69975872258519</c:v>
                </c:pt>
                <c:pt idx="367">
                  <c:v>0.7026730284382</c:v>
                </c:pt>
                <c:pt idx="368">
                  <c:v>0.70522135169572</c:v>
                </c:pt>
                <c:pt idx="369">
                  <c:v>0.70798655352834</c:v>
                </c:pt>
                <c:pt idx="370">
                  <c:v>0.71057554151869</c:v>
                </c:pt>
                <c:pt idx="371">
                  <c:v>0.71323230406376</c:v>
                </c:pt>
                <c:pt idx="372">
                  <c:v>0.71586195678694</c:v>
                </c:pt>
                <c:pt idx="373">
                  <c:v>0.71843738986635</c:v>
                </c:pt>
                <c:pt idx="374">
                  <c:v>0.72151435465069</c:v>
                </c:pt>
                <c:pt idx="375">
                  <c:v>0.72440155068181</c:v>
                </c:pt>
                <c:pt idx="376">
                  <c:v>0.7276140645756</c:v>
                </c:pt>
                <c:pt idx="377">
                  <c:v>0.73120611597582</c:v>
                </c:pt>
                <c:pt idx="378">
                  <c:v>0.73420175129449</c:v>
                </c:pt>
                <c:pt idx="379">
                  <c:v>0.73691273348334</c:v>
                </c:pt>
                <c:pt idx="380">
                  <c:v>0.73978637460352</c:v>
                </c:pt>
                <c:pt idx="381">
                  <c:v>0.7426600157237</c:v>
                </c:pt>
                <c:pt idx="382">
                  <c:v>0.74572342559709</c:v>
                </c:pt>
                <c:pt idx="383">
                  <c:v>0.74848862742972</c:v>
                </c:pt>
                <c:pt idx="384">
                  <c:v>0.7511182801529</c:v>
                </c:pt>
                <c:pt idx="385">
                  <c:v>0.75392414671836</c:v>
                </c:pt>
                <c:pt idx="386">
                  <c:v>0.75709599587931</c:v>
                </c:pt>
                <c:pt idx="387">
                  <c:v>0.75983408789004</c:v>
                </c:pt>
                <c:pt idx="388">
                  <c:v>0.762517960257</c:v>
                </c:pt>
                <c:pt idx="389">
                  <c:v>0.76505272860357</c:v>
                </c:pt>
                <c:pt idx="390">
                  <c:v>0.76796703445658</c:v>
                </c:pt>
                <c:pt idx="391">
                  <c:v>0.77074579120015</c:v>
                </c:pt>
                <c:pt idx="392">
                  <c:v>0.77394475018299</c:v>
                </c:pt>
                <c:pt idx="393">
                  <c:v>0.77713015425489</c:v>
                </c:pt>
                <c:pt idx="394">
                  <c:v>0.77974625206712</c:v>
                </c:pt>
                <c:pt idx="395">
                  <c:v>0.7829858757828</c:v>
                </c:pt>
                <c:pt idx="396">
                  <c:v>0.78537154010898</c:v>
                </c:pt>
                <c:pt idx="397">
                  <c:v>0.78793341827744</c:v>
                </c:pt>
                <c:pt idx="398">
                  <c:v>0.79087483395234</c:v>
                </c:pt>
                <c:pt idx="399">
                  <c:v>0.79374847507252</c:v>
                </c:pt>
                <c:pt idx="400">
                  <c:v>0.79655434163798</c:v>
                </c:pt>
                <c:pt idx="401">
                  <c:v>0.79930598855966</c:v>
                </c:pt>
                <c:pt idx="402">
                  <c:v>0.80215251985794</c:v>
                </c:pt>
                <c:pt idx="403">
                  <c:v>0.8049583864234</c:v>
                </c:pt>
                <c:pt idx="404">
                  <c:v>0.8081437904953</c:v>
                </c:pt>
                <c:pt idx="405">
                  <c:v>0.81104454143736</c:v>
                </c:pt>
                <c:pt idx="406">
                  <c:v>0.81391818255754</c:v>
                </c:pt>
                <c:pt idx="407">
                  <c:v>0.81703581207471</c:v>
                </c:pt>
                <c:pt idx="408">
                  <c:v>0.82053297909833</c:v>
                </c:pt>
                <c:pt idx="409">
                  <c:v>0.82342017512945</c:v>
                </c:pt>
                <c:pt idx="410">
                  <c:v>0.82648358500285</c:v>
                </c:pt>
                <c:pt idx="411">
                  <c:v>0.82923523192453</c:v>
                </c:pt>
                <c:pt idx="412">
                  <c:v>0.83227153197603</c:v>
                </c:pt>
                <c:pt idx="413">
                  <c:v>0.83563314989021</c:v>
                </c:pt>
                <c:pt idx="414">
                  <c:v>0.83918453655759</c:v>
                </c:pt>
                <c:pt idx="415">
                  <c:v>0.84261392902649</c:v>
                </c:pt>
                <c:pt idx="416">
                  <c:v>0.84604332149538</c:v>
                </c:pt>
                <c:pt idx="417">
                  <c:v>0.84897118225933</c:v>
                </c:pt>
                <c:pt idx="418">
                  <c:v>0.85231924526256</c:v>
                </c:pt>
                <c:pt idx="419">
                  <c:v>0.85550464933445</c:v>
                </c:pt>
                <c:pt idx="420">
                  <c:v>0.85851383956407</c:v>
                </c:pt>
                <c:pt idx="421">
                  <c:v>0.86108927264348</c:v>
                </c:pt>
                <c:pt idx="422">
                  <c:v>0.86393580394177</c:v>
                </c:pt>
                <c:pt idx="423">
                  <c:v>0.86698565890422</c:v>
                </c:pt>
                <c:pt idx="424">
                  <c:v>0.87017106297612</c:v>
                </c:pt>
                <c:pt idx="425">
                  <c:v>0.87328869249329</c:v>
                </c:pt>
                <c:pt idx="426">
                  <c:v>0.8769078537154</c:v>
                </c:pt>
                <c:pt idx="427">
                  <c:v>0.88020169707485</c:v>
                </c:pt>
                <c:pt idx="428">
                  <c:v>0.88341421096863</c:v>
                </c:pt>
                <c:pt idx="429">
                  <c:v>0.88650473066392</c:v>
                </c:pt>
                <c:pt idx="430">
                  <c:v>0.88982568384526</c:v>
                </c:pt>
                <c:pt idx="431">
                  <c:v>0.89287553880771</c:v>
                </c:pt>
                <c:pt idx="432">
                  <c:v>0.895478081709</c:v>
                </c:pt>
                <c:pt idx="433">
                  <c:v>0.89911079784206</c:v>
                </c:pt>
                <c:pt idx="434">
                  <c:v>0.9020657684279</c:v>
                </c:pt>
                <c:pt idx="435">
                  <c:v>0.90481741534958</c:v>
                </c:pt>
                <c:pt idx="436">
                  <c:v>0.90838235692792</c:v>
                </c:pt>
                <c:pt idx="437">
                  <c:v>0.91137799224659</c:v>
                </c:pt>
                <c:pt idx="438">
                  <c:v>0.91491582400304</c:v>
                </c:pt>
                <c:pt idx="439">
                  <c:v>0.91776235530133</c:v>
                </c:pt>
                <c:pt idx="440">
                  <c:v>0.92070377097622</c:v>
                </c:pt>
                <c:pt idx="441">
                  <c:v>0.92319787458996</c:v>
                </c:pt>
                <c:pt idx="442">
                  <c:v>0.92613929026486</c:v>
                </c:pt>
                <c:pt idx="443">
                  <c:v>0.92971778675414</c:v>
                </c:pt>
                <c:pt idx="444">
                  <c:v>0.93332339306531</c:v>
                </c:pt>
                <c:pt idx="445">
                  <c:v>0.93603437525415</c:v>
                </c:pt>
                <c:pt idx="446">
                  <c:v>0.93923333423699</c:v>
                </c:pt>
                <c:pt idx="447">
                  <c:v>0.94237807357606</c:v>
                </c:pt>
                <c:pt idx="448">
                  <c:v>0.94507550085396</c:v>
                </c:pt>
                <c:pt idx="449">
                  <c:v>0.9482744598368</c:v>
                </c:pt>
                <c:pt idx="450">
                  <c:v>0.95152763846342</c:v>
                </c:pt>
                <c:pt idx="451">
                  <c:v>0.95510613495269</c:v>
                </c:pt>
                <c:pt idx="452">
                  <c:v>0.95837286849025</c:v>
                </c:pt>
                <c:pt idx="453">
                  <c:v>0.96235801230786</c:v>
                </c:pt>
                <c:pt idx="454">
                  <c:v>0.96574674004392</c:v>
                </c:pt>
                <c:pt idx="455">
                  <c:v>0.96855260660937</c:v>
                </c:pt>
                <c:pt idx="456">
                  <c:v>0.97229376202998</c:v>
                </c:pt>
                <c:pt idx="457">
                  <c:v>0.97618402147098</c:v>
                </c:pt>
                <c:pt idx="458">
                  <c:v>0.97958630411798</c:v>
                </c:pt>
                <c:pt idx="459">
                  <c:v>0.98331390462765</c:v>
                </c:pt>
                <c:pt idx="460">
                  <c:v>0.98652641852143</c:v>
                </c:pt>
                <c:pt idx="461">
                  <c:v>0.98971182259333</c:v>
                </c:pt>
                <c:pt idx="462">
                  <c:v>0.9932903190826</c:v>
                </c:pt>
                <c:pt idx="463">
                  <c:v>0.99739745709871</c:v>
                </c:pt>
              </c:numCache>
            </c:numRef>
          </c:xVal>
          <c:yVal>
            <c:numRef>
              <c:f>Sheet4!$K$3:$K$466</c:f>
              <c:numCache>
                <c:formatCode>General</c:formatCode>
                <c:ptCount val="464"/>
                <c:pt idx="0">
                  <c:v>0.0028766267766009</c:v>
                </c:pt>
                <c:pt idx="1">
                  <c:v>0.0056901696326623</c:v>
                </c:pt>
                <c:pt idx="2">
                  <c:v>0.0086235719377488</c:v>
                </c:pt>
                <c:pt idx="3">
                  <c:v>0.011418189617648</c:v>
                </c:pt>
                <c:pt idx="4">
                  <c:v>0.01423173247371</c:v>
                </c:pt>
                <c:pt idx="5">
                  <c:v>0.017001116585394</c:v>
                </c:pt>
                <c:pt idx="6">
                  <c:v>0.019909285322264</c:v>
                </c:pt>
                <c:pt idx="7">
                  <c:v>0.022773295314757</c:v>
                </c:pt>
                <c:pt idx="8">
                  <c:v>0.025593146562873</c:v>
                </c:pt>
                <c:pt idx="9">
                  <c:v>0.028412997810988</c:v>
                </c:pt>
                <c:pt idx="10">
                  <c:v>0.031333783331967</c:v>
                </c:pt>
                <c:pt idx="11">
                  <c:v>0.034147326188028</c:v>
                </c:pt>
                <c:pt idx="12">
                  <c:v>0.036954560652035</c:v>
                </c:pt>
                <c:pt idx="13">
                  <c:v>0.039742869939881</c:v>
                </c:pt>
                <c:pt idx="14">
                  <c:v>0.042619496716482</c:v>
                </c:pt>
                <c:pt idx="15">
                  <c:v>0.045489815101029</c:v>
                </c:pt>
                <c:pt idx="16">
                  <c:v>0.048461067758439</c:v>
                </c:pt>
                <c:pt idx="17">
                  <c:v>0.051318769358878</c:v>
                </c:pt>
                <c:pt idx="18">
                  <c:v>0.054252171663965</c:v>
                </c:pt>
                <c:pt idx="19">
                  <c:v>0.057166648792889</c:v>
                </c:pt>
                <c:pt idx="20">
                  <c:v>0.060018042001274</c:v>
                </c:pt>
                <c:pt idx="21">
                  <c:v>0.062888360385821</c:v>
                </c:pt>
                <c:pt idx="22">
                  <c:v>0.065645127713397</c:v>
                </c:pt>
                <c:pt idx="23">
                  <c:v>0.068515446097944</c:v>
                </c:pt>
                <c:pt idx="24">
                  <c:v>0.071366839306329</c:v>
                </c:pt>
                <c:pt idx="25">
                  <c:v>0.074186690554445</c:v>
                </c:pt>
                <c:pt idx="26">
                  <c:v>0.077088550899261</c:v>
                </c:pt>
                <c:pt idx="27">
                  <c:v>0.079876860187107</c:v>
                </c:pt>
                <c:pt idx="28">
                  <c:v>0.082791337316032</c:v>
                </c:pt>
                <c:pt idx="29">
                  <c:v>0.08571212283701</c:v>
                </c:pt>
                <c:pt idx="30">
                  <c:v>0.088519357301018</c:v>
                </c:pt>
                <c:pt idx="31">
                  <c:v>0.091282433020647</c:v>
                </c:pt>
                <c:pt idx="32">
                  <c:v>0.093982424819738</c:v>
                </c:pt>
                <c:pt idx="33">
                  <c:v>0.096695033402936</c:v>
                </c:pt>
                <c:pt idx="34">
                  <c:v>0.09940133359408</c:v>
                </c:pt>
                <c:pt idx="35">
                  <c:v>0.10208870860906</c:v>
                </c:pt>
                <c:pt idx="36">
                  <c:v>0.10487070950485</c:v>
                </c:pt>
                <c:pt idx="37">
                  <c:v>0.10766532718475</c:v>
                </c:pt>
                <c:pt idx="38">
                  <c:v>0.11039686094411</c:v>
                </c:pt>
                <c:pt idx="39">
                  <c:v>0.11317255344785</c:v>
                </c:pt>
                <c:pt idx="40">
                  <c:v>0.11575899418997</c:v>
                </c:pt>
                <c:pt idx="41">
                  <c:v>0.11839590206852</c:v>
                </c:pt>
                <c:pt idx="42">
                  <c:v>0.12103280994707</c:v>
                </c:pt>
                <c:pt idx="43">
                  <c:v>0.12345523249579</c:v>
                </c:pt>
                <c:pt idx="44">
                  <c:v>0.12606059841407</c:v>
                </c:pt>
                <c:pt idx="45">
                  <c:v>0.12879213217343</c:v>
                </c:pt>
                <c:pt idx="46">
                  <c:v>0.13141642326787</c:v>
                </c:pt>
                <c:pt idx="47">
                  <c:v>0.13405963953848</c:v>
                </c:pt>
                <c:pt idx="48">
                  <c:v>0.13680379008195</c:v>
                </c:pt>
                <c:pt idx="49">
                  <c:v>0.13927667976709</c:v>
                </c:pt>
                <c:pt idx="50">
                  <c:v>0.14186942890127</c:v>
                </c:pt>
                <c:pt idx="51">
                  <c:v>0.14453157034803</c:v>
                </c:pt>
                <c:pt idx="52">
                  <c:v>0.14705492716961</c:v>
                </c:pt>
                <c:pt idx="53">
                  <c:v>0.14972337700843</c:v>
                </c:pt>
                <c:pt idx="54">
                  <c:v>0.15235397649493</c:v>
                </c:pt>
                <c:pt idx="55">
                  <c:v>0.15504135150991</c:v>
                </c:pt>
                <c:pt idx="56">
                  <c:v>0.15752054958712</c:v>
                </c:pt>
                <c:pt idx="57">
                  <c:v>0.15999974766432</c:v>
                </c:pt>
                <c:pt idx="58">
                  <c:v>0.16240955342893</c:v>
                </c:pt>
                <c:pt idx="59">
                  <c:v>0.16495814381872</c:v>
                </c:pt>
                <c:pt idx="60">
                  <c:v>0.16743734189592</c:v>
                </c:pt>
                <c:pt idx="61">
                  <c:v>0.16989130640491</c:v>
                </c:pt>
                <c:pt idx="62">
                  <c:v>0.17246513036292</c:v>
                </c:pt>
                <c:pt idx="63">
                  <c:v>0.17487493612753</c:v>
                </c:pt>
                <c:pt idx="64">
                  <c:v>0.17732890063652</c:v>
                </c:pt>
                <c:pt idx="65">
                  <c:v>0.1797702483614</c:v>
                </c:pt>
                <c:pt idx="66">
                  <c:v>0.18233776392735</c:v>
                </c:pt>
                <c:pt idx="67">
                  <c:v>0.18486742914099</c:v>
                </c:pt>
                <c:pt idx="68">
                  <c:v>0.18731508525792</c:v>
                </c:pt>
                <c:pt idx="69">
                  <c:v>0.18971858263047</c:v>
                </c:pt>
                <c:pt idx="70">
                  <c:v>0.19225455623616</c:v>
                </c:pt>
                <c:pt idx="71">
                  <c:v>0.19474006270542</c:v>
                </c:pt>
                <c:pt idx="72">
                  <c:v>0.19725711113494</c:v>
                </c:pt>
                <c:pt idx="73">
                  <c:v>0.19975523438831</c:v>
                </c:pt>
                <c:pt idx="74">
                  <c:v>0.20224704924962</c:v>
                </c:pt>
                <c:pt idx="75">
                  <c:v>0.20461269626985</c:v>
                </c:pt>
                <c:pt idx="76">
                  <c:v>0.20714236148348</c:v>
                </c:pt>
                <c:pt idx="77">
                  <c:v>0.20955216724809</c:v>
                </c:pt>
                <c:pt idx="78">
                  <c:v>0.21202505693324</c:v>
                </c:pt>
                <c:pt idx="79">
                  <c:v>0.21454841375482</c:v>
                </c:pt>
                <c:pt idx="80">
                  <c:v>0.21697083630353</c:v>
                </c:pt>
                <c:pt idx="81">
                  <c:v>0.21951311830128</c:v>
                </c:pt>
                <c:pt idx="82">
                  <c:v>0.22189769049767</c:v>
                </c:pt>
                <c:pt idx="83">
                  <c:v>0.22440212214309</c:v>
                </c:pt>
                <c:pt idx="84">
                  <c:v>0.22686239504413</c:v>
                </c:pt>
                <c:pt idx="85">
                  <c:v>0.2293731350816</c:v>
                </c:pt>
                <c:pt idx="86">
                  <c:v>0.23183340798264</c:v>
                </c:pt>
                <c:pt idx="87">
                  <c:v>0.23437568998038</c:v>
                </c:pt>
                <c:pt idx="88">
                  <c:v>0.23680442092115</c:v>
                </c:pt>
                <c:pt idx="89">
                  <c:v>0.2392773106063</c:v>
                </c:pt>
                <c:pt idx="90">
                  <c:v>0.24178805064377</c:v>
                </c:pt>
                <c:pt idx="91">
                  <c:v>0.24433033264151</c:v>
                </c:pt>
                <c:pt idx="92">
                  <c:v>0.24674644679818</c:v>
                </c:pt>
                <c:pt idx="93">
                  <c:v>0.24918779452305</c:v>
                </c:pt>
                <c:pt idx="94">
                  <c:v>0.25175531008901</c:v>
                </c:pt>
                <c:pt idx="95">
                  <c:v>0.25417773263773</c:v>
                </c:pt>
                <c:pt idx="96">
                  <c:v>0.25649922091358</c:v>
                </c:pt>
                <c:pt idx="97">
                  <c:v>0.25884594275765</c:v>
                </c:pt>
                <c:pt idx="98">
                  <c:v>0.2612368233461</c:v>
                </c:pt>
                <c:pt idx="99">
                  <c:v>0.263564620014</c:v>
                </c:pt>
                <c:pt idx="100">
                  <c:v>0.26595550060245</c:v>
                </c:pt>
                <c:pt idx="101">
                  <c:v>0.26849778260019</c:v>
                </c:pt>
                <c:pt idx="102">
                  <c:v>0.27086342962042</c:v>
                </c:pt>
                <c:pt idx="103">
                  <c:v>0.27322907664066</c:v>
                </c:pt>
                <c:pt idx="104">
                  <c:v>0.27552533134829</c:v>
                </c:pt>
                <c:pt idx="105">
                  <c:v>0.27791621193674</c:v>
                </c:pt>
                <c:pt idx="106">
                  <c:v>0.28026293378081</c:v>
                </c:pt>
                <c:pt idx="107">
                  <c:v>0.28266643115336</c:v>
                </c:pt>
                <c:pt idx="108">
                  <c:v>0.28508254531003</c:v>
                </c:pt>
                <c:pt idx="109">
                  <c:v>0.28746711750642</c:v>
                </c:pt>
                <c:pt idx="110">
                  <c:v>0.28987692327103</c:v>
                </c:pt>
                <c:pt idx="111">
                  <c:v>0.29222995350715</c:v>
                </c:pt>
                <c:pt idx="112">
                  <c:v>0.294551441783</c:v>
                </c:pt>
                <c:pt idx="113">
                  <c:v>0.29692970558734</c:v>
                </c:pt>
                <c:pt idx="114">
                  <c:v>0.29924488547114</c:v>
                </c:pt>
                <c:pt idx="115">
                  <c:v>0.30154114017878</c:v>
                </c:pt>
                <c:pt idx="116">
                  <c:v>0.30393202076723</c:v>
                </c:pt>
                <c:pt idx="117">
                  <c:v>0.30615888316227</c:v>
                </c:pt>
                <c:pt idx="118">
                  <c:v>0.30840467073348</c:v>
                </c:pt>
                <c:pt idx="119">
                  <c:v>0.31081447649809</c:v>
                </c:pt>
                <c:pt idx="120">
                  <c:v>0.31314227316599</c:v>
                </c:pt>
                <c:pt idx="121">
                  <c:v>0.31552053697033</c:v>
                </c:pt>
                <c:pt idx="122">
                  <c:v>0.31788618399056</c:v>
                </c:pt>
                <c:pt idx="123">
                  <c:v>0.32038430724393</c:v>
                </c:pt>
                <c:pt idx="124">
                  <c:v>0.32274995426416</c:v>
                </c:pt>
                <c:pt idx="125">
                  <c:v>0.32515345163671</c:v>
                </c:pt>
                <c:pt idx="126">
                  <c:v>0.32758218257748</c:v>
                </c:pt>
                <c:pt idx="127">
                  <c:v>0.32992890442155</c:v>
                </c:pt>
                <c:pt idx="128">
                  <c:v>0.33231978501</c:v>
                </c:pt>
                <c:pt idx="129">
                  <c:v>0.33475482434282</c:v>
                </c:pt>
                <c:pt idx="130">
                  <c:v>0.33704477065841</c:v>
                </c:pt>
                <c:pt idx="131">
                  <c:v>0.33936625893426</c:v>
                </c:pt>
                <c:pt idx="132">
                  <c:v>0.34157419615314</c:v>
                </c:pt>
                <c:pt idx="133">
                  <c:v>0.34398400191775</c:v>
                </c:pt>
                <c:pt idx="134">
                  <c:v>0.34632441536977</c:v>
                </c:pt>
                <c:pt idx="135">
                  <c:v>0.34865852042973</c:v>
                </c:pt>
                <c:pt idx="136">
                  <c:v>0.3509358499612</c:v>
                </c:pt>
                <c:pt idx="137">
                  <c:v>0.3533330389417</c:v>
                </c:pt>
                <c:pt idx="138">
                  <c:v>0.35562929364934</c:v>
                </c:pt>
                <c:pt idx="139">
                  <c:v>0.35796970710136</c:v>
                </c:pt>
                <c:pt idx="140">
                  <c:v>0.36024072824078</c:v>
                </c:pt>
                <c:pt idx="141">
                  <c:v>0.36254959973252</c:v>
                </c:pt>
                <c:pt idx="142">
                  <c:v>0.36466921946265</c:v>
                </c:pt>
                <c:pt idx="143">
                  <c:v>0.36688346507359</c:v>
                </c:pt>
                <c:pt idx="144">
                  <c:v>0.36919233656533</c:v>
                </c:pt>
                <c:pt idx="145">
                  <c:v>0.37152013323324</c:v>
                </c:pt>
                <c:pt idx="146">
                  <c:v>0.37374699562828</c:v>
                </c:pt>
                <c:pt idx="147">
                  <c:v>0.37598647480744</c:v>
                </c:pt>
                <c:pt idx="148">
                  <c:v>0.37826380433891</c:v>
                </c:pt>
                <c:pt idx="149">
                  <c:v>0.38050959191012</c:v>
                </c:pt>
                <c:pt idx="150">
                  <c:v>0.38304556551581</c:v>
                </c:pt>
                <c:pt idx="151">
                  <c:v>0.38528504469496</c:v>
                </c:pt>
                <c:pt idx="152">
                  <c:v>0.38744882316946</c:v>
                </c:pt>
                <c:pt idx="153">
                  <c:v>0.38973876948505</c:v>
                </c:pt>
                <c:pt idx="154">
                  <c:v>0.39208549132912</c:v>
                </c:pt>
                <c:pt idx="155">
                  <c:v>0.39443221317318</c:v>
                </c:pt>
                <c:pt idx="156">
                  <c:v>0.39670323431261</c:v>
                </c:pt>
                <c:pt idx="157">
                  <c:v>0.39899948902024</c:v>
                </c:pt>
                <c:pt idx="158">
                  <c:v>0.4011695758868</c:v>
                </c:pt>
                <c:pt idx="159">
                  <c:v>0.4034847557706</c:v>
                </c:pt>
                <c:pt idx="160">
                  <c:v>0.40569900138154</c:v>
                </c:pt>
                <c:pt idx="161">
                  <c:v>0.40791955538453</c:v>
                </c:pt>
                <c:pt idx="162">
                  <c:v>0.41030412758092</c:v>
                </c:pt>
                <c:pt idx="163">
                  <c:v>0.41271393334553</c:v>
                </c:pt>
                <c:pt idx="164">
                  <c:v>0.41498495448495</c:v>
                </c:pt>
                <c:pt idx="165">
                  <c:v>0.41719920009589</c:v>
                </c:pt>
                <c:pt idx="166">
                  <c:v>0.41934405339423</c:v>
                </c:pt>
                <c:pt idx="167">
                  <c:v>0.42162769131776</c:v>
                </c:pt>
                <c:pt idx="168">
                  <c:v>0.42376623622405</c:v>
                </c:pt>
                <c:pt idx="169">
                  <c:v>0.42593001469855</c:v>
                </c:pt>
                <c:pt idx="170">
                  <c:v>0.42820103583798</c:v>
                </c:pt>
                <c:pt idx="171">
                  <c:v>0.43050990732972</c:v>
                </c:pt>
                <c:pt idx="172">
                  <c:v>0.43281877882147</c:v>
                </c:pt>
                <c:pt idx="173">
                  <c:v>0.43517180905759</c:v>
                </c:pt>
                <c:pt idx="174">
                  <c:v>0.43742390502085</c:v>
                </c:pt>
                <c:pt idx="175">
                  <c:v>0.43960030027946</c:v>
                </c:pt>
                <c:pt idx="176">
                  <c:v>0.44175777036191</c:v>
                </c:pt>
                <c:pt idx="177">
                  <c:v>0.44388369848409</c:v>
                </c:pt>
                <c:pt idx="178">
                  <c:v>0.44607901891887</c:v>
                </c:pt>
                <c:pt idx="179">
                  <c:v>0.44824279739337</c:v>
                </c:pt>
                <c:pt idx="180">
                  <c:v>0.45046965978842</c:v>
                </c:pt>
                <c:pt idx="181">
                  <c:v>0.45269652218346</c:v>
                </c:pt>
                <c:pt idx="182">
                  <c:v>0.45486660905002</c:v>
                </c:pt>
                <c:pt idx="183">
                  <c:v>0.45701777074042</c:v>
                </c:pt>
                <c:pt idx="184">
                  <c:v>0.45939603454475</c:v>
                </c:pt>
                <c:pt idx="185">
                  <c:v>0.46172383121266</c:v>
                </c:pt>
                <c:pt idx="186">
                  <c:v>0.46409578662495</c:v>
                </c:pt>
                <c:pt idx="187">
                  <c:v>0.46639834972464</c:v>
                </c:pt>
                <c:pt idx="188">
                  <c:v>0.46868829604022</c:v>
                </c:pt>
                <c:pt idx="189">
                  <c:v>0.47087730808294</c:v>
                </c:pt>
                <c:pt idx="190">
                  <c:v>0.47306001173361</c:v>
                </c:pt>
                <c:pt idx="191">
                  <c:v>0.47517963146374</c:v>
                </c:pt>
                <c:pt idx="192">
                  <c:v>0.4773623351144</c:v>
                </c:pt>
                <c:pt idx="193">
                  <c:v>0.47972798213463</c:v>
                </c:pt>
                <c:pt idx="194">
                  <c:v>0.48202423684227</c:v>
                </c:pt>
                <c:pt idx="195">
                  <c:v>0.48432049154991</c:v>
                </c:pt>
                <c:pt idx="196">
                  <c:v>0.48657258751317</c:v>
                </c:pt>
                <c:pt idx="197">
                  <c:v>0.48888145900491</c:v>
                </c:pt>
                <c:pt idx="198">
                  <c:v>0.49118402210461</c:v>
                </c:pt>
                <c:pt idx="199">
                  <c:v>0.49331625861884</c:v>
                </c:pt>
                <c:pt idx="200">
                  <c:v>0.49553050422978</c:v>
                </c:pt>
                <c:pt idx="201">
                  <c:v>0.49767535752812</c:v>
                </c:pt>
                <c:pt idx="202">
                  <c:v>0.49993376188343</c:v>
                </c:pt>
                <c:pt idx="203">
                  <c:v>0.50204076482945</c:v>
                </c:pt>
                <c:pt idx="204">
                  <c:v>0.50428655240066</c:v>
                </c:pt>
                <c:pt idx="205">
                  <c:v>0.50649448961954</c:v>
                </c:pt>
                <c:pt idx="206">
                  <c:v>0.50874027719075</c:v>
                </c:pt>
                <c:pt idx="207">
                  <c:v>0.51101760672222</c:v>
                </c:pt>
                <c:pt idx="208">
                  <c:v>0.51327601107754</c:v>
                </c:pt>
                <c:pt idx="209">
                  <c:v>0.5154460979441</c:v>
                </c:pt>
                <c:pt idx="210">
                  <c:v>0.51766665194709</c:v>
                </c:pt>
                <c:pt idx="211">
                  <c:v>0.51995659826267</c:v>
                </c:pt>
                <c:pt idx="212">
                  <c:v>0.52218976904977</c:v>
                </c:pt>
                <c:pt idx="213">
                  <c:v>0.52449864054151</c:v>
                </c:pt>
                <c:pt idx="214">
                  <c:v>0.52681382042531</c:v>
                </c:pt>
                <c:pt idx="215">
                  <c:v>0.52888297301901</c:v>
                </c:pt>
                <c:pt idx="216">
                  <c:v>0.53104044310146</c:v>
                </c:pt>
                <c:pt idx="217">
                  <c:v>0.5330212782064</c:v>
                </c:pt>
                <c:pt idx="218">
                  <c:v>0.53513458954447</c:v>
                </c:pt>
                <c:pt idx="219">
                  <c:v>0.53738668550773</c:v>
                </c:pt>
                <c:pt idx="220">
                  <c:v>0.53963247307894</c:v>
                </c:pt>
                <c:pt idx="221">
                  <c:v>0.54177101798523</c:v>
                </c:pt>
                <c:pt idx="222">
                  <c:v>0.54397264681205</c:v>
                </c:pt>
                <c:pt idx="223">
                  <c:v>0.54609857493423</c:v>
                </c:pt>
                <c:pt idx="224">
                  <c:v>0.54825604501669</c:v>
                </c:pt>
                <c:pt idx="225">
                  <c:v>0.55018641298519</c:v>
                </c:pt>
                <c:pt idx="226">
                  <c:v>0.55233757467559</c:v>
                </c:pt>
                <c:pt idx="227">
                  <c:v>0.55450766154215</c:v>
                </c:pt>
                <c:pt idx="228">
                  <c:v>0.55658943091995</c:v>
                </c:pt>
                <c:pt idx="229">
                  <c:v>0.55857026602489</c:v>
                </c:pt>
                <c:pt idx="230">
                  <c:v>0.56080974520404</c:v>
                </c:pt>
                <c:pt idx="231">
                  <c:v>0.5628978229739</c:v>
                </c:pt>
                <c:pt idx="232">
                  <c:v>0.56497959235171</c:v>
                </c:pt>
                <c:pt idx="233">
                  <c:v>0.56704243655335</c:v>
                </c:pt>
                <c:pt idx="234">
                  <c:v>0.56930714930071</c:v>
                </c:pt>
                <c:pt idx="235">
                  <c:v>0.57150246973549</c:v>
                </c:pt>
                <c:pt idx="236">
                  <c:v>0.57346437966427</c:v>
                </c:pt>
                <c:pt idx="237">
                  <c:v>0.5755146070818</c:v>
                </c:pt>
                <c:pt idx="238">
                  <c:v>0.57781717018149</c:v>
                </c:pt>
                <c:pt idx="239">
                  <c:v>0.58005664936064</c:v>
                </c:pt>
                <c:pt idx="240">
                  <c:v>0.58215103552256</c:v>
                </c:pt>
                <c:pt idx="241">
                  <c:v>0.58420126294009</c:v>
                </c:pt>
                <c:pt idx="242">
                  <c:v>0.58628303231789</c:v>
                </c:pt>
                <c:pt idx="243">
                  <c:v>0.58835218491159</c:v>
                </c:pt>
                <c:pt idx="244">
                  <c:v>0.59047811303377</c:v>
                </c:pt>
                <c:pt idx="245">
                  <c:v>0.59259142437184</c:v>
                </c:pt>
                <c:pt idx="246">
                  <c:v>0.59465426857348</c:v>
                </c:pt>
                <c:pt idx="247">
                  <c:v>0.59696944845728</c:v>
                </c:pt>
                <c:pt idx="248">
                  <c:v>0.59920261924438</c:v>
                </c:pt>
                <c:pt idx="249">
                  <c:v>0.60115191238905</c:v>
                </c:pt>
                <c:pt idx="250">
                  <c:v>0.60324629855096</c:v>
                </c:pt>
                <c:pt idx="251">
                  <c:v>0.60550470290628</c:v>
                </c:pt>
                <c:pt idx="252">
                  <c:v>0.60764955620462</c:v>
                </c:pt>
                <c:pt idx="253">
                  <c:v>0.60988903538377</c:v>
                </c:pt>
                <c:pt idx="254">
                  <c:v>0.6120086551139</c:v>
                </c:pt>
                <c:pt idx="255">
                  <c:v>0.61406519092349</c:v>
                </c:pt>
                <c:pt idx="256">
                  <c:v>0.61636144563112</c:v>
                </c:pt>
                <c:pt idx="257">
                  <c:v>0.61855045767384</c:v>
                </c:pt>
                <c:pt idx="258">
                  <c:v>0.6208845627338</c:v>
                </c:pt>
                <c:pt idx="259">
                  <c:v>0.62288432301491</c:v>
                </c:pt>
                <c:pt idx="260">
                  <c:v>0.6250228679212</c:v>
                </c:pt>
                <c:pt idx="261">
                  <c:v>0.62702893659435</c:v>
                </c:pt>
                <c:pt idx="262">
                  <c:v>0.62909808918805</c:v>
                </c:pt>
                <c:pt idx="263">
                  <c:v>0.63121770891817</c:v>
                </c:pt>
                <c:pt idx="264">
                  <c:v>0.63321116080722</c:v>
                </c:pt>
                <c:pt idx="265">
                  <c:v>0.63541278963405</c:v>
                </c:pt>
                <c:pt idx="266">
                  <c:v>0.63762072685293</c:v>
                </c:pt>
                <c:pt idx="267">
                  <c:v>0.63982866407181</c:v>
                </c:pt>
                <c:pt idx="268">
                  <c:v>0.64181580756881</c:v>
                </c:pt>
                <c:pt idx="269">
                  <c:v>0.64361369930418</c:v>
                </c:pt>
                <c:pt idx="270">
                  <c:v>0.64549360013626</c:v>
                </c:pt>
                <c:pt idx="271">
                  <c:v>0.64743658488888</c:v>
                </c:pt>
                <c:pt idx="272">
                  <c:v>0.6493101773289</c:v>
                </c:pt>
                <c:pt idx="273">
                  <c:v>0.65127208725768</c:v>
                </c:pt>
                <c:pt idx="274">
                  <c:v>0.6532276887944</c:v>
                </c:pt>
                <c:pt idx="275">
                  <c:v>0.65512020641059</c:v>
                </c:pt>
                <c:pt idx="276">
                  <c:v>0.65718935900428</c:v>
                </c:pt>
                <c:pt idx="277">
                  <c:v>0.65905664305225</c:v>
                </c:pt>
                <c:pt idx="278">
                  <c:v>0.66093023549228</c:v>
                </c:pt>
                <c:pt idx="279">
                  <c:v>0.662885837029</c:v>
                </c:pt>
                <c:pt idx="280">
                  <c:v>0.6650369987194</c:v>
                </c:pt>
                <c:pt idx="281">
                  <c:v>0.66700521704023</c:v>
                </c:pt>
                <c:pt idx="282">
                  <c:v>0.66910591159419</c:v>
                </c:pt>
                <c:pt idx="283">
                  <c:v>0.67104889634681</c:v>
                </c:pt>
                <c:pt idx="284">
                  <c:v>0.67316220768488</c:v>
                </c:pt>
                <c:pt idx="285">
                  <c:v>0.67525028545474</c:v>
                </c:pt>
                <c:pt idx="286">
                  <c:v>0.67728789608817</c:v>
                </c:pt>
                <c:pt idx="287">
                  <c:v>0.67934443189775</c:v>
                </c:pt>
                <c:pt idx="288">
                  <c:v>0.68140096770734</c:v>
                </c:pt>
                <c:pt idx="289">
                  <c:v>0.68342596155666</c:v>
                </c:pt>
                <c:pt idx="290">
                  <c:v>0.68542572183776</c:v>
                </c:pt>
                <c:pt idx="291">
                  <c:v>0.68741917372681</c:v>
                </c:pt>
                <c:pt idx="292">
                  <c:v>0.68943155079202</c:v>
                </c:pt>
                <c:pt idx="293">
                  <c:v>0.69157640409036</c:v>
                </c:pt>
                <c:pt idx="294">
                  <c:v>0.69355093080325</c:v>
                </c:pt>
                <c:pt idx="295">
                  <c:v>0.69573994284597</c:v>
                </c:pt>
                <c:pt idx="296">
                  <c:v>0.69768292759858</c:v>
                </c:pt>
                <c:pt idx="297">
                  <c:v>0.69947451094191</c:v>
                </c:pt>
                <c:pt idx="298">
                  <c:v>0.70149319639917</c:v>
                </c:pt>
                <c:pt idx="299">
                  <c:v>0.70346141472</c:v>
                </c:pt>
                <c:pt idx="300">
                  <c:v>0.7053791659044</c:v>
                </c:pt>
                <c:pt idx="301">
                  <c:v>0.70742308492988</c:v>
                </c:pt>
                <c:pt idx="302">
                  <c:v>0.70932191093812</c:v>
                </c:pt>
                <c:pt idx="303">
                  <c:v>0.71129643765101</c:v>
                </c:pt>
                <c:pt idx="304">
                  <c:v>0.71323942240362</c:v>
                </c:pt>
                <c:pt idx="305">
                  <c:v>0.71522025750856</c:v>
                </c:pt>
                <c:pt idx="306">
                  <c:v>0.71704338281215</c:v>
                </c:pt>
                <c:pt idx="307">
                  <c:v>0.71908730183763</c:v>
                </c:pt>
                <c:pt idx="308">
                  <c:v>0.72119430478365</c:v>
                </c:pt>
                <c:pt idx="309">
                  <c:v>0.72320037345681</c:v>
                </c:pt>
                <c:pt idx="310">
                  <c:v>0.72507396589683</c:v>
                </c:pt>
                <c:pt idx="311">
                  <c:v>0.72699802547329</c:v>
                </c:pt>
                <c:pt idx="312">
                  <c:v>0.72893470183385</c:v>
                </c:pt>
                <c:pt idx="313">
                  <c:v>0.73106693834808</c:v>
                </c:pt>
                <c:pt idx="314">
                  <c:v>0.73321179164643</c:v>
                </c:pt>
                <c:pt idx="315">
                  <c:v>0.73506645891029</c:v>
                </c:pt>
                <c:pt idx="316">
                  <c:v>0.73695266813442</c:v>
                </c:pt>
                <c:pt idx="317">
                  <c:v>0.73896504519963</c:v>
                </c:pt>
                <c:pt idx="318">
                  <c:v>0.74109097332181</c:v>
                </c:pt>
                <c:pt idx="319">
                  <c:v>0.74310335038702</c:v>
                </c:pt>
                <c:pt idx="320">
                  <c:v>0.74508418549196</c:v>
                </c:pt>
                <c:pt idx="321">
                  <c:v>0.74692623597171</c:v>
                </c:pt>
                <c:pt idx="322">
                  <c:v>0.74890707107665</c:v>
                </c:pt>
                <c:pt idx="323">
                  <c:v>0.75082482226105</c:v>
                </c:pt>
                <c:pt idx="324">
                  <c:v>0.75287504967859</c:v>
                </c:pt>
                <c:pt idx="325">
                  <c:v>0.75487480995969</c:v>
                </c:pt>
                <c:pt idx="326">
                  <c:v>0.75679886953614</c:v>
                </c:pt>
                <c:pt idx="327">
                  <c:v>0.75874185428876</c:v>
                </c:pt>
                <c:pt idx="328">
                  <c:v>0.76089301597916</c:v>
                </c:pt>
                <c:pt idx="329">
                  <c:v>0.7628044587715</c:v>
                </c:pt>
                <c:pt idx="330">
                  <c:v>0.7648736113652</c:v>
                </c:pt>
                <c:pt idx="331">
                  <c:v>0.76680397933371</c:v>
                </c:pt>
                <c:pt idx="332">
                  <c:v>0.76849462840417</c:v>
                </c:pt>
                <c:pt idx="333">
                  <c:v>0.7703934544124</c:v>
                </c:pt>
                <c:pt idx="334">
                  <c:v>0.77236167273324</c:v>
                </c:pt>
                <c:pt idx="335">
                  <c:v>0.77436774140639</c:v>
                </c:pt>
                <c:pt idx="336">
                  <c:v>0.77639273525571</c:v>
                </c:pt>
                <c:pt idx="337">
                  <c:v>0.77824109412752</c:v>
                </c:pt>
                <c:pt idx="338">
                  <c:v>0.78011468656754</c:v>
                </c:pt>
                <c:pt idx="339">
                  <c:v>0.78197566222346</c:v>
                </c:pt>
                <c:pt idx="340">
                  <c:v>0.78386817983964</c:v>
                </c:pt>
                <c:pt idx="341">
                  <c:v>0.7856408380068</c:v>
                </c:pt>
                <c:pt idx="342">
                  <c:v>0.78750812205477</c:v>
                </c:pt>
                <c:pt idx="343">
                  <c:v>0.78927447182988</c:v>
                </c:pt>
                <c:pt idx="344">
                  <c:v>0.7909840460765</c:v>
                </c:pt>
                <c:pt idx="345">
                  <c:v>0.79273777906749</c:v>
                </c:pt>
                <c:pt idx="346">
                  <c:v>0.79452936241082</c:v>
                </c:pt>
                <c:pt idx="347">
                  <c:v>0.79621370308922</c:v>
                </c:pt>
                <c:pt idx="348">
                  <c:v>0.79827654729086</c:v>
                </c:pt>
                <c:pt idx="349">
                  <c:v>0.80035200827661</c:v>
                </c:pt>
                <c:pt idx="350">
                  <c:v>0.80236438534182</c:v>
                </c:pt>
                <c:pt idx="351">
                  <c:v>0.80438937919114</c:v>
                </c:pt>
                <c:pt idx="352">
                  <c:v>0.80621881288678</c:v>
                </c:pt>
                <c:pt idx="353">
                  <c:v>0.8080797885427</c:v>
                </c:pt>
                <c:pt idx="354">
                  <c:v>0.81001646490326</c:v>
                </c:pt>
                <c:pt idx="355">
                  <c:v>0.81209823428106</c:v>
                </c:pt>
                <c:pt idx="356">
                  <c:v>0.81371949103893</c:v>
                </c:pt>
                <c:pt idx="357">
                  <c:v>0.81523350513188</c:v>
                </c:pt>
                <c:pt idx="358">
                  <c:v>0.81701247169109</c:v>
                </c:pt>
                <c:pt idx="359">
                  <c:v>0.81901223197219</c:v>
                </c:pt>
                <c:pt idx="360">
                  <c:v>0.82099306707713</c:v>
                </c:pt>
                <c:pt idx="361">
                  <c:v>0.8227783420284</c:v>
                </c:pt>
                <c:pt idx="362">
                  <c:v>0.82464562607637</c:v>
                </c:pt>
                <c:pt idx="363">
                  <c:v>0.82644351781174</c:v>
                </c:pt>
                <c:pt idx="364">
                  <c:v>0.8282161759789</c:v>
                </c:pt>
                <c:pt idx="365">
                  <c:v>0.83015916073152</c:v>
                </c:pt>
                <c:pt idx="366">
                  <c:v>0.83192551050663</c:v>
                </c:pt>
                <c:pt idx="367">
                  <c:v>0.833723402242</c:v>
                </c:pt>
                <c:pt idx="368">
                  <c:v>0.83569162056283</c:v>
                </c:pt>
                <c:pt idx="369">
                  <c:v>0.8375589046108</c:v>
                </c:pt>
                <c:pt idx="370">
                  <c:v>0.83950819775547</c:v>
                </c:pt>
                <c:pt idx="371">
                  <c:v>0.84142594893987</c:v>
                </c:pt>
                <c:pt idx="372">
                  <c:v>0.84335631690838</c:v>
                </c:pt>
                <c:pt idx="373">
                  <c:v>0.84531191844511</c:v>
                </c:pt>
                <c:pt idx="374">
                  <c:v>0.84703410947584</c:v>
                </c:pt>
                <c:pt idx="375">
                  <c:v>0.84884461799532</c:v>
                </c:pt>
                <c:pt idx="376">
                  <c:v>0.85050372510551</c:v>
                </c:pt>
                <c:pt idx="377">
                  <c:v>0.85198619723819</c:v>
                </c:pt>
                <c:pt idx="378">
                  <c:v>0.85374623862124</c:v>
                </c:pt>
                <c:pt idx="379">
                  <c:v>0.85563875623742</c:v>
                </c:pt>
                <c:pt idx="380">
                  <c:v>0.85745557314896</c:v>
                </c:pt>
                <c:pt idx="381">
                  <c:v>0.8592723900605</c:v>
                </c:pt>
                <c:pt idx="382">
                  <c:v>0.86100088948328</c:v>
                </c:pt>
                <c:pt idx="383">
                  <c:v>0.86286817353125</c:v>
                </c:pt>
                <c:pt idx="384">
                  <c:v>0.86479854149976</c:v>
                </c:pt>
                <c:pt idx="385">
                  <c:v>0.86664690037156</c:v>
                </c:pt>
                <c:pt idx="386">
                  <c:v>0.86832493265791</c:v>
                </c:pt>
                <c:pt idx="387">
                  <c:v>0.87020483348999</c:v>
                </c:pt>
                <c:pt idx="388">
                  <c:v>0.87210996789028</c:v>
                </c:pt>
                <c:pt idx="389">
                  <c:v>0.87408449460317</c:v>
                </c:pt>
                <c:pt idx="390">
                  <c:v>0.87588238633855</c:v>
                </c:pt>
                <c:pt idx="391">
                  <c:v>0.87774336199446</c:v>
                </c:pt>
                <c:pt idx="392">
                  <c:v>0.8794087774967</c:v>
                </c:pt>
                <c:pt idx="393">
                  <c:v>0.881080501391</c:v>
                </c:pt>
                <c:pt idx="394">
                  <c:v>0.88301717775156</c:v>
                </c:pt>
                <c:pt idx="395">
                  <c:v>0.88466366807764</c:v>
                </c:pt>
                <c:pt idx="396">
                  <c:v>0.88670758710312</c:v>
                </c:pt>
                <c:pt idx="397">
                  <c:v>0.8886694970319</c:v>
                </c:pt>
                <c:pt idx="398">
                  <c:v>0.89045477198317</c:v>
                </c:pt>
                <c:pt idx="399">
                  <c:v>0.89227158889471</c:v>
                </c:pt>
                <c:pt idx="400">
                  <c:v>0.89411994776651</c:v>
                </c:pt>
                <c:pt idx="401">
                  <c:v>0.89599354020654</c:v>
                </c:pt>
                <c:pt idx="402">
                  <c:v>0.89782297390218</c:v>
                </c:pt>
                <c:pt idx="403">
                  <c:v>0.89967133277399</c:v>
                </c:pt>
                <c:pt idx="404">
                  <c:v>0.90134305666829</c:v>
                </c:pt>
                <c:pt idx="405">
                  <c:v>0.90314725679572</c:v>
                </c:pt>
                <c:pt idx="406">
                  <c:v>0.90496407370725</c:v>
                </c:pt>
                <c:pt idx="407">
                  <c:v>0.90666733956182</c:v>
                </c:pt>
                <c:pt idx="408">
                  <c:v>0.90819397043887</c:v>
                </c:pt>
                <c:pt idx="409">
                  <c:v>0.91000447895836</c:v>
                </c:pt>
                <c:pt idx="410">
                  <c:v>0.91173297838114</c:v>
                </c:pt>
                <c:pt idx="411">
                  <c:v>0.91360657082116</c:v>
                </c:pt>
                <c:pt idx="412">
                  <c:v>0.91534768702805</c:v>
                </c:pt>
                <c:pt idx="413">
                  <c:v>0.91693740182565</c:v>
                </c:pt>
                <c:pt idx="414">
                  <c:v>0.91843879913449</c:v>
                </c:pt>
                <c:pt idx="415">
                  <c:v>0.91999697197181</c:v>
                </c:pt>
                <c:pt idx="416">
                  <c:v>0.92155514480914</c:v>
                </c:pt>
                <c:pt idx="417">
                  <c:v>0.92334672815246</c:v>
                </c:pt>
                <c:pt idx="418">
                  <c:v>0.92494275134211</c:v>
                </c:pt>
                <c:pt idx="419">
                  <c:v>0.92661447523641</c:v>
                </c:pt>
                <c:pt idx="420">
                  <c:v>0.9283682082274</c:v>
                </c:pt>
                <c:pt idx="421">
                  <c:v>0.93032380976413</c:v>
                </c:pt>
                <c:pt idx="422">
                  <c:v>0.93215324345977</c:v>
                </c:pt>
                <c:pt idx="423">
                  <c:v>0.93388805127461</c:v>
                </c:pt>
                <c:pt idx="424">
                  <c:v>0.93555977516891</c:v>
                </c:pt>
                <c:pt idx="425">
                  <c:v>0.93726304102347</c:v>
                </c:pt>
                <c:pt idx="426">
                  <c:v>0.93873289637204</c:v>
                </c:pt>
                <c:pt idx="427">
                  <c:v>0.94035415312991</c:v>
                </c:pt>
                <c:pt idx="428">
                  <c:v>0.9420132602401</c:v>
                </c:pt>
                <c:pt idx="429">
                  <c:v>0.94372914287877</c:v>
                </c:pt>
                <c:pt idx="430">
                  <c:v>0.94533778285253</c:v>
                </c:pt>
                <c:pt idx="431">
                  <c:v>0.94707259066736</c:v>
                </c:pt>
                <c:pt idx="432">
                  <c:v>0.94901557541998</c:v>
                </c:pt>
                <c:pt idx="433">
                  <c:v>0.9504791223765</c:v>
                </c:pt>
                <c:pt idx="434">
                  <c:v>0.95225808893571</c:v>
                </c:pt>
                <c:pt idx="435">
                  <c:v>0.95413168137573</c:v>
                </c:pt>
                <c:pt idx="436">
                  <c:v>0.95562677029252</c:v>
                </c:pt>
                <c:pt idx="437">
                  <c:v>0.95738681167557</c:v>
                </c:pt>
                <c:pt idx="438">
                  <c:v>0.95889451737647</c:v>
                </c:pt>
                <c:pt idx="439">
                  <c:v>0.96072395107211</c:v>
                </c:pt>
                <c:pt idx="440">
                  <c:v>0.96250922602338</c:v>
                </c:pt>
                <c:pt idx="441">
                  <c:v>0.96450267791243</c:v>
                </c:pt>
                <c:pt idx="442">
                  <c:v>0.96628795286369</c:v>
                </c:pt>
                <c:pt idx="443">
                  <c:v>0.96777673338843</c:v>
                </c:pt>
                <c:pt idx="444">
                  <c:v>0.96925289712905</c:v>
                </c:pt>
                <c:pt idx="445">
                  <c:v>0.97114541474524</c:v>
                </c:pt>
                <c:pt idx="446">
                  <c:v>0.97281083024748</c:v>
                </c:pt>
                <c:pt idx="447">
                  <c:v>0.97450147931794</c:v>
                </c:pt>
                <c:pt idx="448">
                  <c:v>0.97640030532618</c:v>
                </c:pt>
                <c:pt idx="449">
                  <c:v>0.97806572082842</c:v>
                </c:pt>
                <c:pt idx="450">
                  <c:v>0.97970590276244</c:v>
                </c:pt>
                <c:pt idx="451">
                  <c:v>0.98119468328718</c:v>
                </c:pt>
                <c:pt idx="452">
                  <c:v>0.98282855682915</c:v>
                </c:pt>
                <c:pt idx="453">
                  <c:v>0.98412808559226</c:v>
                </c:pt>
                <c:pt idx="454">
                  <c:v>0.98570518360575</c:v>
                </c:pt>
                <c:pt idx="455">
                  <c:v>0.98755354247756</c:v>
                </c:pt>
                <c:pt idx="456">
                  <c:v>0.98896662229764</c:v>
                </c:pt>
                <c:pt idx="457">
                  <c:v>0.99031030980513</c:v>
                </c:pt>
                <c:pt idx="458">
                  <c:v>0.99188109942657</c:v>
                </c:pt>
                <c:pt idx="459">
                  <c:v>0.99330048763871</c:v>
                </c:pt>
                <c:pt idx="460">
                  <c:v>0.99495959474889</c:v>
                </c:pt>
                <c:pt idx="461">
                  <c:v>0.99663131864319</c:v>
                </c:pt>
                <c:pt idx="462">
                  <c:v>0.99812009916792</c:v>
                </c:pt>
                <c:pt idx="463">
                  <c:v>0.99936285240255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377176"/>
        <c:axId val="2115382888"/>
      </c:scatterChart>
      <c:valAx>
        <c:axId val="2115377176"/>
        <c:scaling>
          <c:orientation val="minMax"/>
          <c:max val="1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2115382888"/>
        <c:crosses val="autoZero"/>
        <c:crossBetween val="midCat"/>
      </c:valAx>
      <c:valAx>
        <c:axId val="2115382888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True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2115377176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70152492868977"/>
          <c:y val="0.565719734251969"/>
          <c:w val="0.248084957384665"/>
          <c:h val="0.20169642857142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338706881609"/>
          <c:y val="0.0352238273586588"/>
          <c:w val="0.840736293493734"/>
          <c:h val="0.808275370073123"/>
        </c:manualLayout>
      </c:layout>
      <c:lineChart>
        <c:grouping val="standard"/>
        <c:varyColors val="0"/>
        <c:ser>
          <c:idx val="2"/>
          <c:order val="0"/>
          <c:tx>
            <c:v>MDP-8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rgbClr val="C3D69B"/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Sheet2!$L$2:$L$31</c:f>
              <c:numCache>
                <c:formatCode>General</c:formatCode>
                <c:ptCount val="30"/>
                <c:pt idx="0">
                  <c:v>0.51232211</c:v>
                </c:pt>
                <c:pt idx="1">
                  <c:v>0.52872839</c:v>
                </c:pt>
                <c:pt idx="2">
                  <c:v>0.56123232</c:v>
                </c:pt>
                <c:pt idx="3">
                  <c:v>0.58234211</c:v>
                </c:pt>
                <c:pt idx="4">
                  <c:v>0.62123343</c:v>
                </c:pt>
                <c:pt idx="5">
                  <c:v>0.63691112</c:v>
                </c:pt>
                <c:pt idx="6">
                  <c:v>0.64829123</c:v>
                </c:pt>
                <c:pt idx="7">
                  <c:v>0.6592331</c:v>
                </c:pt>
                <c:pt idx="8">
                  <c:v>0.67224512</c:v>
                </c:pt>
                <c:pt idx="9">
                  <c:v>0.67812342</c:v>
                </c:pt>
                <c:pt idx="10">
                  <c:v>0.684344532</c:v>
                </c:pt>
                <c:pt idx="11">
                  <c:v>0.69123234</c:v>
                </c:pt>
                <c:pt idx="12">
                  <c:v>0.693122342</c:v>
                </c:pt>
                <c:pt idx="13">
                  <c:v>0.69824829</c:v>
                </c:pt>
                <c:pt idx="14">
                  <c:v>0.70012313</c:v>
                </c:pt>
                <c:pt idx="15">
                  <c:v>0.70123423</c:v>
                </c:pt>
                <c:pt idx="16">
                  <c:v>0.7016234234</c:v>
                </c:pt>
                <c:pt idx="17">
                  <c:v>0.70193477812</c:v>
                </c:pt>
                <c:pt idx="18">
                  <c:v>0.702183861896</c:v>
                </c:pt>
                <c:pt idx="19">
                  <c:v>0.7023831289168</c:v>
                </c:pt>
                <c:pt idx="20">
                  <c:v>0.70244254253344</c:v>
                </c:pt>
                <c:pt idx="21">
                  <c:v>0.702370073426752</c:v>
                </c:pt>
                <c:pt idx="22">
                  <c:v>0.702172098141401</c:v>
                </c:pt>
                <c:pt idx="23">
                  <c:v>0.702853717913121</c:v>
                </c:pt>
                <c:pt idx="24">
                  <c:v>0.702919013730497</c:v>
                </c:pt>
                <c:pt idx="25">
                  <c:v>0.702971250384397</c:v>
                </c:pt>
                <c:pt idx="26">
                  <c:v>0.703013039707518</c:v>
                </c:pt>
                <c:pt idx="27">
                  <c:v>0.703046471166014</c:v>
                </c:pt>
                <c:pt idx="28">
                  <c:v>0.703073216332812</c:v>
                </c:pt>
                <c:pt idx="29">
                  <c:v>0.703094612466249</c:v>
                </c:pt>
              </c:numCache>
            </c:numRef>
          </c:val>
          <c:smooth val="1"/>
        </c:ser>
        <c:ser>
          <c:idx val="0"/>
          <c:order val="1"/>
          <c:tx>
            <c:v>MDP-1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Sheet2!$C$2:$C$31</c:f>
              <c:numCache>
                <c:formatCode>General</c:formatCode>
                <c:ptCount val="30"/>
                <c:pt idx="0">
                  <c:v>0.52300525434787</c:v>
                </c:pt>
                <c:pt idx="1">
                  <c:v>0.53007738797821</c:v>
                </c:pt>
                <c:pt idx="2">
                  <c:v>0.54895458542119</c:v>
                </c:pt>
                <c:pt idx="3">
                  <c:v>0.559241494836</c:v>
                </c:pt>
                <c:pt idx="4">
                  <c:v>0.5664187794288</c:v>
                </c:pt>
                <c:pt idx="5">
                  <c:v>0.57929756120885</c:v>
                </c:pt>
                <c:pt idx="6">
                  <c:v>0.58481260015679</c:v>
                </c:pt>
                <c:pt idx="7">
                  <c:v>0.59527754715143</c:v>
                </c:pt>
                <c:pt idx="8">
                  <c:v>0.60439759386676</c:v>
                </c:pt>
                <c:pt idx="9">
                  <c:v>0.60978063639196</c:v>
                </c:pt>
                <c:pt idx="10">
                  <c:v>0.61674608586596</c:v>
                </c:pt>
                <c:pt idx="11">
                  <c:v>0.62422663928494</c:v>
                </c:pt>
                <c:pt idx="12">
                  <c:v>0.62719535129203</c:v>
                </c:pt>
                <c:pt idx="13">
                  <c:v>0.62904881462288</c:v>
                </c:pt>
                <c:pt idx="14">
                  <c:v>0.63235916596975</c:v>
                </c:pt>
                <c:pt idx="15">
                  <c:v>0.63354026016424</c:v>
                </c:pt>
                <c:pt idx="16">
                  <c:v>0.63467087073755</c:v>
                </c:pt>
                <c:pt idx="17">
                  <c:v>0.63523058177856</c:v>
                </c:pt>
                <c:pt idx="18">
                  <c:v>0.63469211364119</c:v>
                </c:pt>
                <c:pt idx="19">
                  <c:v>0.63568607445792</c:v>
                </c:pt>
                <c:pt idx="20">
                  <c:v>0.63524674488683</c:v>
                </c:pt>
                <c:pt idx="21">
                  <c:v>0.63704992003649</c:v>
                </c:pt>
                <c:pt idx="22">
                  <c:v>0.63791494344853</c:v>
                </c:pt>
                <c:pt idx="23">
                  <c:v>0.63949633484696</c:v>
                </c:pt>
                <c:pt idx="24">
                  <c:v>0.63865949742144</c:v>
                </c:pt>
                <c:pt idx="25">
                  <c:v>0.63789339172479</c:v>
                </c:pt>
                <c:pt idx="26">
                  <c:v>0.6365079269381</c:v>
                </c:pt>
                <c:pt idx="27">
                  <c:v>0.636736120418</c:v>
                </c:pt>
                <c:pt idx="28">
                  <c:v>0.63665848392128</c:v>
                </c:pt>
                <c:pt idx="29">
                  <c:v>0.63794783030305</c:v>
                </c:pt>
              </c:numCache>
            </c:numRef>
          </c:val>
          <c:smooth val="0"/>
        </c:ser>
        <c:ser>
          <c:idx val="1"/>
          <c:order val="2"/>
          <c:tx>
            <c:v>Blocking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plus>
            <c:min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minus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Sheet2!$I$2:$I$32</c:f>
              <c:numCache>
                <c:formatCode>General</c:formatCode>
                <c:ptCount val="31"/>
                <c:pt idx="0">
                  <c:v>0.49290431608445</c:v>
                </c:pt>
                <c:pt idx="1">
                  <c:v>0.54318225971349</c:v>
                </c:pt>
                <c:pt idx="2">
                  <c:v>0.54445272030452</c:v>
                </c:pt>
                <c:pt idx="3">
                  <c:v>0.56903692104222</c:v>
                </c:pt>
                <c:pt idx="4">
                  <c:v>0.57905700752808</c:v>
                </c:pt>
                <c:pt idx="5">
                  <c:v>0.59359559830415</c:v>
                </c:pt>
                <c:pt idx="6">
                  <c:v>0.59733994224578</c:v>
                </c:pt>
                <c:pt idx="7">
                  <c:v>0.57369948480595</c:v>
                </c:pt>
                <c:pt idx="8">
                  <c:v>0.57951760281846</c:v>
                </c:pt>
                <c:pt idx="9">
                  <c:v>0.58916122070866</c:v>
                </c:pt>
                <c:pt idx="10">
                  <c:v>0.59943184614437</c:v>
                </c:pt>
                <c:pt idx="11">
                  <c:v>0.60943860783451</c:v>
                </c:pt>
                <c:pt idx="12">
                  <c:v>0.61284063323809</c:v>
                </c:pt>
                <c:pt idx="13">
                  <c:v>0.63246787135186</c:v>
                </c:pt>
                <c:pt idx="14">
                  <c:v>0.64595495768455</c:v>
                </c:pt>
                <c:pt idx="15">
                  <c:v>0.64071596488354</c:v>
                </c:pt>
                <c:pt idx="16">
                  <c:v>0.63537751353998</c:v>
                </c:pt>
                <c:pt idx="17">
                  <c:v>0.63234299792127</c:v>
                </c:pt>
                <c:pt idx="18">
                  <c:v>0.62912194047079</c:v>
                </c:pt>
                <c:pt idx="19">
                  <c:v>0.60529454467334</c:v>
                </c:pt>
                <c:pt idx="20">
                  <c:v>0.59141115492281</c:v>
                </c:pt>
                <c:pt idx="21">
                  <c:v>0.592094916614</c:v>
                </c:pt>
                <c:pt idx="22">
                  <c:v>0.59276451352809</c:v>
                </c:pt>
                <c:pt idx="23">
                  <c:v>0.59192443693809</c:v>
                </c:pt>
                <c:pt idx="24">
                  <c:v>0.59613958813704</c:v>
                </c:pt>
                <c:pt idx="25">
                  <c:v>0.63875185741386</c:v>
                </c:pt>
                <c:pt idx="26">
                  <c:v>0.65562823071431</c:v>
                </c:pt>
                <c:pt idx="27">
                  <c:v>0.66099308005671</c:v>
                </c:pt>
                <c:pt idx="28">
                  <c:v>0.66475066883437</c:v>
                </c:pt>
                <c:pt idx="29">
                  <c:v>0.66689157937421</c:v>
                </c:pt>
              </c:numCache>
            </c:numRef>
          </c:val>
          <c:smooth val="0"/>
        </c:ser>
        <c:ser>
          <c:idx val="3"/>
          <c:order val="3"/>
          <c:tx>
            <c:v>Mixing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plus>
            <c:min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minus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Sheet2!$F$2:$F$31</c:f>
              <c:numCache>
                <c:formatCode>General</c:formatCode>
                <c:ptCount val="30"/>
                <c:pt idx="0">
                  <c:v>0.49290431608445</c:v>
                </c:pt>
                <c:pt idx="1">
                  <c:v>0.54318225971349</c:v>
                </c:pt>
                <c:pt idx="2">
                  <c:v>0.5047520053952</c:v>
                </c:pt>
                <c:pt idx="3">
                  <c:v>0.54467368137212</c:v>
                </c:pt>
                <c:pt idx="4">
                  <c:v>0.55348528150646</c:v>
                </c:pt>
                <c:pt idx="5">
                  <c:v>0.58703886490156</c:v>
                </c:pt>
                <c:pt idx="6">
                  <c:v>0.5818375480074</c:v>
                </c:pt>
                <c:pt idx="7">
                  <c:v>0.54668206265561</c:v>
                </c:pt>
                <c:pt idx="8">
                  <c:v>0.56976259919104</c:v>
                </c:pt>
                <c:pt idx="9">
                  <c:v>0.57417007404504</c:v>
                </c:pt>
                <c:pt idx="10">
                  <c:v>0.60113280528109</c:v>
                </c:pt>
                <c:pt idx="11">
                  <c:v>0.60492213767038</c:v>
                </c:pt>
                <c:pt idx="12">
                  <c:v>0.56328013629755</c:v>
                </c:pt>
                <c:pt idx="13">
                  <c:v>0.58730769344271</c:v>
                </c:pt>
                <c:pt idx="14">
                  <c:v>0.58963099693965</c:v>
                </c:pt>
                <c:pt idx="15">
                  <c:v>0.61507622540101</c:v>
                </c:pt>
                <c:pt idx="16">
                  <c:v>0.61520490722807</c:v>
                </c:pt>
                <c:pt idx="17">
                  <c:v>0.58062831764631</c:v>
                </c:pt>
                <c:pt idx="18">
                  <c:v>0.6009232979385</c:v>
                </c:pt>
                <c:pt idx="19">
                  <c:v>0.60081537775503</c:v>
                </c:pt>
                <c:pt idx="20">
                  <c:v>0.62466203563904</c:v>
                </c:pt>
                <c:pt idx="21">
                  <c:v>0.62514434943268</c:v>
                </c:pt>
                <c:pt idx="22">
                  <c:v>0.58790923332483</c:v>
                </c:pt>
                <c:pt idx="23">
                  <c:v>0.60891481846283</c:v>
                </c:pt>
                <c:pt idx="24">
                  <c:v>0.60553376813897</c:v>
                </c:pt>
                <c:pt idx="25">
                  <c:v>0.62858792875938</c:v>
                </c:pt>
                <c:pt idx="26">
                  <c:v>0.62814163967811</c:v>
                </c:pt>
                <c:pt idx="27">
                  <c:v>0.59478957901721</c:v>
                </c:pt>
                <c:pt idx="28">
                  <c:v>0.61549015230868</c:v>
                </c:pt>
                <c:pt idx="29">
                  <c:v>0.61281887350392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388312"/>
        <c:axId val="-2123408104"/>
      </c:lineChart>
      <c:catAx>
        <c:axId val="-2096388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Exercise Index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340810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2123408104"/>
        <c:scaling>
          <c:orientation val="minMax"/>
          <c:max val="0.725"/>
          <c:min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Predicted Probability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6388312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758940160756036"/>
          <c:y val="0.56751034631907"/>
          <c:w val="0.237141939745831"/>
          <c:h val="0.20864646464646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576936"/>
        <c:axId val="-2124590968"/>
      </c:scatterChart>
      <c:valAx>
        <c:axId val="-212457693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4590968"/>
        <c:crosses val="autoZero"/>
        <c:crossBetween val="midCat"/>
      </c:valAx>
      <c:valAx>
        <c:axId val="-2124590968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457693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45670202682998"/>
          <c:y val="0.109983048993876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'prior interpolated'!$B$1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interpolated'!$B$2:$B$102</c:f>
              <c:numCache>
                <c:formatCode>General</c:formatCode>
                <c:ptCount val="101"/>
                <c:pt idx="0">
                  <c:v>0.615707360588325</c:v>
                </c:pt>
                <c:pt idx="1">
                  <c:v>0.615707360588325</c:v>
                </c:pt>
                <c:pt idx="2">
                  <c:v>0.615707360588325</c:v>
                </c:pt>
                <c:pt idx="3">
                  <c:v>0.615707360588325</c:v>
                </c:pt>
                <c:pt idx="4">
                  <c:v>0.615707360588325</c:v>
                </c:pt>
                <c:pt idx="5">
                  <c:v>0.55</c:v>
                </c:pt>
                <c:pt idx="6">
                  <c:v>0.456438959117511</c:v>
                </c:pt>
                <c:pt idx="7">
                  <c:v>0.335024237940859</c:v>
                </c:pt>
                <c:pt idx="8">
                  <c:v>0.193609516764207</c:v>
                </c:pt>
                <c:pt idx="9">
                  <c:v>0.0793168773525337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'prior interpolated'!$C$1</c:f>
              <c:strCache>
                <c:ptCount val="1"/>
                <c:pt idx="0">
                  <c:v>MDP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interpolated'!$C$2:$C$102</c:f>
              <c:numCache>
                <c:formatCode>General</c:formatCode>
                <c:ptCount val="101"/>
                <c:pt idx="0">
                  <c:v>0.32</c:v>
                </c:pt>
                <c:pt idx="1">
                  <c:v>0.325926799931061</c:v>
                </c:pt>
                <c:pt idx="2">
                  <c:v>0.331290199896591</c:v>
                </c:pt>
                <c:pt idx="3">
                  <c:v>0.336090199896591</c:v>
                </c:pt>
                <c:pt idx="4">
                  <c:v>0.340326799931061</c:v>
                </c:pt>
                <c:pt idx="5">
                  <c:v>0.343999999999999</c:v>
                </c:pt>
                <c:pt idx="6">
                  <c:v>0.347109800103408</c:v>
                </c:pt>
                <c:pt idx="7">
                  <c:v>0.349656200241286</c:v>
                </c:pt>
                <c:pt idx="8">
                  <c:v>0.351522600379164</c:v>
                </c:pt>
                <c:pt idx="9">
                  <c:v>0.352009400310225</c:v>
                </c:pt>
                <c:pt idx="10">
                  <c:v>0.350999999999999</c:v>
                </c:pt>
                <c:pt idx="11">
                  <c:v>0.349</c:v>
                </c:pt>
                <c:pt idx="12">
                  <c:v>0.34449259865569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0.320272212650292</c:v>
                </c:pt>
                <c:pt idx="19">
                  <c:v>0.316649810444247</c:v>
                </c:pt>
                <c:pt idx="20">
                  <c:v>0.311999999999999</c:v>
                </c:pt>
                <c:pt idx="21">
                  <c:v>0.306322781317551</c:v>
                </c:pt>
                <c:pt idx="22">
                  <c:v>0.299618154396901</c:v>
                </c:pt>
                <c:pt idx="23">
                  <c:v>0.29175252626982</c:v>
                </c:pt>
                <c:pt idx="24">
                  <c:v>0.281924339126929</c:v>
                </c:pt>
                <c:pt idx="25">
                  <c:v>0.269999999999999</c:v>
                </c:pt>
                <c:pt idx="26">
                  <c:v>0.255979508889031</c:v>
                </c:pt>
                <c:pt idx="27">
                  <c:v>0.239862865794023</c:v>
                </c:pt>
                <c:pt idx="28">
                  <c:v>0.221692629730785</c:v>
                </c:pt>
                <c:pt idx="29">
                  <c:v>0.201724154794174</c:v>
                </c:pt>
                <c:pt idx="30">
                  <c:v>0.179999999999999</c:v>
                </c:pt>
                <c:pt idx="31">
                  <c:v>0.156520165348261</c:v>
                </c:pt>
                <c:pt idx="32">
                  <c:v>0.131284650838959</c:v>
                </c:pt>
                <c:pt idx="33">
                  <c:v>0.104891695345466</c:v>
                </c:pt>
                <c:pt idx="34">
                  <c:v>0.0809307321080222</c:v>
                </c:pt>
                <c:pt idx="35">
                  <c:v>0.0599999999999999</c:v>
                </c:pt>
                <c:pt idx="36">
                  <c:v>0.0420994990213994</c:v>
                </c:pt>
                <c:pt idx="37">
                  <c:v>0.0272292291722206</c:v>
                </c:pt>
                <c:pt idx="38">
                  <c:v>0.015357198196415</c:v>
                </c:pt>
                <c:pt idx="39">
                  <c:v>0.00629145255769104</c:v>
                </c:pt>
                <c:pt idx="40" formatCode="0.00E+00">
                  <c:v>2.03287907341032E-18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0.000603457838549009</c:v>
                </c:pt>
                <c:pt idx="47">
                  <c:v>0.000730926061478398</c:v>
                </c:pt>
                <c:pt idx="48">
                  <c:v>0.000452108947326214</c:v>
                </c:pt>
                <c:pt idx="49">
                  <c:v>0.000185232167320733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1.80674892669007E-5</c:v>
                </c:pt>
                <c:pt idx="57" formatCode="0.00E+00">
                  <c:v>2.22569180449311E-5</c:v>
                </c:pt>
                <c:pt idx="58" formatCode="0.00E+00">
                  <c:v>1.45060126762593E-5</c:v>
                </c:pt>
                <c:pt idx="59" formatCode="0.00E+00">
                  <c:v>6.441131213893E-6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 formatCode="0.00E+00">
                  <c:v>6.92846481074418E-21</c:v>
                </c:pt>
                <c:pt idx="71" formatCode="0.00E+00">
                  <c:v>4.66342847387935E-7</c:v>
                </c:pt>
                <c:pt idx="72" formatCode="0.00E+00">
                  <c:v>5.6483982108087E-7</c:v>
                </c:pt>
                <c:pt idx="73" formatCode="0.00E+00">
                  <c:v>3.49360701079216E-7</c:v>
                </c:pt>
                <c:pt idx="74" formatCode="0.00E+00">
                  <c:v>1.43124167385455E-7</c:v>
                </c:pt>
                <c:pt idx="75" formatCode="0.00E+00">
                  <c:v>2.89513214393559E-23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 formatCode="0.00E+00">
                  <c:v>1.37279590749581E-8</c:v>
                </c:pt>
                <c:pt idx="82" formatCode="0.00E+00">
                  <c:v>1.66275939950812E-8</c:v>
                </c:pt>
                <c:pt idx="83" formatCode="0.00E+00">
                  <c:v>1.02846426073117E-8</c:v>
                </c:pt>
                <c:pt idx="84" formatCode="0.00E+00">
                  <c:v>4.21353199330397E-9</c:v>
                </c:pt>
                <c:pt idx="85" formatCode="0.00E+00">
                  <c:v>1.05982515983356E-24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 formatCode="0.00E+00">
                  <c:v>4.0776116064232E-10</c:v>
                </c:pt>
                <c:pt idx="92" formatCode="0.00E+00">
                  <c:v>4.98374751896168E-10</c:v>
                </c:pt>
                <c:pt idx="93" formatCode="0.00E+00">
                  <c:v>3.1714756938847E-10</c:v>
                </c:pt>
                <c:pt idx="94" formatCode="0.00E+00">
                  <c:v>1.35920386880772E-10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'prior interpolated'!$D$1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interpolated'!$D$2:$D$102</c:f>
              <c:numCache>
                <c:formatCode>General</c:formatCode>
                <c:ptCount val="101"/>
                <c:pt idx="0">
                  <c:v>0.07</c:v>
                </c:pt>
                <c:pt idx="1">
                  <c:v>0.07</c:v>
                </c:pt>
                <c:pt idx="2">
                  <c:v>0.07</c:v>
                </c:pt>
                <c:pt idx="3">
                  <c:v>0.07</c:v>
                </c:pt>
                <c:pt idx="4">
                  <c:v>0.07</c:v>
                </c:pt>
                <c:pt idx="5">
                  <c:v>0.07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0.07</c:v>
                </c:pt>
                <c:pt idx="10">
                  <c:v>0.07</c:v>
                </c:pt>
                <c:pt idx="11">
                  <c:v>0.07</c:v>
                </c:pt>
                <c:pt idx="12">
                  <c:v>0.07</c:v>
                </c:pt>
                <c:pt idx="13">
                  <c:v>0.07</c:v>
                </c:pt>
                <c:pt idx="14">
                  <c:v>0.07</c:v>
                </c:pt>
                <c:pt idx="15">
                  <c:v>0.07</c:v>
                </c:pt>
                <c:pt idx="16">
                  <c:v>0.07</c:v>
                </c:pt>
                <c:pt idx="17">
                  <c:v>0.07</c:v>
                </c:pt>
                <c:pt idx="18">
                  <c:v>0.07</c:v>
                </c:pt>
                <c:pt idx="19">
                  <c:v>0.07</c:v>
                </c:pt>
                <c:pt idx="20">
                  <c:v>0.07</c:v>
                </c:pt>
                <c:pt idx="21">
                  <c:v>0.07</c:v>
                </c:pt>
                <c:pt idx="22">
                  <c:v>0.07</c:v>
                </c:pt>
                <c:pt idx="23">
                  <c:v>0.07</c:v>
                </c:pt>
                <c:pt idx="24">
                  <c:v>0.0699999999999999</c:v>
                </c:pt>
                <c:pt idx="25">
                  <c:v>0.0699999999999999</c:v>
                </c:pt>
                <c:pt idx="26">
                  <c:v>0.07</c:v>
                </c:pt>
                <c:pt idx="27">
                  <c:v>0.07</c:v>
                </c:pt>
                <c:pt idx="28">
                  <c:v>0.07</c:v>
                </c:pt>
                <c:pt idx="29">
                  <c:v>0.07</c:v>
                </c:pt>
                <c:pt idx="30">
                  <c:v>0.07</c:v>
                </c:pt>
                <c:pt idx="31">
                  <c:v>0.07</c:v>
                </c:pt>
                <c:pt idx="32">
                  <c:v>0.07</c:v>
                </c:pt>
                <c:pt idx="33">
                  <c:v>0.07</c:v>
                </c:pt>
                <c:pt idx="34">
                  <c:v>0.07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0.0699999999999999</c:v>
                </c:pt>
                <c:pt idx="49">
                  <c:v>0.0699999999999999</c:v>
                </c:pt>
                <c:pt idx="50">
                  <c:v>0.0699999999999999</c:v>
                </c:pt>
                <c:pt idx="51">
                  <c:v>0.0699999999999999</c:v>
                </c:pt>
                <c:pt idx="52">
                  <c:v>0.0699999999999999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0.0699999999999999</c:v>
                </c:pt>
                <c:pt idx="70">
                  <c:v>0.0699999999999999</c:v>
                </c:pt>
                <c:pt idx="71">
                  <c:v>0.07</c:v>
                </c:pt>
                <c:pt idx="72">
                  <c:v>0.0699999999999999</c:v>
                </c:pt>
                <c:pt idx="73">
                  <c:v>0.0699999999999999</c:v>
                </c:pt>
                <c:pt idx="74">
                  <c:v>0.0699999999999999</c:v>
                </c:pt>
                <c:pt idx="75">
                  <c:v>0.0699999999999999</c:v>
                </c:pt>
                <c:pt idx="76">
                  <c:v>0.0699999999999999</c:v>
                </c:pt>
                <c:pt idx="77">
                  <c:v>0.0699999999999999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612360"/>
        <c:axId val="-2124609544"/>
      </c:scatterChart>
      <c:valAx>
        <c:axId val="-2124612360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4609544"/>
        <c:crosses val="autoZero"/>
        <c:crossBetween val="midCat"/>
      </c:valAx>
      <c:valAx>
        <c:axId val="-212460954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124612360"/>
        <c:crosses val="autoZero"/>
        <c:crossBetween val="midCat"/>
      </c:valAx>
    </c:plotArea>
    <c:plotVisOnly val="1"/>
    <c:dispBlanksAs val="gap"/>
    <c:showDLblsOverMax val="0"/>
  </c:chart>
  <c:spPr>
    <a:ln>
      <a:prstDash val="dash"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hulls!$B$1</c:f>
              <c:strCache>
                <c:ptCount val="1"/>
                <c:pt idx="0">
                  <c:v>Prior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hulls!$B$2:$B$102</c:f>
              <c:numCache>
                <c:formatCode>General</c:formatCode>
                <c:ptCount val="101"/>
                <c:pt idx="0">
                  <c:v>0.615707361</c:v>
                </c:pt>
                <c:pt idx="1">
                  <c:v>0.615707361</c:v>
                </c:pt>
                <c:pt idx="2">
                  <c:v>0.615707361</c:v>
                </c:pt>
                <c:pt idx="3">
                  <c:v>0.615707361</c:v>
                </c:pt>
                <c:pt idx="4">
                  <c:v>0.615707361</c:v>
                </c:pt>
                <c:pt idx="5">
                  <c:v>0.55</c:v>
                </c:pt>
                <c:pt idx="6">
                  <c:v>0.456438959</c:v>
                </c:pt>
                <c:pt idx="7">
                  <c:v>0.3496562</c:v>
                </c:pt>
                <c:pt idx="8">
                  <c:v>0.3515226</c:v>
                </c:pt>
                <c:pt idx="9">
                  <c:v>0.3520094</c:v>
                </c:pt>
                <c:pt idx="10">
                  <c:v>0.351</c:v>
                </c:pt>
                <c:pt idx="11">
                  <c:v>0.349</c:v>
                </c:pt>
                <c:pt idx="12">
                  <c:v>0.344492599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0.320272213</c:v>
                </c:pt>
                <c:pt idx="19">
                  <c:v>0.31664981</c:v>
                </c:pt>
                <c:pt idx="20">
                  <c:v>0.312</c:v>
                </c:pt>
                <c:pt idx="21">
                  <c:v>0.306322781</c:v>
                </c:pt>
                <c:pt idx="22">
                  <c:v>0.299618154</c:v>
                </c:pt>
                <c:pt idx="23">
                  <c:v>0.291752526</c:v>
                </c:pt>
                <c:pt idx="24">
                  <c:v>0.281924339</c:v>
                </c:pt>
                <c:pt idx="25">
                  <c:v>0.27</c:v>
                </c:pt>
                <c:pt idx="26">
                  <c:v>0.255979509</c:v>
                </c:pt>
                <c:pt idx="27">
                  <c:v>0.239862866</c:v>
                </c:pt>
                <c:pt idx="28">
                  <c:v>0.22169263</c:v>
                </c:pt>
                <c:pt idx="29">
                  <c:v>0.201724155</c:v>
                </c:pt>
                <c:pt idx="30">
                  <c:v>0.18</c:v>
                </c:pt>
                <c:pt idx="31">
                  <c:v>0.156520165</c:v>
                </c:pt>
                <c:pt idx="32">
                  <c:v>0.131284651</c:v>
                </c:pt>
                <c:pt idx="33">
                  <c:v>0.104891695</c:v>
                </c:pt>
                <c:pt idx="34">
                  <c:v>0.080930732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0.07</c:v>
                </c:pt>
                <c:pt idx="49">
                  <c:v>0.07</c:v>
                </c:pt>
                <c:pt idx="50">
                  <c:v>0.07</c:v>
                </c:pt>
                <c:pt idx="51">
                  <c:v>0.07</c:v>
                </c:pt>
                <c:pt idx="52">
                  <c:v>0.07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0.07</c:v>
                </c:pt>
                <c:pt idx="70">
                  <c:v>0.07</c:v>
                </c:pt>
                <c:pt idx="71">
                  <c:v>0.07</c:v>
                </c:pt>
                <c:pt idx="72">
                  <c:v>0.07</c:v>
                </c:pt>
                <c:pt idx="73">
                  <c:v>0.07</c:v>
                </c:pt>
                <c:pt idx="74">
                  <c:v>0.07</c:v>
                </c:pt>
                <c:pt idx="75">
                  <c:v>0.07</c:v>
                </c:pt>
                <c:pt idx="76">
                  <c:v>0.07</c:v>
                </c:pt>
                <c:pt idx="77">
                  <c:v>0.07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2232264"/>
        <c:axId val="2062175880"/>
      </c:scatterChart>
      <c:valAx>
        <c:axId val="2062232264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62175880"/>
        <c:crosses val="autoZero"/>
        <c:crossBetween val="midCat"/>
      </c:valAx>
      <c:valAx>
        <c:axId val="206217588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62232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3414200"/>
        <c:axId val="2062240616"/>
      </c:scatterChart>
      <c:valAx>
        <c:axId val="-2123414200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062240616"/>
        <c:crosses val="autoZero"/>
        <c:crossBetween val="midCat"/>
      </c:valAx>
      <c:valAx>
        <c:axId val="206224061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34142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73447980460776"/>
          <c:y val="0.202575641586468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solidFill>
                <a:srgbClr val="FFFFFF"/>
              </a:solidFill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193224"/>
        <c:axId val="-2124190104"/>
      </c:scatterChart>
      <c:valAx>
        <c:axId val="-2124193224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4190104"/>
        <c:crosses val="autoZero"/>
        <c:crossBetween val="midCat"/>
        <c:majorUnit val="0.1"/>
      </c:valAx>
      <c:valAx>
        <c:axId val="-212419010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41932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6823624"/>
        <c:axId val="-2050524040"/>
      </c:scatterChart>
      <c:valAx>
        <c:axId val="-2096823624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50524040"/>
        <c:crosses val="autoZero"/>
        <c:crossBetween val="midCat"/>
        <c:majorUnit val="0.1"/>
      </c:valAx>
      <c:valAx>
        <c:axId val="-205052404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68236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xVal>
            <c:numRef>
              <c:f>Sheet2!$E$2:$E$295</c:f>
              <c:numCache>
                <c:formatCode>General</c:formatCode>
                <c:ptCount val="29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</c:numCache>
            </c:numRef>
          </c:xVal>
          <c:yVal>
            <c:numRef>
              <c:f>Sheet2!$F$2:$F$295</c:f>
              <c:numCache>
                <c:formatCode>General</c:formatCode>
                <c:ptCount val="294"/>
                <c:pt idx="0">
                  <c:v>44.5526857126796</c:v>
                </c:pt>
                <c:pt idx="1">
                  <c:v>6.928378067397098</c:v>
                </c:pt>
                <c:pt idx="2">
                  <c:v>6.853103980128345</c:v>
                </c:pt>
                <c:pt idx="3">
                  <c:v>5.923552445046404</c:v>
                </c:pt>
                <c:pt idx="4">
                  <c:v>2.675172550693631</c:v>
                </c:pt>
                <c:pt idx="5">
                  <c:v>2.491510804510469</c:v>
                </c:pt>
                <c:pt idx="6">
                  <c:v>2.019137360716584</c:v>
                </c:pt>
                <c:pt idx="7">
                  <c:v>1.672015782086348</c:v>
                </c:pt>
                <c:pt idx="8">
                  <c:v>1.59744437007798</c:v>
                </c:pt>
                <c:pt idx="9">
                  <c:v>1.563803791987041</c:v>
                </c:pt>
                <c:pt idx="10">
                  <c:v>1.315056749810722</c:v>
                </c:pt>
                <c:pt idx="11">
                  <c:v>1.073951301091071</c:v>
                </c:pt>
                <c:pt idx="12">
                  <c:v>1.023885688788653</c:v>
                </c:pt>
                <c:pt idx="13">
                  <c:v>0.842331968386631</c:v>
                </c:pt>
                <c:pt idx="14">
                  <c:v>0.822217889058123</c:v>
                </c:pt>
                <c:pt idx="15">
                  <c:v>0.710229019434237</c:v>
                </c:pt>
                <c:pt idx="16">
                  <c:v>0.705310292611543</c:v>
                </c:pt>
                <c:pt idx="17">
                  <c:v>0.699249718490733</c:v>
                </c:pt>
                <c:pt idx="18">
                  <c:v>0.623536459184223</c:v>
                </c:pt>
                <c:pt idx="19">
                  <c:v>0.614840852836963</c:v>
                </c:pt>
                <c:pt idx="20">
                  <c:v>0.609219450753883</c:v>
                </c:pt>
                <c:pt idx="21">
                  <c:v>0.606145246489703</c:v>
                </c:pt>
                <c:pt idx="22">
                  <c:v>0.601314354074546</c:v>
                </c:pt>
                <c:pt idx="23">
                  <c:v>0.598854990663199</c:v>
                </c:pt>
                <c:pt idx="24">
                  <c:v>0.574700528587471</c:v>
                </c:pt>
                <c:pt idx="25">
                  <c:v>0.544748995613546</c:v>
                </c:pt>
                <c:pt idx="26">
                  <c:v>0.527006445288819</c:v>
                </c:pt>
                <c:pt idx="27">
                  <c:v>0.477204336209041</c:v>
                </c:pt>
                <c:pt idx="28">
                  <c:v>0.410625855287535</c:v>
                </c:pt>
                <c:pt idx="29">
                  <c:v>0.374525913785263</c:v>
                </c:pt>
                <c:pt idx="30">
                  <c:v>0.360208905354909</c:v>
                </c:pt>
                <c:pt idx="31">
                  <c:v>0.356519860237896</c:v>
                </c:pt>
                <c:pt idx="32">
                  <c:v>0.332189729347064</c:v>
                </c:pt>
                <c:pt idx="33">
                  <c:v>0.298461316848559</c:v>
                </c:pt>
                <c:pt idx="34">
                  <c:v>0.293191252395687</c:v>
                </c:pt>
                <c:pt idx="35">
                  <c:v>0.26815844624447</c:v>
                </c:pt>
                <c:pt idx="36">
                  <c:v>0.265259910795365</c:v>
                </c:pt>
                <c:pt idx="37">
                  <c:v>0.261746534493454</c:v>
                </c:pt>
                <c:pt idx="38">
                  <c:v>0.236538059527135</c:v>
                </c:pt>
                <c:pt idx="39">
                  <c:v>0.168466393677335</c:v>
                </c:pt>
                <c:pt idx="40">
                  <c:v>0.163284163631985</c:v>
                </c:pt>
                <c:pt idx="41">
                  <c:v>0.161000469035741</c:v>
                </c:pt>
                <c:pt idx="42">
                  <c:v>0.15573040458284</c:v>
                </c:pt>
                <c:pt idx="43">
                  <c:v>0.145102441269529</c:v>
                </c:pt>
                <c:pt idx="44">
                  <c:v>0.142555243450616</c:v>
                </c:pt>
                <c:pt idx="45">
                  <c:v>0.139041867148705</c:v>
                </c:pt>
                <c:pt idx="46">
                  <c:v>0.127535559759906</c:v>
                </c:pt>
                <c:pt idx="47">
                  <c:v>0.118137278152233</c:v>
                </c:pt>
                <c:pt idx="48">
                  <c:v>0.114536067442771</c:v>
                </c:pt>
                <c:pt idx="49">
                  <c:v>0.106806639578537</c:v>
                </c:pt>
                <c:pt idx="50">
                  <c:v>0.105313454650229</c:v>
                </c:pt>
                <c:pt idx="51">
                  <c:v>0.102678422423764</c:v>
                </c:pt>
                <c:pt idx="52">
                  <c:v>0.0999555557897764</c:v>
                </c:pt>
                <c:pt idx="53">
                  <c:v>0.0976718611935325</c:v>
                </c:pt>
                <c:pt idx="54">
                  <c:v>0.0974961923784292</c:v>
                </c:pt>
                <c:pt idx="55">
                  <c:v>0.088888420438721</c:v>
                </c:pt>
                <c:pt idx="56">
                  <c:v>0.0879222419556811</c:v>
                </c:pt>
                <c:pt idx="57">
                  <c:v>0.0854628785443481</c:v>
                </c:pt>
                <c:pt idx="58">
                  <c:v>0.0796658076461512</c:v>
                </c:pt>
                <c:pt idx="59">
                  <c:v>0.0792266356084212</c:v>
                </c:pt>
                <c:pt idx="60">
                  <c:v>0.0791388012008696</c:v>
                </c:pt>
                <c:pt idx="61">
                  <c:v>0.0790509667933321</c:v>
                </c:pt>
                <c:pt idx="62">
                  <c:v>0.0741322399706235</c:v>
                </c:pt>
                <c:pt idx="63">
                  <c:v>0.0739565711555343</c:v>
                </c:pt>
                <c:pt idx="64">
                  <c:v>0.0725512206347645</c:v>
                </c:pt>
                <c:pt idx="65">
                  <c:v>0.0668419841441334</c:v>
                </c:pt>
                <c:pt idx="66">
                  <c:v>0.0647339583629787</c:v>
                </c:pt>
                <c:pt idx="67">
                  <c:v>0.0620110917289764</c:v>
                </c:pt>
                <c:pt idx="68">
                  <c:v>0.0617475885063499</c:v>
                </c:pt>
                <c:pt idx="69">
                  <c:v>0.0605179068006549</c:v>
                </c:pt>
                <c:pt idx="70">
                  <c:v>0.0597273971327468</c:v>
                </c:pt>
                <c:pt idx="71">
                  <c:v>0.0596395627251809</c:v>
                </c:pt>
                <c:pt idx="72">
                  <c:v>0.0579707089817702</c:v>
                </c:pt>
                <c:pt idx="73">
                  <c:v>0.0574437025364744</c:v>
                </c:pt>
                <c:pt idx="74">
                  <c:v>0.057355868128937</c:v>
                </c:pt>
                <c:pt idx="75">
                  <c:v>0.0568288616836412</c:v>
                </c:pt>
                <c:pt idx="76">
                  <c:v>0.0518223004534093</c:v>
                </c:pt>
                <c:pt idx="77">
                  <c:v>0.0512952940081135</c:v>
                </c:pt>
                <c:pt idx="78">
                  <c:v>0.0475184144835339</c:v>
                </c:pt>
                <c:pt idx="79">
                  <c:v>0.0461130639627782</c:v>
                </c:pt>
                <c:pt idx="80">
                  <c:v>0.0456738919250341</c:v>
                </c:pt>
                <c:pt idx="81">
                  <c:v>0.0436537005514168</c:v>
                </c:pt>
                <c:pt idx="82">
                  <c:v>0.0433901973287902</c:v>
                </c:pt>
                <c:pt idx="83">
                  <c:v>0.042248350030647</c:v>
                </c:pt>
                <c:pt idx="84">
                  <c:v>0.0420726812155578</c:v>
                </c:pt>
                <c:pt idx="85">
                  <c:v>0.041809177992917</c:v>
                </c:pt>
                <c:pt idx="86">
                  <c:v>0.0411943371400696</c:v>
                </c:pt>
                <c:pt idx="87">
                  <c:v>0.0411065027325321</c:v>
                </c:pt>
                <c:pt idx="88">
                  <c:v>0.0411065027325321</c:v>
                </c:pt>
                <c:pt idx="89">
                  <c:v>0.0403159930645955</c:v>
                </c:pt>
                <c:pt idx="90">
                  <c:v>0.0387349737287224</c:v>
                </c:pt>
                <c:pt idx="91">
                  <c:v>0.0381201328758891</c:v>
                </c:pt>
                <c:pt idx="92">
                  <c:v>0.036099941502286</c:v>
                </c:pt>
                <c:pt idx="93">
                  <c:v>0.0346067565739787</c:v>
                </c:pt>
                <c:pt idx="94">
                  <c:v>0.0344310877588612</c:v>
                </c:pt>
                <c:pt idx="95">
                  <c:v>0.0328500684230022</c:v>
                </c:pt>
                <c:pt idx="96">
                  <c:v>0.0326743996079131</c:v>
                </c:pt>
                <c:pt idx="97">
                  <c:v>0.0324987307928097</c:v>
                </c:pt>
                <c:pt idx="98">
                  <c:v>0.0324108963852581</c:v>
                </c:pt>
                <c:pt idx="99">
                  <c:v>0.0322352275701689</c:v>
                </c:pt>
                <c:pt idx="100">
                  <c:v>0.0322352275701689</c:v>
                </c:pt>
                <c:pt idx="101">
                  <c:v>0.0281948448229485</c:v>
                </c:pt>
                <c:pt idx="102">
                  <c:v>0.0281948448229485</c:v>
                </c:pt>
                <c:pt idx="103">
                  <c:v>0.0279313416003077</c:v>
                </c:pt>
                <c:pt idx="104">
                  <c:v>0.026965163117282</c:v>
                </c:pt>
                <c:pt idx="105">
                  <c:v>0.0266138254870896</c:v>
                </c:pt>
                <c:pt idx="106">
                  <c:v>0.0262624878568971</c:v>
                </c:pt>
                <c:pt idx="107">
                  <c:v>0.0259111502266904</c:v>
                </c:pt>
                <c:pt idx="108">
                  <c:v>0.0256476470040639</c:v>
                </c:pt>
                <c:pt idx="109">
                  <c:v>0.0252084749663055</c:v>
                </c:pt>
                <c:pt idx="110">
                  <c:v>0.0251206405587681</c:v>
                </c:pt>
                <c:pt idx="111">
                  <c:v>0.0247693029285756</c:v>
                </c:pt>
                <c:pt idx="112">
                  <c:v>0.0245936341134865</c:v>
                </c:pt>
                <c:pt idx="113">
                  <c:v>0.023978793260639</c:v>
                </c:pt>
                <c:pt idx="114">
                  <c:v>0.0238909588530873</c:v>
                </c:pt>
                <c:pt idx="115">
                  <c:v>0.0237152900379982</c:v>
                </c:pt>
                <c:pt idx="116">
                  <c:v>0.0223099395172284</c:v>
                </c:pt>
                <c:pt idx="117">
                  <c:v>0.0223099395172284</c:v>
                </c:pt>
                <c:pt idx="118">
                  <c:v>0.0218707674794842</c:v>
                </c:pt>
                <c:pt idx="119">
                  <c:v>0.021255926626651</c:v>
                </c:pt>
                <c:pt idx="120">
                  <c:v>0.0210802578115619</c:v>
                </c:pt>
                <c:pt idx="121">
                  <c:v>0.0209045889964443</c:v>
                </c:pt>
                <c:pt idx="122">
                  <c:v>0.0203775825511769</c:v>
                </c:pt>
                <c:pt idx="123">
                  <c:v>0.0202019137360736</c:v>
                </c:pt>
                <c:pt idx="124">
                  <c:v>0.0201140793285219</c:v>
                </c:pt>
                <c:pt idx="125">
                  <c:v>0.0200262449209703</c:v>
                </c:pt>
                <c:pt idx="126">
                  <c:v>0.0197627416983295</c:v>
                </c:pt>
                <c:pt idx="127">
                  <c:v>0.0193235696605996</c:v>
                </c:pt>
                <c:pt idx="128">
                  <c:v>0.0192357352530337</c:v>
                </c:pt>
                <c:pt idx="129">
                  <c:v>0.0190600664379446</c:v>
                </c:pt>
                <c:pt idx="130">
                  <c:v>0.0187965632153038</c:v>
                </c:pt>
                <c:pt idx="131">
                  <c:v>0.0181817223624705</c:v>
                </c:pt>
                <c:pt idx="132">
                  <c:v>0.017566881509623</c:v>
                </c:pt>
                <c:pt idx="133">
                  <c:v>0.0174790471020856</c:v>
                </c:pt>
                <c:pt idx="134">
                  <c:v>0.0159858621737499</c:v>
                </c:pt>
                <c:pt idx="135">
                  <c:v>0.0158101933586749</c:v>
                </c:pt>
                <c:pt idx="136">
                  <c:v>0.0154588557284683</c:v>
                </c:pt>
                <c:pt idx="137">
                  <c:v>0.0153710213209166</c:v>
                </c:pt>
                <c:pt idx="138">
                  <c:v>0.0151953525058275</c:v>
                </c:pt>
                <c:pt idx="139">
                  <c:v>0.0147561804680976</c:v>
                </c:pt>
                <c:pt idx="140">
                  <c:v>0.01458051165298</c:v>
                </c:pt>
                <c:pt idx="141">
                  <c:v>0.0141413396152501</c:v>
                </c:pt>
                <c:pt idx="142">
                  <c:v>0.0141413396152501</c:v>
                </c:pt>
                <c:pt idx="143">
                  <c:v>0.0140535052077126</c:v>
                </c:pt>
                <c:pt idx="144">
                  <c:v>0.0138778363925951</c:v>
                </c:pt>
                <c:pt idx="145">
                  <c:v>0.0138778363926093</c:v>
                </c:pt>
                <c:pt idx="146">
                  <c:v>0.0137900019850576</c:v>
                </c:pt>
                <c:pt idx="147">
                  <c:v>0.013702167577506</c:v>
                </c:pt>
                <c:pt idx="148">
                  <c:v>0.0135264987624168</c:v>
                </c:pt>
                <c:pt idx="149">
                  <c:v>0.0132629955397761</c:v>
                </c:pt>
                <c:pt idx="150">
                  <c:v>0.0132629955397618</c:v>
                </c:pt>
                <c:pt idx="151">
                  <c:v>0.0130873267246727</c:v>
                </c:pt>
                <c:pt idx="152">
                  <c:v>0.0129994923171211</c:v>
                </c:pt>
                <c:pt idx="153">
                  <c:v>0.0129116579095836</c:v>
                </c:pt>
                <c:pt idx="154">
                  <c:v>0.0128238235020319</c:v>
                </c:pt>
                <c:pt idx="155">
                  <c:v>0.0127359890944803</c:v>
                </c:pt>
                <c:pt idx="156">
                  <c:v>0.0124724858718253</c:v>
                </c:pt>
                <c:pt idx="157">
                  <c:v>0.0124724858718395</c:v>
                </c:pt>
                <c:pt idx="158">
                  <c:v>0.0123846514642878</c:v>
                </c:pt>
                <c:pt idx="159">
                  <c:v>0.012121148241647</c:v>
                </c:pt>
                <c:pt idx="160">
                  <c:v>0.0117698106114403</c:v>
                </c:pt>
                <c:pt idx="161">
                  <c:v>0.0110671353510696</c:v>
                </c:pt>
                <c:pt idx="162">
                  <c:v>0.010979300943518</c:v>
                </c:pt>
                <c:pt idx="163">
                  <c:v>0.0106279633133255</c:v>
                </c:pt>
                <c:pt idx="164">
                  <c:v>0.0103644600906847</c:v>
                </c:pt>
                <c:pt idx="165">
                  <c:v>0.010276625683133</c:v>
                </c:pt>
                <c:pt idx="166">
                  <c:v>0.0101887912755814</c:v>
                </c:pt>
                <c:pt idx="167">
                  <c:v>0.0100131224604922</c:v>
                </c:pt>
                <c:pt idx="168">
                  <c:v>0.010013122460478</c:v>
                </c:pt>
                <c:pt idx="169">
                  <c:v>0.0098374536453889</c:v>
                </c:pt>
                <c:pt idx="170">
                  <c:v>0.00931044720010732</c:v>
                </c:pt>
                <c:pt idx="171">
                  <c:v>0.00904694397745231</c:v>
                </c:pt>
                <c:pt idx="172">
                  <c:v>0.00895910956991486</c:v>
                </c:pt>
                <c:pt idx="173">
                  <c:v>0.00878344075481152</c:v>
                </c:pt>
                <c:pt idx="174">
                  <c:v>0.00878344075481152</c:v>
                </c:pt>
                <c:pt idx="175">
                  <c:v>0.00878344075482573</c:v>
                </c:pt>
                <c:pt idx="176">
                  <c:v>0.00869560634725985</c:v>
                </c:pt>
                <c:pt idx="177">
                  <c:v>0.00869560634725985</c:v>
                </c:pt>
                <c:pt idx="178">
                  <c:v>0.0086077719397224</c:v>
                </c:pt>
                <c:pt idx="179">
                  <c:v>0.0086077719397224</c:v>
                </c:pt>
                <c:pt idx="180">
                  <c:v>0.00843210312461906</c:v>
                </c:pt>
                <c:pt idx="181">
                  <c:v>0.00834426871706739</c:v>
                </c:pt>
                <c:pt idx="182">
                  <c:v>0.00825643430952993</c:v>
                </c:pt>
                <c:pt idx="183">
                  <c:v>0.00816859990197827</c:v>
                </c:pt>
                <c:pt idx="184">
                  <c:v>0.0080807654944266</c:v>
                </c:pt>
                <c:pt idx="185">
                  <c:v>0.00781726227178581</c:v>
                </c:pt>
                <c:pt idx="186">
                  <c:v>0.00772942786423414</c:v>
                </c:pt>
                <c:pt idx="187">
                  <c:v>0.00772942786423414</c:v>
                </c:pt>
                <c:pt idx="188">
                  <c:v>0.00764159345669668</c:v>
                </c:pt>
                <c:pt idx="189">
                  <c:v>0.00764159345668247</c:v>
                </c:pt>
                <c:pt idx="190">
                  <c:v>0.00755375904914501</c:v>
                </c:pt>
                <c:pt idx="191">
                  <c:v>0.00729025582649001</c:v>
                </c:pt>
                <c:pt idx="192">
                  <c:v>0.00720242141895255</c:v>
                </c:pt>
                <c:pt idx="193">
                  <c:v>0.00711458701138667</c:v>
                </c:pt>
                <c:pt idx="194">
                  <c:v>0.00711458701140088</c:v>
                </c:pt>
                <c:pt idx="195">
                  <c:v>0.00693891819631176</c:v>
                </c:pt>
                <c:pt idx="196">
                  <c:v>0.00693891819629755</c:v>
                </c:pt>
                <c:pt idx="197">
                  <c:v>0.00667541497365675</c:v>
                </c:pt>
                <c:pt idx="198">
                  <c:v>0.00667541497365675</c:v>
                </c:pt>
                <c:pt idx="199">
                  <c:v>0.0065875805661193</c:v>
                </c:pt>
                <c:pt idx="200">
                  <c:v>0.00658758056610509</c:v>
                </c:pt>
                <c:pt idx="201">
                  <c:v>0.00649974615856763</c:v>
                </c:pt>
                <c:pt idx="202">
                  <c:v>0.00641191175101596</c:v>
                </c:pt>
                <c:pt idx="203">
                  <c:v>0.00632407734346429</c:v>
                </c:pt>
                <c:pt idx="204">
                  <c:v>0.00632407734346429</c:v>
                </c:pt>
                <c:pt idx="205">
                  <c:v>0.00632407734346429</c:v>
                </c:pt>
                <c:pt idx="206">
                  <c:v>0.00614840852836096</c:v>
                </c:pt>
                <c:pt idx="207">
                  <c:v>0.00614840852837517</c:v>
                </c:pt>
                <c:pt idx="208">
                  <c:v>0.00588490530572017</c:v>
                </c:pt>
                <c:pt idx="209">
                  <c:v>0.00588490530573438</c:v>
                </c:pt>
                <c:pt idx="210">
                  <c:v>0.00588490530572017</c:v>
                </c:pt>
                <c:pt idx="211">
                  <c:v>0.00579707089818271</c:v>
                </c:pt>
                <c:pt idx="212">
                  <c:v>0.0057970708981685</c:v>
                </c:pt>
                <c:pt idx="213">
                  <c:v>0.00570923649063104</c:v>
                </c:pt>
                <c:pt idx="214">
                  <c:v>0.00562140208307937</c:v>
                </c:pt>
                <c:pt idx="215">
                  <c:v>0.00553356767554192</c:v>
                </c:pt>
                <c:pt idx="216">
                  <c:v>0.00553356767552771</c:v>
                </c:pt>
                <c:pt idx="217">
                  <c:v>0.00553356767552771</c:v>
                </c:pt>
                <c:pt idx="218">
                  <c:v>0.00544573326799025</c:v>
                </c:pt>
                <c:pt idx="219">
                  <c:v>0.00544573326799025</c:v>
                </c:pt>
                <c:pt idx="220">
                  <c:v>0.00518223004533524</c:v>
                </c:pt>
                <c:pt idx="221">
                  <c:v>0.00518223004533524</c:v>
                </c:pt>
                <c:pt idx="222">
                  <c:v>0.00509439563779779</c:v>
                </c:pt>
                <c:pt idx="223">
                  <c:v>0.00509439563778358</c:v>
                </c:pt>
                <c:pt idx="224">
                  <c:v>0.00500656123024612</c:v>
                </c:pt>
                <c:pt idx="225">
                  <c:v>0.00500656123024612</c:v>
                </c:pt>
                <c:pt idx="226">
                  <c:v>0.00491872682269445</c:v>
                </c:pt>
                <c:pt idx="227">
                  <c:v>0.00491872682269445</c:v>
                </c:pt>
                <c:pt idx="228">
                  <c:v>0.00491872682269445</c:v>
                </c:pt>
                <c:pt idx="229">
                  <c:v>0.00483089241515699</c:v>
                </c:pt>
                <c:pt idx="230">
                  <c:v>0.00483089241514278</c:v>
                </c:pt>
                <c:pt idx="231">
                  <c:v>0.00474305800760533</c:v>
                </c:pt>
                <c:pt idx="232">
                  <c:v>0.00474305800759112</c:v>
                </c:pt>
                <c:pt idx="233">
                  <c:v>0.00474305800760533</c:v>
                </c:pt>
                <c:pt idx="234">
                  <c:v>0.00465522360005366</c:v>
                </c:pt>
                <c:pt idx="235">
                  <c:v>0.00465522360003945</c:v>
                </c:pt>
                <c:pt idx="236">
                  <c:v>0.00465522360005366</c:v>
                </c:pt>
                <c:pt idx="237">
                  <c:v>0.00465522360005366</c:v>
                </c:pt>
                <c:pt idx="238">
                  <c:v>0.00465522360005366</c:v>
                </c:pt>
                <c:pt idx="239">
                  <c:v>0.00456738919250199</c:v>
                </c:pt>
                <c:pt idx="240">
                  <c:v>0.00456738919250199</c:v>
                </c:pt>
                <c:pt idx="241">
                  <c:v>0.00447955478495032</c:v>
                </c:pt>
                <c:pt idx="242">
                  <c:v>0.00439172037741287</c:v>
                </c:pt>
                <c:pt idx="243">
                  <c:v>0.00439172037741287</c:v>
                </c:pt>
                <c:pt idx="244">
                  <c:v>0.00439172037739865</c:v>
                </c:pt>
                <c:pt idx="245">
                  <c:v>0.00439172037741287</c:v>
                </c:pt>
                <c:pt idx="246">
                  <c:v>0.00439172037739865</c:v>
                </c:pt>
                <c:pt idx="247">
                  <c:v>0.0043038859698612</c:v>
                </c:pt>
                <c:pt idx="248">
                  <c:v>0.0043038859698612</c:v>
                </c:pt>
                <c:pt idx="249">
                  <c:v>0.00421605156230953</c:v>
                </c:pt>
                <c:pt idx="250">
                  <c:v>0.00421605156230953</c:v>
                </c:pt>
                <c:pt idx="251">
                  <c:v>0.00412821715475786</c:v>
                </c:pt>
                <c:pt idx="252">
                  <c:v>0.00412821715477207</c:v>
                </c:pt>
                <c:pt idx="253">
                  <c:v>0.00412821715475786</c:v>
                </c:pt>
                <c:pt idx="254">
                  <c:v>0.00412821715475786</c:v>
                </c:pt>
                <c:pt idx="255">
                  <c:v>0.0040403827472204</c:v>
                </c:pt>
                <c:pt idx="256">
                  <c:v>0.0040403827472204</c:v>
                </c:pt>
                <c:pt idx="257">
                  <c:v>0.00404038274720619</c:v>
                </c:pt>
                <c:pt idx="258">
                  <c:v>0.0040403827472204</c:v>
                </c:pt>
                <c:pt idx="259">
                  <c:v>0.00395254833966874</c:v>
                </c:pt>
                <c:pt idx="260">
                  <c:v>0.00395254833965453</c:v>
                </c:pt>
                <c:pt idx="261">
                  <c:v>0.00395254833966874</c:v>
                </c:pt>
                <c:pt idx="262">
                  <c:v>0.00395254833966874</c:v>
                </c:pt>
                <c:pt idx="263">
                  <c:v>0.00386471393211707</c:v>
                </c:pt>
                <c:pt idx="264">
                  <c:v>0.00386471393211707</c:v>
                </c:pt>
                <c:pt idx="265">
                  <c:v>0.0037768795245654</c:v>
                </c:pt>
                <c:pt idx="266">
                  <c:v>0.00377687952457961</c:v>
                </c:pt>
                <c:pt idx="267">
                  <c:v>0.0037768795245654</c:v>
                </c:pt>
                <c:pt idx="268">
                  <c:v>0.0037768795245654</c:v>
                </c:pt>
                <c:pt idx="269">
                  <c:v>0.00377687952457961</c:v>
                </c:pt>
                <c:pt idx="270">
                  <c:v>0.00368904511701373</c:v>
                </c:pt>
                <c:pt idx="271">
                  <c:v>0.00360121070947628</c:v>
                </c:pt>
                <c:pt idx="272">
                  <c:v>0.00360121070947628</c:v>
                </c:pt>
                <c:pt idx="273">
                  <c:v>0.00360121070947628</c:v>
                </c:pt>
                <c:pt idx="274">
                  <c:v>0.00360121070947628</c:v>
                </c:pt>
                <c:pt idx="275">
                  <c:v>0.00351337630192461</c:v>
                </c:pt>
                <c:pt idx="276">
                  <c:v>0.00342554189437294</c:v>
                </c:pt>
                <c:pt idx="277">
                  <c:v>0.00342554189437294</c:v>
                </c:pt>
                <c:pt idx="278">
                  <c:v>0.00342554189438715</c:v>
                </c:pt>
                <c:pt idx="279">
                  <c:v>0.00333770748682127</c:v>
                </c:pt>
                <c:pt idx="280">
                  <c:v>0.00333770748683548</c:v>
                </c:pt>
                <c:pt idx="281">
                  <c:v>0.00333770748682127</c:v>
                </c:pt>
                <c:pt idx="282">
                  <c:v>0.00333770748683548</c:v>
                </c:pt>
                <c:pt idx="283">
                  <c:v>0.00333770748682127</c:v>
                </c:pt>
                <c:pt idx="284">
                  <c:v>0.00324987307928381</c:v>
                </c:pt>
                <c:pt idx="285">
                  <c:v>0.00316203867173215</c:v>
                </c:pt>
                <c:pt idx="286">
                  <c:v>0.00316203867173215</c:v>
                </c:pt>
                <c:pt idx="287">
                  <c:v>0.00316203867173215</c:v>
                </c:pt>
                <c:pt idx="288">
                  <c:v>0.00316203867173215</c:v>
                </c:pt>
                <c:pt idx="289">
                  <c:v>0.00316203867173215</c:v>
                </c:pt>
                <c:pt idx="290">
                  <c:v>0.00316203867174636</c:v>
                </c:pt>
                <c:pt idx="291">
                  <c:v>0.00316203867173215</c:v>
                </c:pt>
                <c:pt idx="292">
                  <c:v>0.00316203867173215</c:v>
                </c:pt>
                <c:pt idx="293">
                  <c:v>0.00307420426418048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1920120"/>
        <c:axId val="-2029429688"/>
      </c:scatterChart>
      <c:valAx>
        <c:axId val="2061920120"/>
        <c:scaling>
          <c:logBase val="10.0"/>
          <c:orientation val="minMax"/>
          <c:max val="10000.0"/>
        </c:scaling>
        <c:delete val="0"/>
        <c:axPos val="b"/>
        <c:numFmt formatCode="General" sourceLinked="1"/>
        <c:majorTickMark val="out"/>
        <c:minorTickMark val="none"/>
        <c:tickLblPos val="nextTo"/>
        <c:crossAx val="-2029429688"/>
        <c:crossesAt val="0.001"/>
        <c:crossBetween val="midCat"/>
      </c:valAx>
      <c:valAx>
        <c:axId val="-2029429688"/>
        <c:scaling>
          <c:logBase val="10.0"/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0619201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Sheet3!$E$2:$E$3684</c:f>
              <c:numCache>
                <c:formatCode>General</c:formatCode>
                <c:ptCount val="368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</c:numCache>
            </c:numRef>
          </c:xVal>
          <c:yVal>
            <c:numRef>
              <c:f>Sheet3!$F$2:$F$3684</c:f>
              <c:numCache>
                <c:formatCode>General</c:formatCode>
                <c:ptCount val="3683"/>
                <c:pt idx="0">
                  <c:v>22.31905395136778</c:v>
                </c:pt>
                <c:pt idx="1">
                  <c:v>3.601348784194528</c:v>
                </c:pt>
                <c:pt idx="2">
                  <c:v>3.52947695035461</c:v>
                </c:pt>
                <c:pt idx="3">
                  <c:v>3.526864868287738</c:v>
                </c:pt>
                <c:pt idx="4">
                  <c:v>3.233045212765958</c:v>
                </c:pt>
                <c:pt idx="5">
                  <c:v>2.627517097264437</c:v>
                </c:pt>
                <c:pt idx="6">
                  <c:v>2.457256838905778</c:v>
                </c:pt>
                <c:pt idx="7">
                  <c:v>2.305518617021278</c:v>
                </c:pt>
                <c:pt idx="8">
                  <c:v>2.018189589665653</c:v>
                </c:pt>
                <c:pt idx="9">
                  <c:v>1.579043186423505</c:v>
                </c:pt>
                <c:pt idx="10">
                  <c:v>1.105227330293822</c:v>
                </c:pt>
                <c:pt idx="11">
                  <c:v>1.050136144883481</c:v>
                </c:pt>
                <c:pt idx="12">
                  <c:v>0.897527228976699</c:v>
                </c:pt>
                <c:pt idx="13">
                  <c:v>0.869744174265449</c:v>
                </c:pt>
                <c:pt idx="14">
                  <c:v>0.807687436676801</c:v>
                </c:pt>
                <c:pt idx="15">
                  <c:v>0.758611955420463</c:v>
                </c:pt>
                <c:pt idx="16">
                  <c:v>0.753466945288757</c:v>
                </c:pt>
                <c:pt idx="17">
                  <c:v>0.635685790273555</c:v>
                </c:pt>
                <c:pt idx="18">
                  <c:v>0.614076747720361</c:v>
                </c:pt>
                <c:pt idx="19">
                  <c:v>0.599274949341442</c:v>
                </c:pt>
                <c:pt idx="20">
                  <c:v>0.595396403242148</c:v>
                </c:pt>
                <c:pt idx="21">
                  <c:v>0.482997720364743</c:v>
                </c:pt>
                <c:pt idx="22">
                  <c:v>0.45505635764944</c:v>
                </c:pt>
                <c:pt idx="23">
                  <c:v>0.451573581560282</c:v>
                </c:pt>
                <c:pt idx="24">
                  <c:v>0.432655775075993</c:v>
                </c:pt>
                <c:pt idx="25">
                  <c:v>0.414687816616002</c:v>
                </c:pt>
                <c:pt idx="26">
                  <c:v>0.405347644376903</c:v>
                </c:pt>
                <c:pt idx="27">
                  <c:v>0.398857016210741</c:v>
                </c:pt>
                <c:pt idx="28">
                  <c:v>0.373923505572442</c:v>
                </c:pt>
                <c:pt idx="29">
                  <c:v>0.365058257345488</c:v>
                </c:pt>
                <c:pt idx="30">
                  <c:v>0.354055851063833</c:v>
                </c:pt>
                <c:pt idx="31">
                  <c:v>0.351206306990882</c:v>
                </c:pt>
                <c:pt idx="32">
                  <c:v>0.325718718338393</c:v>
                </c:pt>
                <c:pt idx="33">
                  <c:v>0.322790020263426</c:v>
                </c:pt>
                <c:pt idx="34">
                  <c:v>0.321365248226954</c:v>
                </c:pt>
                <c:pt idx="35">
                  <c:v>0.306959219858157</c:v>
                </c:pt>
                <c:pt idx="36">
                  <c:v>0.304347137791282</c:v>
                </c:pt>
                <c:pt idx="37">
                  <c:v>0.282817249240125</c:v>
                </c:pt>
                <c:pt idx="38">
                  <c:v>0.278701241134748</c:v>
                </c:pt>
                <c:pt idx="39">
                  <c:v>0.277039007092199</c:v>
                </c:pt>
                <c:pt idx="40">
                  <c:v>0.27126076494428</c:v>
                </c:pt>
                <c:pt idx="41">
                  <c:v>0.261841438703136</c:v>
                </c:pt>
                <c:pt idx="42">
                  <c:v>0.261287360688961</c:v>
                </c:pt>
                <c:pt idx="43">
                  <c:v>0.260020896656535</c:v>
                </c:pt>
                <c:pt idx="44">
                  <c:v>0.232158687943262</c:v>
                </c:pt>
                <c:pt idx="45">
                  <c:v>0.231050531914889</c:v>
                </c:pt>
                <c:pt idx="46">
                  <c:v>0.230971377912866</c:v>
                </c:pt>
                <c:pt idx="47">
                  <c:v>0.221710359675797</c:v>
                </c:pt>
                <c:pt idx="48">
                  <c:v>0.219414893617014</c:v>
                </c:pt>
                <c:pt idx="49">
                  <c:v>0.218544199594731</c:v>
                </c:pt>
                <c:pt idx="50">
                  <c:v>0.216486195542046</c:v>
                </c:pt>
                <c:pt idx="51">
                  <c:v>0.21521973150962</c:v>
                </c:pt>
                <c:pt idx="52">
                  <c:v>0.210391337386028</c:v>
                </c:pt>
                <c:pt idx="53">
                  <c:v>0.209995567375884</c:v>
                </c:pt>
                <c:pt idx="54">
                  <c:v>0.203979863221889</c:v>
                </c:pt>
                <c:pt idx="55">
                  <c:v>0.199547239108398</c:v>
                </c:pt>
                <c:pt idx="56">
                  <c:v>0.19266084093212</c:v>
                </c:pt>
                <c:pt idx="57">
                  <c:v>0.187436676798384</c:v>
                </c:pt>
                <c:pt idx="58">
                  <c:v>0.185299518743662</c:v>
                </c:pt>
                <c:pt idx="59">
                  <c:v>0.18363728470112</c:v>
                </c:pt>
                <c:pt idx="60">
                  <c:v>0.183241514690977</c:v>
                </c:pt>
                <c:pt idx="61">
                  <c:v>0.181737588652481</c:v>
                </c:pt>
                <c:pt idx="62">
                  <c:v>0.175167806484296</c:v>
                </c:pt>
                <c:pt idx="63">
                  <c:v>0.167252406281662</c:v>
                </c:pt>
                <c:pt idx="64">
                  <c:v>0.157595618034449</c:v>
                </c:pt>
                <c:pt idx="65">
                  <c:v>0.156883232016213</c:v>
                </c:pt>
                <c:pt idx="66">
                  <c:v>0.156329154002023</c:v>
                </c:pt>
                <c:pt idx="67">
                  <c:v>0.154746073961505</c:v>
                </c:pt>
                <c:pt idx="68">
                  <c:v>0.152767223910843</c:v>
                </c:pt>
                <c:pt idx="69">
                  <c:v>0.150946681864227</c:v>
                </c:pt>
                <c:pt idx="70">
                  <c:v>0.149680217831815</c:v>
                </c:pt>
                <c:pt idx="71">
                  <c:v>0.146197441742657</c:v>
                </c:pt>
                <c:pt idx="72">
                  <c:v>0.144376899696041</c:v>
                </c:pt>
                <c:pt idx="73">
                  <c:v>0.144060283687949</c:v>
                </c:pt>
                <c:pt idx="74">
                  <c:v>0.131395643363732</c:v>
                </c:pt>
                <c:pt idx="75">
                  <c:v>0.130050025329282</c:v>
                </c:pt>
                <c:pt idx="76">
                  <c:v>0.126488095238088</c:v>
                </c:pt>
                <c:pt idx="77">
                  <c:v>0.122372087132732</c:v>
                </c:pt>
                <c:pt idx="78">
                  <c:v>0.121580547112458</c:v>
                </c:pt>
                <c:pt idx="79">
                  <c:v>0.121501393110435</c:v>
                </c:pt>
                <c:pt idx="80">
                  <c:v>0.119205927051667</c:v>
                </c:pt>
                <c:pt idx="81">
                  <c:v>0.117385385005079</c:v>
                </c:pt>
                <c:pt idx="82">
                  <c:v>0.115248226950342</c:v>
                </c:pt>
                <c:pt idx="83">
                  <c:v>0.110340678824727</c:v>
                </c:pt>
                <c:pt idx="84">
                  <c:v>0.11026152482269</c:v>
                </c:pt>
                <c:pt idx="85">
                  <c:v>0.110103216818644</c:v>
                </c:pt>
                <c:pt idx="86">
                  <c:v>0.109232522796361</c:v>
                </c:pt>
                <c:pt idx="87">
                  <c:v>0.105591438703144</c:v>
                </c:pt>
                <c:pt idx="88">
                  <c:v>0.104641590678824</c:v>
                </c:pt>
                <c:pt idx="89">
                  <c:v>0.100763044579523</c:v>
                </c:pt>
                <c:pt idx="90">
                  <c:v>0.0997340425531945</c:v>
                </c:pt>
                <c:pt idx="91">
                  <c:v>0.0982301165146992</c:v>
                </c:pt>
                <c:pt idx="92">
                  <c:v>0.0937974924012081</c:v>
                </c:pt>
                <c:pt idx="93">
                  <c:v>0.093639184397162</c:v>
                </c:pt>
                <c:pt idx="94">
                  <c:v>0.0922935663627129</c:v>
                </c:pt>
                <c:pt idx="95">
                  <c:v>0.0915020263424537</c:v>
                </c:pt>
                <c:pt idx="96">
                  <c:v>0.0907896403242176</c:v>
                </c:pt>
                <c:pt idx="97">
                  <c:v>0.0903938703140881</c:v>
                </c:pt>
                <c:pt idx="98">
                  <c:v>0.0898397922998981</c:v>
                </c:pt>
                <c:pt idx="99">
                  <c:v>0.08659447821681</c:v>
                </c:pt>
                <c:pt idx="100">
                  <c:v>0.0862778622087177</c:v>
                </c:pt>
                <c:pt idx="101">
                  <c:v>0.0840615501519721</c:v>
                </c:pt>
                <c:pt idx="102">
                  <c:v>0.0825576241134769</c:v>
                </c:pt>
                <c:pt idx="103">
                  <c:v>0.0813703140830881</c:v>
                </c:pt>
                <c:pt idx="104">
                  <c:v>0.0813703140830739</c:v>
                </c:pt>
                <c:pt idx="105">
                  <c:v>0.0797080800405325</c:v>
                </c:pt>
                <c:pt idx="106">
                  <c:v>0.0788373860182361</c:v>
                </c:pt>
                <c:pt idx="107">
                  <c:v>0.0770959979736574</c:v>
                </c:pt>
                <c:pt idx="108">
                  <c:v>0.076858535967574</c:v>
                </c:pt>
                <c:pt idx="109">
                  <c:v>0.0751963019250184</c:v>
                </c:pt>
                <c:pt idx="110">
                  <c:v>0.0737715298885604</c:v>
                </c:pt>
                <c:pt idx="111">
                  <c:v>0.0732966058763935</c:v>
                </c:pt>
                <c:pt idx="112">
                  <c:v>0.0730591438703101</c:v>
                </c:pt>
                <c:pt idx="113">
                  <c:v>0.0729008358662639</c:v>
                </c:pt>
                <c:pt idx="114">
                  <c:v>0.0722676038500509</c:v>
                </c:pt>
                <c:pt idx="115">
                  <c:v>0.0709219858156018</c:v>
                </c:pt>
                <c:pt idx="116">
                  <c:v>0.0707636778115557</c:v>
                </c:pt>
                <c:pt idx="117">
                  <c:v>0.0699721377912823</c:v>
                </c:pt>
                <c:pt idx="118">
                  <c:v>0.0675975177304906</c:v>
                </c:pt>
                <c:pt idx="119">
                  <c:v>0.0675183637284675</c:v>
                </c:pt>
                <c:pt idx="120">
                  <c:v>0.0671225937183379</c:v>
                </c:pt>
                <c:pt idx="121">
                  <c:v>0.0671225937183379</c:v>
                </c:pt>
                <c:pt idx="122">
                  <c:v>0.0668059777102456</c:v>
                </c:pt>
                <c:pt idx="123">
                  <c:v>0.0667268237081941</c:v>
                </c:pt>
                <c:pt idx="124">
                  <c:v>0.0652228976697131</c:v>
                </c:pt>
                <c:pt idx="125">
                  <c:v>0.0652228976697131</c:v>
                </c:pt>
                <c:pt idx="126">
                  <c:v>0.0647479736575462</c:v>
                </c:pt>
                <c:pt idx="127">
                  <c:v>0.0638772796352498</c:v>
                </c:pt>
                <c:pt idx="128">
                  <c:v>0.0637981256332409</c:v>
                </c:pt>
                <c:pt idx="129">
                  <c:v>0.0624525075987776</c:v>
                </c:pt>
                <c:pt idx="130">
                  <c:v>0.0621358915906853</c:v>
                </c:pt>
                <c:pt idx="131">
                  <c:v>0.0617401215805415</c:v>
                </c:pt>
                <c:pt idx="132">
                  <c:v>0.0605528115501528</c:v>
                </c:pt>
                <c:pt idx="133">
                  <c:v>0.0599987335359628</c:v>
                </c:pt>
                <c:pt idx="134">
                  <c:v>0.059286347517741</c:v>
                </c:pt>
                <c:pt idx="135">
                  <c:v>0.0588114235055599</c:v>
                </c:pt>
                <c:pt idx="136">
                  <c:v>0.0584156534954445</c:v>
                </c:pt>
                <c:pt idx="137">
                  <c:v>0.0582573454913842</c:v>
                </c:pt>
                <c:pt idx="138">
                  <c:v>0.0575449594731623</c:v>
                </c:pt>
                <c:pt idx="139">
                  <c:v>0.0566742654508516</c:v>
                </c:pt>
                <c:pt idx="140">
                  <c:v>0.0552494934143937</c:v>
                </c:pt>
                <c:pt idx="141">
                  <c:v>0.0550120314083102</c:v>
                </c:pt>
                <c:pt idx="142">
                  <c:v>0.0543787993920972</c:v>
                </c:pt>
                <c:pt idx="143">
                  <c:v>0.0540621833839907</c:v>
                </c:pt>
                <c:pt idx="144">
                  <c:v>0.0540621833839907</c:v>
                </c:pt>
                <c:pt idx="145">
                  <c:v>0.0534289513677777</c:v>
                </c:pt>
                <c:pt idx="146">
                  <c:v>0.0503419452887499</c:v>
                </c:pt>
                <c:pt idx="147">
                  <c:v>0.0500253292806576</c:v>
                </c:pt>
                <c:pt idx="148">
                  <c:v>0.04978786727456</c:v>
                </c:pt>
                <c:pt idx="149">
                  <c:v>0.0497087132725511</c:v>
                </c:pt>
                <c:pt idx="150">
                  <c:v>0.0494712512664677</c:v>
                </c:pt>
                <c:pt idx="151">
                  <c:v>0.0489963272543008</c:v>
                </c:pt>
                <c:pt idx="152">
                  <c:v>0.047729863221889</c:v>
                </c:pt>
                <c:pt idx="153">
                  <c:v>0.0470966312056618</c:v>
                </c:pt>
                <c:pt idx="154">
                  <c:v>0.0463842451874399</c:v>
                </c:pt>
                <c:pt idx="155">
                  <c:v>0.0463050911854168</c:v>
                </c:pt>
                <c:pt idx="156">
                  <c:v>0.0462259371833795</c:v>
                </c:pt>
                <c:pt idx="157">
                  <c:v>0.0459884751773103</c:v>
                </c:pt>
                <c:pt idx="158">
                  <c:v>0.0456718591691896</c:v>
                </c:pt>
                <c:pt idx="159">
                  <c:v>0.0456718591692038</c:v>
                </c:pt>
                <c:pt idx="160">
                  <c:v>0.0456718591692038</c:v>
                </c:pt>
                <c:pt idx="161">
                  <c:v>0.0451177811550138</c:v>
                </c:pt>
                <c:pt idx="162">
                  <c:v>0.0448803191489304</c:v>
                </c:pt>
                <c:pt idx="163">
                  <c:v>0.0439304711246251</c:v>
                </c:pt>
                <c:pt idx="164">
                  <c:v>0.0439304711246251</c:v>
                </c:pt>
                <c:pt idx="165">
                  <c:v>0.0432972391083979</c:v>
                </c:pt>
                <c:pt idx="166">
                  <c:v>0.043218085106389</c:v>
                </c:pt>
                <c:pt idx="167">
                  <c:v>0.0428223150962452</c:v>
                </c:pt>
                <c:pt idx="168">
                  <c:v>0.0424265450861299</c:v>
                </c:pt>
                <c:pt idx="169">
                  <c:v>0.0424265450861156</c:v>
                </c:pt>
                <c:pt idx="170">
                  <c:v>0.0421099290780091</c:v>
                </c:pt>
                <c:pt idx="171">
                  <c:v>0.0420307750759861</c:v>
                </c:pt>
                <c:pt idx="172">
                  <c:v>0.041951621073963</c:v>
                </c:pt>
                <c:pt idx="173">
                  <c:v>0.0418724670719399</c:v>
                </c:pt>
                <c:pt idx="174">
                  <c:v>0.0416350050658565</c:v>
                </c:pt>
                <c:pt idx="175">
                  <c:v>0.0415558510638334</c:v>
                </c:pt>
                <c:pt idx="176">
                  <c:v>0.04131838905775</c:v>
                </c:pt>
                <c:pt idx="177">
                  <c:v>0.0404476950354535</c:v>
                </c:pt>
                <c:pt idx="178">
                  <c:v>0.0404476950354677</c:v>
                </c:pt>
                <c:pt idx="179">
                  <c:v>0.0402102330293843</c:v>
                </c:pt>
                <c:pt idx="180">
                  <c:v>0.040131079027347</c:v>
                </c:pt>
                <c:pt idx="181">
                  <c:v>0.0400519250253382</c:v>
                </c:pt>
                <c:pt idx="182">
                  <c:v>0.0400519250253239</c:v>
                </c:pt>
                <c:pt idx="183">
                  <c:v>0.0396561550151944</c:v>
                </c:pt>
                <c:pt idx="184">
                  <c:v>0.0394978470111482</c:v>
                </c:pt>
                <c:pt idx="185">
                  <c:v>0.0391812310030417</c:v>
                </c:pt>
                <c:pt idx="186">
                  <c:v>0.0391812310030417</c:v>
                </c:pt>
                <c:pt idx="187">
                  <c:v>0.0389437689969583</c:v>
                </c:pt>
                <c:pt idx="188">
                  <c:v>0.0389437689969583</c:v>
                </c:pt>
                <c:pt idx="189">
                  <c:v>0.0388646149949352</c:v>
                </c:pt>
                <c:pt idx="190">
                  <c:v>0.0384688449848056</c:v>
                </c:pt>
                <c:pt idx="191">
                  <c:v>0.0383105369807453</c:v>
                </c:pt>
                <c:pt idx="192">
                  <c:v>0.0375189969604861</c:v>
                </c:pt>
                <c:pt idx="193">
                  <c:v>0.0371232269503565</c:v>
                </c:pt>
                <c:pt idx="194">
                  <c:v>0.0370440729483334</c:v>
                </c:pt>
                <c:pt idx="195">
                  <c:v>0.0370440729483192</c:v>
                </c:pt>
                <c:pt idx="196">
                  <c:v>0.0368857649442731</c:v>
                </c:pt>
                <c:pt idx="197">
                  <c:v>0.03680661094225</c:v>
                </c:pt>
                <c:pt idx="198">
                  <c:v>0.0366483029382039</c:v>
                </c:pt>
                <c:pt idx="199">
                  <c:v>0.0364899949341435</c:v>
                </c:pt>
                <c:pt idx="200">
                  <c:v>0.0364108409321204</c:v>
                </c:pt>
                <c:pt idx="201">
                  <c:v>0.0364108409321062</c:v>
                </c:pt>
                <c:pt idx="202">
                  <c:v>0.0363316869300974</c:v>
                </c:pt>
                <c:pt idx="203">
                  <c:v>0.0363316869300974</c:v>
                </c:pt>
                <c:pt idx="204">
                  <c:v>0.036173378926037</c:v>
                </c:pt>
                <c:pt idx="205">
                  <c:v>0.036173378926037</c:v>
                </c:pt>
                <c:pt idx="206">
                  <c:v>0.0360150709219766</c:v>
                </c:pt>
                <c:pt idx="207">
                  <c:v>0.0358567629179447</c:v>
                </c:pt>
                <c:pt idx="208">
                  <c:v>0.0354609929078009</c:v>
                </c:pt>
                <c:pt idx="209">
                  <c:v>0.0350652228976571</c:v>
                </c:pt>
                <c:pt idx="210">
                  <c:v>0.0348277608916021</c:v>
                </c:pt>
                <c:pt idx="211">
                  <c:v>0.0347486068895648</c:v>
                </c:pt>
                <c:pt idx="212">
                  <c:v>0.0345902988855045</c:v>
                </c:pt>
                <c:pt idx="213">
                  <c:v>0.0344319908814583</c:v>
                </c:pt>
                <c:pt idx="214">
                  <c:v>0.0341945288753891</c:v>
                </c:pt>
                <c:pt idx="215">
                  <c:v>0.0340362208713145</c:v>
                </c:pt>
                <c:pt idx="216">
                  <c:v>0.0336404508611991</c:v>
                </c:pt>
                <c:pt idx="217">
                  <c:v>0.0335612968591761</c:v>
                </c:pt>
                <c:pt idx="218">
                  <c:v>0.0330863728470092</c:v>
                </c:pt>
                <c:pt idx="219">
                  <c:v>0.0330072188449861</c:v>
                </c:pt>
                <c:pt idx="220">
                  <c:v>0.0328489108409258</c:v>
                </c:pt>
                <c:pt idx="221">
                  <c:v>0.0327697568389027</c:v>
                </c:pt>
                <c:pt idx="222">
                  <c:v>0.0327697568389169</c:v>
                </c:pt>
                <c:pt idx="223">
                  <c:v>0.0324531408307962</c:v>
                </c:pt>
                <c:pt idx="224">
                  <c:v>0.03229483282675</c:v>
                </c:pt>
                <c:pt idx="225">
                  <c:v>0.03229483282675</c:v>
                </c:pt>
                <c:pt idx="226">
                  <c:v>0.0320573708206666</c:v>
                </c:pt>
                <c:pt idx="227">
                  <c:v>0.0320573708206666</c:v>
                </c:pt>
                <c:pt idx="228">
                  <c:v>0.0320573708206666</c:v>
                </c:pt>
                <c:pt idx="229">
                  <c:v>0.031661600810537</c:v>
                </c:pt>
                <c:pt idx="230">
                  <c:v>0.0312658308004075</c:v>
                </c:pt>
                <c:pt idx="231">
                  <c:v>0.0311866767983844</c:v>
                </c:pt>
                <c:pt idx="232">
                  <c:v>0.0311866767983702</c:v>
                </c:pt>
                <c:pt idx="233">
                  <c:v>0.0311075227963613</c:v>
                </c:pt>
                <c:pt idx="234">
                  <c:v>0.031028368794324</c:v>
                </c:pt>
                <c:pt idx="235">
                  <c:v>0.031028368794324</c:v>
                </c:pt>
                <c:pt idx="236">
                  <c:v>0.031028368794324</c:v>
                </c:pt>
                <c:pt idx="237">
                  <c:v>0.0309492147923009</c:v>
                </c:pt>
                <c:pt idx="238">
                  <c:v>0.0304742907801341</c:v>
                </c:pt>
                <c:pt idx="239">
                  <c:v>0.0303951367781252</c:v>
                </c:pt>
                <c:pt idx="240">
                  <c:v>0.0302368287740649</c:v>
                </c:pt>
                <c:pt idx="241">
                  <c:v>0.0299202127659583</c:v>
                </c:pt>
                <c:pt idx="242">
                  <c:v>0.0298410587639211</c:v>
                </c:pt>
                <c:pt idx="243">
                  <c:v>0.0296827507598891</c:v>
                </c:pt>
                <c:pt idx="244">
                  <c:v>0.0293661347517684</c:v>
                </c:pt>
                <c:pt idx="245">
                  <c:v>0.0290495187436619</c:v>
                </c:pt>
                <c:pt idx="246">
                  <c:v>0.0290495187436761</c:v>
                </c:pt>
                <c:pt idx="247">
                  <c:v>0.0288912107396158</c:v>
                </c:pt>
                <c:pt idx="248">
                  <c:v>0.0288120567375785</c:v>
                </c:pt>
                <c:pt idx="249">
                  <c:v>0.0286537487335465</c:v>
                </c:pt>
                <c:pt idx="250">
                  <c:v>0.0285745947315092</c:v>
                </c:pt>
                <c:pt idx="251">
                  <c:v>0.028495440729472</c:v>
                </c:pt>
                <c:pt idx="252">
                  <c:v>0.02833713272544</c:v>
                </c:pt>
                <c:pt idx="253">
                  <c:v>0.0283371327254258</c:v>
                </c:pt>
                <c:pt idx="254">
                  <c:v>0.0282579787234027</c:v>
                </c:pt>
                <c:pt idx="255">
                  <c:v>0.0280996707193566</c:v>
                </c:pt>
                <c:pt idx="256">
                  <c:v>0.0279413627152962</c:v>
                </c:pt>
                <c:pt idx="257">
                  <c:v>0.0279413627152962</c:v>
                </c:pt>
                <c:pt idx="258">
                  <c:v>0.0278622087132732</c:v>
                </c:pt>
                <c:pt idx="259">
                  <c:v>0.0278622087132732</c:v>
                </c:pt>
                <c:pt idx="260">
                  <c:v>0.0277830547112501</c:v>
                </c:pt>
                <c:pt idx="261">
                  <c:v>0.0277039007092128</c:v>
                </c:pt>
                <c:pt idx="262">
                  <c:v>0.0275455927051666</c:v>
                </c:pt>
                <c:pt idx="263">
                  <c:v>0.0273081306990974</c:v>
                </c:pt>
                <c:pt idx="264">
                  <c:v>0.0271498226950371</c:v>
                </c:pt>
                <c:pt idx="265">
                  <c:v>0.0271498226950229</c:v>
                </c:pt>
                <c:pt idx="266">
                  <c:v>0.0268332066869306</c:v>
                </c:pt>
                <c:pt idx="267">
                  <c:v>0.0268332066869306</c:v>
                </c:pt>
                <c:pt idx="268">
                  <c:v>0.0263582826747779</c:v>
                </c:pt>
                <c:pt idx="269">
                  <c:v>0.0262791286727406</c:v>
                </c:pt>
                <c:pt idx="270">
                  <c:v>0.0261999746707175</c:v>
                </c:pt>
                <c:pt idx="271">
                  <c:v>0.0261208206686945</c:v>
                </c:pt>
                <c:pt idx="272">
                  <c:v>0.0258833586626253</c:v>
                </c:pt>
                <c:pt idx="273">
                  <c:v>0.025804204660588</c:v>
                </c:pt>
                <c:pt idx="274">
                  <c:v>0.025804204660588</c:v>
                </c:pt>
                <c:pt idx="275">
                  <c:v>0.0256458966565276</c:v>
                </c:pt>
                <c:pt idx="276">
                  <c:v>0.0254875886524815</c:v>
                </c:pt>
                <c:pt idx="277">
                  <c:v>0.0254084346504584</c:v>
                </c:pt>
                <c:pt idx="278">
                  <c:v>0.0254084346504584</c:v>
                </c:pt>
                <c:pt idx="279">
                  <c:v>0.0254084346504584</c:v>
                </c:pt>
                <c:pt idx="280">
                  <c:v>0.025250126646398</c:v>
                </c:pt>
                <c:pt idx="281">
                  <c:v>0.0250126646403288</c:v>
                </c:pt>
                <c:pt idx="282">
                  <c:v>0.0249335106382915</c:v>
                </c:pt>
                <c:pt idx="283">
                  <c:v>0.0248543566362684</c:v>
                </c:pt>
                <c:pt idx="284">
                  <c:v>0.0248543566362827</c:v>
                </c:pt>
                <c:pt idx="285">
                  <c:v>0.0247752026342312</c:v>
                </c:pt>
                <c:pt idx="286">
                  <c:v>0.0246168946301992</c:v>
                </c:pt>
                <c:pt idx="287">
                  <c:v>0.0246168946301992</c:v>
                </c:pt>
                <c:pt idx="288">
                  <c:v>0.0244585866261389</c:v>
                </c:pt>
                <c:pt idx="289">
                  <c:v>0.0243794326241016</c:v>
                </c:pt>
                <c:pt idx="290">
                  <c:v>0.0243794326241158</c:v>
                </c:pt>
                <c:pt idx="291">
                  <c:v>0.0243002786220927</c:v>
                </c:pt>
                <c:pt idx="292">
                  <c:v>0.0241419706180324</c:v>
                </c:pt>
                <c:pt idx="293">
                  <c:v>0.0239836626139862</c:v>
                </c:pt>
                <c:pt idx="294">
                  <c:v>0.0239045086119489</c:v>
                </c:pt>
                <c:pt idx="295">
                  <c:v>0.0236670466058797</c:v>
                </c:pt>
                <c:pt idx="296">
                  <c:v>0.0236670466058797</c:v>
                </c:pt>
                <c:pt idx="297">
                  <c:v>0.0235087386018193</c:v>
                </c:pt>
                <c:pt idx="298">
                  <c:v>0.0234295845997963</c:v>
                </c:pt>
                <c:pt idx="299">
                  <c:v>0.0234295845997963</c:v>
                </c:pt>
                <c:pt idx="300">
                  <c:v>0.0233504305977732</c:v>
                </c:pt>
                <c:pt idx="301">
                  <c:v>0.0232712765957501</c:v>
                </c:pt>
                <c:pt idx="302">
                  <c:v>0.0232712765957359</c:v>
                </c:pt>
                <c:pt idx="303">
                  <c:v>0.0231129685916898</c:v>
                </c:pt>
                <c:pt idx="304">
                  <c:v>0.0228755065856205</c:v>
                </c:pt>
                <c:pt idx="305">
                  <c:v>0.0227963525835833</c:v>
                </c:pt>
                <c:pt idx="306">
                  <c:v>0.0227963525835833</c:v>
                </c:pt>
                <c:pt idx="307">
                  <c:v>0.022558890577514</c:v>
                </c:pt>
                <c:pt idx="308">
                  <c:v>0.0222422745694075</c:v>
                </c:pt>
                <c:pt idx="309">
                  <c:v>0.0221631205673702</c:v>
                </c:pt>
                <c:pt idx="310">
                  <c:v>0.021925658561301</c:v>
                </c:pt>
                <c:pt idx="311">
                  <c:v>0.0219256585612868</c:v>
                </c:pt>
                <c:pt idx="312">
                  <c:v>0.0216090425531945</c:v>
                </c:pt>
                <c:pt idx="313">
                  <c:v>0.0216090425531945</c:v>
                </c:pt>
                <c:pt idx="314">
                  <c:v>0.0214507345491341</c:v>
                </c:pt>
                <c:pt idx="315">
                  <c:v>0.0213715805471111</c:v>
                </c:pt>
                <c:pt idx="316">
                  <c:v>0.021292426545088</c:v>
                </c:pt>
                <c:pt idx="317">
                  <c:v>0.021292426545088</c:v>
                </c:pt>
                <c:pt idx="318">
                  <c:v>0.0211341185410276</c:v>
                </c:pt>
                <c:pt idx="319">
                  <c:v>0.0211341185410419</c:v>
                </c:pt>
                <c:pt idx="320">
                  <c:v>0.0209758105369815</c:v>
                </c:pt>
                <c:pt idx="321">
                  <c:v>0.0209758105369815</c:v>
                </c:pt>
                <c:pt idx="322">
                  <c:v>0.0209758105369815</c:v>
                </c:pt>
                <c:pt idx="323">
                  <c:v>0.0209758105369815</c:v>
                </c:pt>
                <c:pt idx="324">
                  <c:v>0.0205800405268377</c:v>
                </c:pt>
                <c:pt idx="325">
                  <c:v>0.0205008865248288</c:v>
                </c:pt>
                <c:pt idx="326">
                  <c:v>0.0204217325227916</c:v>
                </c:pt>
                <c:pt idx="327">
                  <c:v>0.0203425785207685</c:v>
                </c:pt>
                <c:pt idx="328">
                  <c:v>0.0201842705167223</c:v>
                </c:pt>
                <c:pt idx="329">
                  <c:v>0.020025962512662</c:v>
                </c:pt>
                <c:pt idx="330">
                  <c:v>0.0200259625126762</c:v>
                </c:pt>
                <c:pt idx="331">
                  <c:v>0.0198676545086016</c:v>
                </c:pt>
                <c:pt idx="332">
                  <c:v>0.0198676545086158</c:v>
                </c:pt>
                <c:pt idx="333">
                  <c:v>0.0198676545086158</c:v>
                </c:pt>
                <c:pt idx="334">
                  <c:v>0.0197885005065785</c:v>
                </c:pt>
                <c:pt idx="335">
                  <c:v>0.0197885005065927</c:v>
                </c:pt>
                <c:pt idx="336">
                  <c:v>0.0196301925025324</c:v>
                </c:pt>
                <c:pt idx="337">
                  <c:v>0.0196301925025324</c:v>
                </c:pt>
                <c:pt idx="338">
                  <c:v>0.0195510385005093</c:v>
                </c:pt>
                <c:pt idx="339">
                  <c:v>0.019471884498472</c:v>
                </c:pt>
                <c:pt idx="340">
                  <c:v>0.0194718844984862</c:v>
                </c:pt>
                <c:pt idx="341">
                  <c:v>0.019392730496449</c:v>
                </c:pt>
                <c:pt idx="342">
                  <c:v>0.0193135764944259</c:v>
                </c:pt>
                <c:pt idx="343">
                  <c:v>0.0190761144883567</c:v>
                </c:pt>
                <c:pt idx="344">
                  <c:v>0.0190761144883425</c:v>
                </c:pt>
                <c:pt idx="345">
                  <c:v>0.0189969604863194</c:v>
                </c:pt>
                <c:pt idx="346">
                  <c:v>0.0189969604863194</c:v>
                </c:pt>
                <c:pt idx="347">
                  <c:v>0.0189178064842963</c:v>
                </c:pt>
                <c:pt idx="348">
                  <c:v>0.0189178064842963</c:v>
                </c:pt>
                <c:pt idx="349">
                  <c:v>0.0188386524822732</c:v>
                </c:pt>
                <c:pt idx="350">
                  <c:v>0.0187594984802502</c:v>
                </c:pt>
                <c:pt idx="351">
                  <c:v>0.0187594984802359</c:v>
                </c:pt>
                <c:pt idx="352">
                  <c:v>0.0187594984802502</c:v>
                </c:pt>
                <c:pt idx="353">
                  <c:v>0.0187594984802359</c:v>
                </c:pt>
                <c:pt idx="354">
                  <c:v>0.0185220364741667</c:v>
                </c:pt>
                <c:pt idx="355">
                  <c:v>0.0185220364741667</c:v>
                </c:pt>
                <c:pt idx="356">
                  <c:v>0.0183637284701064</c:v>
                </c:pt>
                <c:pt idx="357">
                  <c:v>0.0182845744680833</c:v>
                </c:pt>
                <c:pt idx="358">
                  <c:v>0.0182845744680833</c:v>
                </c:pt>
                <c:pt idx="359">
                  <c:v>0.0180471124620141</c:v>
                </c:pt>
                <c:pt idx="360">
                  <c:v>0.0180471124619999</c:v>
                </c:pt>
                <c:pt idx="361">
                  <c:v>0.0179679584599768</c:v>
                </c:pt>
                <c:pt idx="362">
                  <c:v>0.017967958459991</c:v>
                </c:pt>
                <c:pt idx="363">
                  <c:v>0.0178888044579537</c:v>
                </c:pt>
                <c:pt idx="364">
                  <c:v>0.0177304964538933</c:v>
                </c:pt>
                <c:pt idx="365">
                  <c:v>0.0176513424518703</c:v>
                </c:pt>
                <c:pt idx="366">
                  <c:v>0.0176513424518845</c:v>
                </c:pt>
                <c:pt idx="367">
                  <c:v>0.0176513424518703</c:v>
                </c:pt>
                <c:pt idx="368">
                  <c:v>0.0174930344478241</c:v>
                </c:pt>
                <c:pt idx="369">
                  <c:v>0.0172555724417407</c:v>
                </c:pt>
                <c:pt idx="370">
                  <c:v>0.0171764184397176</c:v>
                </c:pt>
                <c:pt idx="371">
                  <c:v>0.0170972644376945</c:v>
                </c:pt>
                <c:pt idx="372">
                  <c:v>0.0170181104356573</c:v>
                </c:pt>
                <c:pt idx="373">
                  <c:v>0.0170181104356573</c:v>
                </c:pt>
                <c:pt idx="374">
                  <c:v>0.0168598024316111</c:v>
                </c:pt>
                <c:pt idx="375">
                  <c:v>0.0168598024316111</c:v>
                </c:pt>
                <c:pt idx="376">
                  <c:v>0.0168598024316111</c:v>
                </c:pt>
                <c:pt idx="377">
                  <c:v>0.016780648429588</c:v>
                </c:pt>
                <c:pt idx="378">
                  <c:v>0.016780648429588</c:v>
                </c:pt>
                <c:pt idx="379">
                  <c:v>0.016701494427565</c:v>
                </c:pt>
                <c:pt idx="380">
                  <c:v>0.0165431864235046</c:v>
                </c:pt>
                <c:pt idx="381">
                  <c:v>0.0165431864235046</c:v>
                </c:pt>
                <c:pt idx="382">
                  <c:v>0.0165431864235046</c:v>
                </c:pt>
                <c:pt idx="383">
                  <c:v>0.0165431864235046</c:v>
                </c:pt>
                <c:pt idx="384">
                  <c:v>0.0164640324214815</c:v>
                </c:pt>
                <c:pt idx="385">
                  <c:v>0.0164640324214673</c:v>
                </c:pt>
                <c:pt idx="386">
                  <c:v>0.016147416413375</c:v>
                </c:pt>
                <c:pt idx="387">
                  <c:v>0.016147416413375</c:v>
                </c:pt>
                <c:pt idx="388">
                  <c:v>0.0160682624113519</c:v>
                </c:pt>
                <c:pt idx="389">
                  <c:v>0.0160682624113519</c:v>
                </c:pt>
                <c:pt idx="390">
                  <c:v>0.0159891084093147</c:v>
                </c:pt>
                <c:pt idx="391">
                  <c:v>0.0159891084093289</c:v>
                </c:pt>
                <c:pt idx="392">
                  <c:v>0.0159099544072916</c:v>
                </c:pt>
                <c:pt idx="393">
                  <c:v>0.0159099544072916</c:v>
                </c:pt>
                <c:pt idx="394">
                  <c:v>0.0158308004052685</c:v>
                </c:pt>
                <c:pt idx="395">
                  <c:v>0.0156724924012224</c:v>
                </c:pt>
                <c:pt idx="396">
                  <c:v>0.0156724924012082</c:v>
                </c:pt>
                <c:pt idx="397">
                  <c:v>0.0156724924012224</c:v>
                </c:pt>
                <c:pt idx="398">
                  <c:v>0.0155933383991851</c:v>
                </c:pt>
                <c:pt idx="399">
                  <c:v>0.0155933383991851</c:v>
                </c:pt>
                <c:pt idx="400">
                  <c:v>0.0154350303951389</c:v>
                </c:pt>
                <c:pt idx="401">
                  <c:v>0.0154350303951389</c:v>
                </c:pt>
                <c:pt idx="402">
                  <c:v>0.0151975683890555</c:v>
                </c:pt>
                <c:pt idx="403">
                  <c:v>0.0151975683890555</c:v>
                </c:pt>
                <c:pt idx="404">
                  <c:v>0.0151975683890555</c:v>
                </c:pt>
                <c:pt idx="405">
                  <c:v>0.0151184143870324</c:v>
                </c:pt>
                <c:pt idx="406">
                  <c:v>0.0150392603850094</c:v>
                </c:pt>
                <c:pt idx="407">
                  <c:v>0.0150392603850094</c:v>
                </c:pt>
                <c:pt idx="408">
                  <c:v>0.0149601063829721</c:v>
                </c:pt>
                <c:pt idx="409">
                  <c:v>0.0149601063829863</c:v>
                </c:pt>
                <c:pt idx="410">
                  <c:v>0.014880952380949</c:v>
                </c:pt>
                <c:pt idx="411">
                  <c:v>0.014880952380949</c:v>
                </c:pt>
                <c:pt idx="412">
                  <c:v>0.014880952380949</c:v>
                </c:pt>
                <c:pt idx="413">
                  <c:v>0.0147226443769028</c:v>
                </c:pt>
                <c:pt idx="414">
                  <c:v>0.0146434903748798</c:v>
                </c:pt>
                <c:pt idx="415">
                  <c:v>0.0145643363728425</c:v>
                </c:pt>
                <c:pt idx="416">
                  <c:v>0.0145643363728425</c:v>
                </c:pt>
                <c:pt idx="417">
                  <c:v>0.0145643363728567</c:v>
                </c:pt>
                <c:pt idx="418">
                  <c:v>0.0145643363728425</c:v>
                </c:pt>
                <c:pt idx="419">
                  <c:v>0.0144060283687963</c:v>
                </c:pt>
                <c:pt idx="420">
                  <c:v>0.0144060283687963</c:v>
                </c:pt>
                <c:pt idx="421">
                  <c:v>0.0143268743667591</c:v>
                </c:pt>
                <c:pt idx="422">
                  <c:v>0.0143268743667733</c:v>
                </c:pt>
                <c:pt idx="423">
                  <c:v>0.0143268743667733</c:v>
                </c:pt>
                <c:pt idx="424">
                  <c:v>0.0143268743667591</c:v>
                </c:pt>
                <c:pt idx="425">
                  <c:v>0.0142477203647502</c:v>
                </c:pt>
                <c:pt idx="426">
                  <c:v>0.014247720364736</c:v>
                </c:pt>
                <c:pt idx="427">
                  <c:v>0.014247720364736</c:v>
                </c:pt>
                <c:pt idx="428">
                  <c:v>0.0141685663627271</c:v>
                </c:pt>
                <c:pt idx="429">
                  <c:v>0.0141685663627129</c:v>
                </c:pt>
                <c:pt idx="430">
                  <c:v>0.0141685663627129</c:v>
                </c:pt>
                <c:pt idx="431">
                  <c:v>0.0140102583586668</c:v>
                </c:pt>
                <c:pt idx="432">
                  <c:v>0.0140102583586525</c:v>
                </c:pt>
                <c:pt idx="433">
                  <c:v>0.0139311043566437</c:v>
                </c:pt>
                <c:pt idx="434">
                  <c:v>0.0138519503546064</c:v>
                </c:pt>
                <c:pt idx="435">
                  <c:v>0.0137727963525833</c:v>
                </c:pt>
                <c:pt idx="436">
                  <c:v>0.0137727963525833</c:v>
                </c:pt>
                <c:pt idx="437">
                  <c:v>0.0136936423505603</c:v>
                </c:pt>
                <c:pt idx="438">
                  <c:v>0.0136936423505603</c:v>
                </c:pt>
                <c:pt idx="439">
                  <c:v>0.013693642350546</c:v>
                </c:pt>
                <c:pt idx="440">
                  <c:v>0.0135353343465141</c:v>
                </c:pt>
                <c:pt idx="441">
                  <c:v>0.0133770263424537</c:v>
                </c:pt>
                <c:pt idx="442">
                  <c:v>0.0133770263424537</c:v>
                </c:pt>
                <c:pt idx="443">
                  <c:v>0.0133770263424395</c:v>
                </c:pt>
                <c:pt idx="444">
                  <c:v>0.0132978723404307</c:v>
                </c:pt>
                <c:pt idx="445">
                  <c:v>0.0132978723404307</c:v>
                </c:pt>
                <c:pt idx="446">
                  <c:v>0.0132978723404165</c:v>
                </c:pt>
                <c:pt idx="447">
                  <c:v>0.0132187183384076</c:v>
                </c:pt>
                <c:pt idx="448">
                  <c:v>0.0132187183383934</c:v>
                </c:pt>
                <c:pt idx="449">
                  <c:v>0.0132187183384076</c:v>
                </c:pt>
                <c:pt idx="450">
                  <c:v>0.0132187183383934</c:v>
                </c:pt>
                <c:pt idx="451">
                  <c:v>0.0131395643363703</c:v>
                </c:pt>
                <c:pt idx="452">
                  <c:v>0.0131395643363703</c:v>
                </c:pt>
                <c:pt idx="453">
                  <c:v>0.0130604103343472</c:v>
                </c:pt>
                <c:pt idx="454">
                  <c:v>0.0130604103343472</c:v>
                </c:pt>
                <c:pt idx="455">
                  <c:v>0.0130604103343472</c:v>
                </c:pt>
                <c:pt idx="456">
                  <c:v>0.0129021023303011</c:v>
                </c:pt>
                <c:pt idx="457">
                  <c:v>0.0129021023302869</c:v>
                </c:pt>
                <c:pt idx="458">
                  <c:v>0.0128229483282638</c:v>
                </c:pt>
                <c:pt idx="459">
                  <c:v>0.0127437943262407</c:v>
                </c:pt>
                <c:pt idx="460">
                  <c:v>0.0126646403242177</c:v>
                </c:pt>
                <c:pt idx="461">
                  <c:v>0.0125854863221946</c:v>
                </c:pt>
                <c:pt idx="462">
                  <c:v>0.0125854863221804</c:v>
                </c:pt>
                <c:pt idx="463">
                  <c:v>0.0125854863221946</c:v>
                </c:pt>
                <c:pt idx="464">
                  <c:v>0.0125063323201573</c:v>
                </c:pt>
                <c:pt idx="465">
                  <c:v>0.0125063323201715</c:v>
                </c:pt>
                <c:pt idx="466">
                  <c:v>0.0123480243160969</c:v>
                </c:pt>
                <c:pt idx="467">
                  <c:v>0.0123480243161111</c:v>
                </c:pt>
                <c:pt idx="468">
                  <c:v>0.0122688703140881</c:v>
                </c:pt>
                <c:pt idx="469">
                  <c:v>0.0121897163120508</c:v>
                </c:pt>
                <c:pt idx="470">
                  <c:v>0.012189716312065</c:v>
                </c:pt>
                <c:pt idx="471">
                  <c:v>0.0121105623100277</c:v>
                </c:pt>
                <c:pt idx="472">
                  <c:v>0.0121105623100277</c:v>
                </c:pt>
                <c:pt idx="473">
                  <c:v>0.0120314083080046</c:v>
                </c:pt>
                <c:pt idx="474">
                  <c:v>0.0120314083080046</c:v>
                </c:pt>
                <c:pt idx="475">
                  <c:v>0.0120314083080046</c:v>
                </c:pt>
                <c:pt idx="476">
                  <c:v>0.0119522543059816</c:v>
                </c:pt>
                <c:pt idx="477">
                  <c:v>0.0119522543059816</c:v>
                </c:pt>
                <c:pt idx="478">
                  <c:v>0.0119522543059674</c:v>
                </c:pt>
                <c:pt idx="479">
                  <c:v>0.0119522543059816</c:v>
                </c:pt>
                <c:pt idx="480">
                  <c:v>0.0118731003039585</c:v>
                </c:pt>
                <c:pt idx="481">
                  <c:v>0.0118731003039443</c:v>
                </c:pt>
                <c:pt idx="482">
                  <c:v>0.0118731003039585</c:v>
                </c:pt>
                <c:pt idx="483">
                  <c:v>0.0118731003039443</c:v>
                </c:pt>
                <c:pt idx="484">
                  <c:v>0.0117939463019212</c:v>
                </c:pt>
                <c:pt idx="485">
                  <c:v>0.0117939463019354</c:v>
                </c:pt>
                <c:pt idx="486">
                  <c:v>0.0117147922998981</c:v>
                </c:pt>
                <c:pt idx="487">
                  <c:v>0.0117147922998981</c:v>
                </c:pt>
                <c:pt idx="488">
                  <c:v>0.0117147922998981</c:v>
                </c:pt>
                <c:pt idx="489">
                  <c:v>0.0117147922998981</c:v>
                </c:pt>
                <c:pt idx="490">
                  <c:v>0.0115564842958378</c:v>
                </c:pt>
                <c:pt idx="491">
                  <c:v>0.011556484295852</c:v>
                </c:pt>
                <c:pt idx="492">
                  <c:v>0.0114773302938147</c:v>
                </c:pt>
                <c:pt idx="493">
                  <c:v>0.0114773302938289</c:v>
                </c:pt>
                <c:pt idx="494">
                  <c:v>0.0114773302938147</c:v>
                </c:pt>
                <c:pt idx="495">
                  <c:v>0.0113981762917916</c:v>
                </c:pt>
                <c:pt idx="496">
                  <c:v>0.0113981762917916</c:v>
                </c:pt>
                <c:pt idx="497">
                  <c:v>0.0113981762917916</c:v>
                </c:pt>
                <c:pt idx="498">
                  <c:v>0.0113190222897686</c:v>
                </c:pt>
                <c:pt idx="499">
                  <c:v>0.0113190222897686</c:v>
                </c:pt>
                <c:pt idx="500">
                  <c:v>0.0113190222897686</c:v>
                </c:pt>
                <c:pt idx="501">
                  <c:v>0.0113190222897686</c:v>
                </c:pt>
                <c:pt idx="502">
                  <c:v>0.0112398682877313</c:v>
                </c:pt>
                <c:pt idx="503">
                  <c:v>0.0112398682877455</c:v>
                </c:pt>
                <c:pt idx="504">
                  <c:v>0.0111607142857224</c:v>
                </c:pt>
                <c:pt idx="505">
                  <c:v>0.0111607142857082</c:v>
                </c:pt>
                <c:pt idx="506">
                  <c:v>0.0111607142857082</c:v>
                </c:pt>
                <c:pt idx="507">
                  <c:v>0.0111607142857224</c:v>
                </c:pt>
                <c:pt idx="508">
                  <c:v>0.0111607142857082</c:v>
                </c:pt>
                <c:pt idx="509">
                  <c:v>0.0110815602836851</c:v>
                </c:pt>
                <c:pt idx="510">
                  <c:v>0.0110815602836993</c:v>
                </c:pt>
                <c:pt idx="511">
                  <c:v>0.0110815602836851</c:v>
                </c:pt>
                <c:pt idx="512">
                  <c:v>0.0110815602836851</c:v>
                </c:pt>
                <c:pt idx="513">
                  <c:v>0.0110815602836851</c:v>
                </c:pt>
                <c:pt idx="514">
                  <c:v>0.0110815602836851</c:v>
                </c:pt>
                <c:pt idx="515">
                  <c:v>0.011002406281662</c:v>
                </c:pt>
                <c:pt idx="516">
                  <c:v>0.011002406281662</c:v>
                </c:pt>
                <c:pt idx="517">
                  <c:v>0.010923252279639</c:v>
                </c:pt>
                <c:pt idx="518">
                  <c:v>0.010923252279639</c:v>
                </c:pt>
                <c:pt idx="519">
                  <c:v>0.010923252279639</c:v>
                </c:pt>
                <c:pt idx="520">
                  <c:v>0.0108440982776017</c:v>
                </c:pt>
                <c:pt idx="521">
                  <c:v>0.0108440982776159</c:v>
                </c:pt>
                <c:pt idx="522">
                  <c:v>0.0108440982776017</c:v>
                </c:pt>
                <c:pt idx="523">
                  <c:v>0.0108440982776159</c:v>
                </c:pt>
                <c:pt idx="524">
                  <c:v>0.0106857902735555</c:v>
                </c:pt>
                <c:pt idx="525">
                  <c:v>0.0106857902735555</c:v>
                </c:pt>
                <c:pt idx="526">
                  <c:v>0.0106857902735555</c:v>
                </c:pt>
                <c:pt idx="527">
                  <c:v>0.0106066362715325</c:v>
                </c:pt>
                <c:pt idx="528">
                  <c:v>0.0106066362715183</c:v>
                </c:pt>
                <c:pt idx="529">
                  <c:v>0.0105274822695094</c:v>
                </c:pt>
                <c:pt idx="530">
                  <c:v>0.0105274822695094</c:v>
                </c:pt>
                <c:pt idx="531">
                  <c:v>0.0105274822694952</c:v>
                </c:pt>
                <c:pt idx="532">
                  <c:v>0.0104483282674863</c:v>
                </c:pt>
                <c:pt idx="533">
                  <c:v>0.0104483282674721</c:v>
                </c:pt>
                <c:pt idx="534">
                  <c:v>0.0104483282674721</c:v>
                </c:pt>
                <c:pt idx="535">
                  <c:v>0.0104483282674863</c:v>
                </c:pt>
                <c:pt idx="536">
                  <c:v>0.0104483282674721</c:v>
                </c:pt>
                <c:pt idx="537">
                  <c:v>0.010369174265449</c:v>
                </c:pt>
                <c:pt idx="538">
                  <c:v>0.010369174265449</c:v>
                </c:pt>
                <c:pt idx="539">
                  <c:v>0.010290020263426</c:v>
                </c:pt>
                <c:pt idx="540">
                  <c:v>0.010290020263426</c:v>
                </c:pt>
                <c:pt idx="541">
                  <c:v>0.0102108662614029</c:v>
                </c:pt>
                <c:pt idx="542">
                  <c:v>0.0102108662613887</c:v>
                </c:pt>
                <c:pt idx="543">
                  <c:v>0.0101317122593798</c:v>
                </c:pt>
                <c:pt idx="544">
                  <c:v>0.0101317122593656</c:v>
                </c:pt>
                <c:pt idx="545">
                  <c:v>0.0100525582573425</c:v>
                </c:pt>
                <c:pt idx="546">
                  <c:v>0.00997340425531945</c:v>
                </c:pt>
                <c:pt idx="547">
                  <c:v>0.00997340425531945</c:v>
                </c:pt>
                <c:pt idx="548">
                  <c:v>0.00997340425531945</c:v>
                </c:pt>
                <c:pt idx="549">
                  <c:v>0.00997340425531945</c:v>
                </c:pt>
                <c:pt idx="550">
                  <c:v>0.00997340425531945</c:v>
                </c:pt>
                <c:pt idx="551">
                  <c:v>0.00997340425531945</c:v>
                </c:pt>
                <c:pt idx="552">
                  <c:v>0.00989425025329637</c:v>
                </c:pt>
                <c:pt idx="553">
                  <c:v>0.00989425025329637</c:v>
                </c:pt>
                <c:pt idx="554">
                  <c:v>0.00989425025329637</c:v>
                </c:pt>
                <c:pt idx="555">
                  <c:v>0.00989425025328216</c:v>
                </c:pt>
                <c:pt idx="556">
                  <c:v>0.00989425025329637</c:v>
                </c:pt>
                <c:pt idx="557">
                  <c:v>0.00989425025329637</c:v>
                </c:pt>
                <c:pt idx="558">
                  <c:v>0.00989425025329637</c:v>
                </c:pt>
                <c:pt idx="559">
                  <c:v>0.00989425025328216</c:v>
                </c:pt>
                <c:pt idx="560">
                  <c:v>0.0098150962512733</c:v>
                </c:pt>
                <c:pt idx="561">
                  <c:v>0.00981509625125909</c:v>
                </c:pt>
                <c:pt idx="562">
                  <c:v>0.0098150962512733</c:v>
                </c:pt>
                <c:pt idx="563">
                  <c:v>0.00973594224923602</c:v>
                </c:pt>
                <c:pt idx="564">
                  <c:v>0.00973594224923602</c:v>
                </c:pt>
                <c:pt idx="565">
                  <c:v>0.00965678824722715</c:v>
                </c:pt>
                <c:pt idx="566">
                  <c:v>0.00965678824721294</c:v>
                </c:pt>
                <c:pt idx="567">
                  <c:v>0.00965678824721294</c:v>
                </c:pt>
                <c:pt idx="568">
                  <c:v>0.00957763424517566</c:v>
                </c:pt>
                <c:pt idx="569">
                  <c:v>0.00949848024316679</c:v>
                </c:pt>
                <c:pt idx="570">
                  <c:v>0.00949848024316679</c:v>
                </c:pt>
                <c:pt idx="571">
                  <c:v>0.00949848024315258</c:v>
                </c:pt>
                <c:pt idx="572">
                  <c:v>0.00949848024316679</c:v>
                </c:pt>
                <c:pt idx="573">
                  <c:v>0.00941932624112951</c:v>
                </c:pt>
                <c:pt idx="574">
                  <c:v>0.00941932624114372</c:v>
                </c:pt>
                <c:pt idx="575">
                  <c:v>0.00934017223910643</c:v>
                </c:pt>
                <c:pt idx="576">
                  <c:v>0.00934017223910643</c:v>
                </c:pt>
                <c:pt idx="577">
                  <c:v>0.00934017223910643</c:v>
                </c:pt>
                <c:pt idx="578">
                  <c:v>0.00926101823708336</c:v>
                </c:pt>
                <c:pt idx="579">
                  <c:v>0.00926101823708336</c:v>
                </c:pt>
                <c:pt idx="580">
                  <c:v>0.00926101823708336</c:v>
                </c:pt>
                <c:pt idx="581">
                  <c:v>0.00918186423504607</c:v>
                </c:pt>
                <c:pt idx="582">
                  <c:v>0.00918186423506029</c:v>
                </c:pt>
                <c:pt idx="583">
                  <c:v>0.00910271023303721</c:v>
                </c:pt>
                <c:pt idx="584">
                  <c:v>0.009102710233023</c:v>
                </c:pt>
                <c:pt idx="585">
                  <c:v>0.00902355623099993</c:v>
                </c:pt>
                <c:pt idx="586">
                  <c:v>0.00902355623099993</c:v>
                </c:pt>
                <c:pt idx="587">
                  <c:v>0.00894440222897685</c:v>
                </c:pt>
                <c:pt idx="588">
                  <c:v>0.00894440222897685</c:v>
                </c:pt>
                <c:pt idx="589">
                  <c:v>0.00886524822695378</c:v>
                </c:pt>
                <c:pt idx="590">
                  <c:v>0.00886524822695378</c:v>
                </c:pt>
                <c:pt idx="591">
                  <c:v>0.00886524822695378</c:v>
                </c:pt>
                <c:pt idx="592">
                  <c:v>0.00886524822693957</c:v>
                </c:pt>
                <c:pt idx="593">
                  <c:v>0.00886524822695378</c:v>
                </c:pt>
                <c:pt idx="594">
                  <c:v>0.00878609422493071</c:v>
                </c:pt>
                <c:pt idx="595">
                  <c:v>0.00878609422491649</c:v>
                </c:pt>
                <c:pt idx="596">
                  <c:v>0.00878609422493071</c:v>
                </c:pt>
                <c:pt idx="597">
                  <c:v>0.00870694022289342</c:v>
                </c:pt>
                <c:pt idx="598">
                  <c:v>0.00870694022289342</c:v>
                </c:pt>
                <c:pt idx="599">
                  <c:v>0.00870694022290763</c:v>
                </c:pt>
                <c:pt idx="600">
                  <c:v>0.00862778622087035</c:v>
                </c:pt>
                <c:pt idx="601">
                  <c:v>0.00862778622087035</c:v>
                </c:pt>
                <c:pt idx="602">
                  <c:v>0.00862778622087035</c:v>
                </c:pt>
                <c:pt idx="603">
                  <c:v>0.00862778622087035</c:v>
                </c:pt>
                <c:pt idx="604">
                  <c:v>0.00854863221884727</c:v>
                </c:pt>
                <c:pt idx="605">
                  <c:v>0.00854863221884727</c:v>
                </c:pt>
                <c:pt idx="606">
                  <c:v>0.00854863221883306</c:v>
                </c:pt>
                <c:pt idx="607">
                  <c:v>0.00854863221884727</c:v>
                </c:pt>
                <c:pt idx="608">
                  <c:v>0.0084694782168242</c:v>
                </c:pt>
                <c:pt idx="609">
                  <c:v>0.0084694782168242</c:v>
                </c:pt>
                <c:pt idx="610">
                  <c:v>0.00846947821680999</c:v>
                </c:pt>
                <c:pt idx="611">
                  <c:v>0.0084694782168242</c:v>
                </c:pt>
                <c:pt idx="612">
                  <c:v>0.00846947821680999</c:v>
                </c:pt>
                <c:pt idx="613">
                  <c:v>0.0084694782168242</c:v>
                </c:pt>
                <c:pt idx="614">
                  <c:v>0.0084694782168242</c:v>
                </c:pt>
                <c:pt idx="615">
                  <c:v>0.00831117021276384</c:v>
                </c:pt>
                <c:pt idx="616">
                  <c:v>0.00831117021276384</c:v>
                </c:pt>
                <c:pt idx="617">
                  <c:v>0.00823201621074076</c:v>
                </c:pt>
                <c:pt idx="618">
                  <c:v>0.00823201621074076</c:v>
                </c:pt>
                <c:pt idx="619">
                  <c:v>0.00823201621074076</c:v>
                </c:pt>
                <c:pt idx="620">
                  <c:v>0.00823201621074076</c:v>
                </c:pt>
                <c:pt idx="621">
                  <c:v>0.00823201621072655</c:v>
                </c:pt>
                <c:pt idx="622">
                  <c:v>0.00815286220871769</c:v>
                </c:pt>
                <c:pt idx="623">
                  <c:v>0.00815286220871769</c:v>
                </c:pt>
                <c:pt idx="624">
                  <c:v>0.00815286220871769</c:v>
                </c:pt>
                <c:pt idx="625">
                  <c:v>0.00815286220870348</c:v>
                </c:pt>
                <c:pt idx="626">
                  <c:v>0.00815286220871769</c:v>
                </c:pt>
                <c:pt idx="627">
                  <c:v>0.00815286220871769</c:v>
                </c:pt>
                <c:pt idx="628">
                  <c:v>0.00815286220870348</c:v>
                </c:pt>
                <c:pt idx="629">
                  <c:v>0.00815286220871769</c:v>
                </c:pt>
                <c:pt idx="630">
                  <c:v>0.00815286220871769</c:v>
                </c:pt>
                <c:pt idx="631">
                  <c:v>0.00815286220870348</c:v>
                </c:pt>
                <c:pt idx="632">
                  <c:v>0.00807370820669462</c:v>
                </c:pt>
                <c:pt idx="633">
                  <c:v>0.00807370820668041</c:v>
                </c:pt>
                <c:pt idx="634">
                  <c:v>0.00807370820669462</c:v>
                </c:pt>
                <c:pt idx="635">
                  <c:v>0.00807370820668041</c:v>
                </c:pt>
                <c:pt idx="636">
                  <c:v>0.00799455420465733</c:v>
                </c:pt>
                <c:pt idx="637">
                  <c:v>0.00799455420467154</c:v>
                </c:pt>
                <c:pt idx="638">
                  <c:v>0.00799455420465733</c:v>
                </c:pt>
                <c:pt idx="639">
                  <c:v>0.00799455420465733</c:v>
                </c:pt>
                <c:pt idx="640">
                  <c:v>0.00799455420465733</c:v>
                </c:pt>
                <c:pt idx="641">
                  <c:v>0.00791540020263426</c:v>
                </c:pt>
                <c:pt idx="642">
                  <c:v>0.00791540020263426</c:v>
                </c:pt>
                <c:pt idx="643">
                  <c:v>0.00783624620061118</c:v>
                </c:pt>
                <c:pt idx="644">
                  <c:v>0.00783624620061118</c:v>
                </c:pt>
                <c:pt idx="645">
                  <c:v>0.00783624620061118</c:v>
                </c:pt>
                <c:pt idx="646">
                  <c:v>0.00783624620059697</c:v>
                </c:pt>
                <c:pt idx="647">
                  <c:v>0.00783624620061118</c:v>
                </c:pt>
                <c:pt idx="648">
                  <c:v>0.00775709219858811</c:v>
                </c:pt>
                <c:pt idx="649">
                  <c:v>0.00767793819655082</c:v>
                </c:pt>
                <c:pt idx="650">
                  <c:v>0.00767793819655082</c:v>
                </c:pt>
                <c:pt idx="651">
                  <c:v>0.00767793819656504</c:v>
                </c:pt>
                <c:pt idx="652">
                  <c:v>0.00767793819655082</c:v>
                </c:pt>
                <c:pt idx="653">
                  <c:v>0.00767793819655082</c:v>
                </c:pt>
                <c:pt idx="654">
                  <c:v>0.00767793819656504</c:v>
                </c:pt>
                <c:pt idx="655">
                  <c:v>0.00767793819655082</c:v>
                </c:pt>
                <c:pt idx="656">
                  <c:v>0.00759878419452775</c:v>
                </c:pt>
                <c:pt idx="657">
                  <c:v>0.00759878419452775</c:v>
                </c:pt>
                <c:pt idx="658">
                  <c:v>0.00759878419452775</c:v>
                </c:pt>
                <c:pt idx="659">
                  <c:v>0.00759878419452775</c:v>
                </c:pt>
                <c:pt idx="660">
                  <c:v>0.00759878419452775</c:v>
                </c:pt>
                <c:pt idx="661">
                  <c:v>0.00759878419452775</c:v>
                </c:pt>
                <c:pt idx="662">
                  <c:v>0.00759878419452775</c:v>
                </c:pt>
                <c:pt idx="663">
                  <c:v>0.00759878419454196</c:v>
                </c:pt>
                <c:pt idx="664">
                  <c:v>0.00759878419452775</c:v>
                </c:pt>
                <c:pt idx="665">
                  <c:v>0.00751963019249047</c:v>
                </c:pt>
                <c:pt idx="666">
                  <c:v>0.00751963019250468</c:v>
                </c:pt>
                <c:pt idx="667">
                  <c:v>0.00751963019250468</c:v>
                </c:pt>
                <c:pt idx="668">
                  <c:v>0.00751963019250468</c:v>
                </c:pt>
                <c:pt idx="669">
                  <c:v>0.00751963019250468</c:v>
                </c:pt>
                <c:pt idx="670">
                  <c:v>0.00751963019250468</c:v>
                </c:pt>
                <c:pt idx="671">
                  <c:v>0.00751963019250468</c:v>
                </c:pt>
                <c:pt idx="672">
                  <c:v>0.00744047619046739</c:v>
                </c:pt>
                <c:pt idx="673">
                  <c:v>0.0074404761904816</c:v>
                </c:pt>
                <c:pt idx="674">
                  <c:v>0.00744047619046739</c:v>
                </c:pt>
                <c:pt idx="675">
                  <c:v>0.0074404761904816</c:v>
                </c:pt>
                <c:pt idx="676">
                  <c:v>0.0074404761904816</c:v>
                </c:pt>
                <c:pt idx="677">
                  <c:v>0.00736132218844432</c:v>
                </c:pt>
                <c:pt idx="678">
                  <c:v>0.00736132218844432</c:v>
                </c:pt>
                <c:pt idx="679">
                  <c:v>0.00728216818643545</c:v>
                </c:pt>
                <c:pt idx="680">
                  <c:v>0.00728216818642124</c:v>
                </c:pt>
                <c:pt idx="681">
                  <c:v>0.00728216818642124</c:v>
                </c:pt>
                <c:pt idx="682">
                  <c:v>0.00728216818642124</c:v>
                </c:pt>
                <c:pt idx="683">
                  <c:v>0.00720301418439817</c:v>
                </c:pt>
                <c:pt idx="684">
                  <c:v>0.00720301418439817</c:v>
                </c:pt>
                <c:pt idx="685">
                  <c:v>0.00720301418439817</c:v>
                </c:pt>
                <c:pt idx="686">
                  <c:v>0.00720301418439817</c:v>
                </c:pt>
                <c:pt idx="687">
                  <c:v>0.00720301418439817</c:v>
                </c:pt>
                <c:pt idx="688">
                  <c:v>0.00712386018236088</c:v>
                </c:pt>
                <c:pt idx="689">
                  <c:v>0.00712386018237509</c:v>
                </c:pt>
                <c:pt idx="690">
                  <c:v>0.00704470618035202</c:v>
                </c:pt>
                <c:pt idx="691">
                  <c:v>0.00704470618033781</c:v>
                </c:pt>
                <c:pt idx="692">
                  <c:v>0.00704470618035202</c:v>
                </c:pt>
                <c:pt idx="693">
                  <c:v>0.00704470618033781</c:v>
                </c:pt>
                <c:pt idx="694">
                  <c:v>0.00704470618033781</c:v>
                </c:pt>
                <c:pt idx="695">
                  <c:v>0.00704470618035202</c:v>
                </c:pt>
                <c:pt idx="696">
                  <c:v>0.00704470618033781</c:v>
                </c:pt>
                <c:pt idx="697">
                  <c:v>0.00696555217832895</c:v>
                </c:pt>
                <c:pt idx="698">
                  <c:v>0.00696555217831474</c:v>
                </c:pt>
                <c:pt idx="699">
                  <c:v>0.00696555217831474</c:v>
                </c:pt>
                <c:pt idx="700">
                  <c:v>0.00696555217831474</c:v>
                </c:pt>
                <c:pt idx="701">
                  <c:v>0.00696555217832895</c:v>
                </c:pt>
                <c:pt idx="702">
                  <c:v>0.00696555217831474</c:v>
                </c:pt>
                <c:pt idx="703">
                  <c:v>0.00696555217831474</c:v>
                </c:pt>
                <c:pt idx="704">
                  <c:v>0.00696555217831474</c:v>
                </c:pt>
                <c:pt idx="705">
                  <c:v>0.00688639817629166</c:v>
                </c:pt>
                <c:pt idx="706">
                  <c:v>0.00688639817629166</c:v>
                </c:pt>
                <c:pt idx="707">
                  <c:v>0.00688639817629166</c:v>
                </c:pt>
                <c:pt idx="708">
                  <c:v>0.00688639817629166</c:v>
                </c:pt>
                <c:pt idx="709">
                  <c:v>0.00680724417426859</c:v>
                </c:pt>
                <c:pt idx="710">
                  <c:v>0.00680724417426859</c:v>
                </c:pt>
                <c:pt idx="711">
                  <c:v>0.00680724417426859</c:v>
                </c:pt>
                <c:pt idx="712">
                  <c:v>0.00680724417425438</c:v>
                </c:pt>
                <c:pt idx="713">
                  <c:v>0.00680724417426859</c:v>
                </c:pt>
                <c:pt idx="714">
                  <c:v>0.00680724417426859</c:v>
                </c:pt>
                <c:pt idx="715">
                  <c:v>0.00680724417426859</c:v>
                </c:pt>
                <c:pt idx="716">
                  <c:v>0.00680724417426859</c:v>
                </c:pt>
                <c:pt idx="717">
                  <c:v>0.00680724417425438</c:v>
                </c:pt>
                <c:pt idx="718">
                  <c:v>0.00680724417426859</c:v>
                </c:pt>
                <c:pt idx="719">
                  <c:v>0.00672809017224551</c:v>
                </c:pt>
                <c:pt idx="720">
                  <c:v>0.0067280901722313</c:v>
                </c:pt>
                <c:pt idx="721">
                  <c:v>0.00672809017224551</c:v>
                </c:pt>
                <c:pt idx="722">
                  <c:v>0.0067280901722313</c:v>
                </c:pt>
                <c:pt idx="723">
                  <c:v>0.00672809017224551</c:v>
                </c:pt>
                <c:pt idx="724">
                  <c:v>0.0067280901722313</c:v>
                </c:pt>
                <c:pt idx="725">
                  <c:v>0.00664893617022244</c:v>
                </c:pt>
                <c:pt idx="726">
                  <c:v>0.00664893617020823</c:v>
                </c:pt>
                <c:pt idx="727">
                  <c:v>0.00664893617020823</c:v>
                </c:pt>
                <c:pt idx="728">
                  <c:v>0.00664893617022244</c:v>
                </c:pt>
                <c:pt idx="729">
                  <c:v>0.00664893617020823</c:v>
                </c:pt>
                <c:pt idx="730">
                  <c:v>0.00664893617020823</c:v>
                </c:pt>
                <c:pt idx="731">
                  <c:v>0.00664893617022244</c:v>
                </c:pt>
                <c:pt idx="732">
                  <c:v>0.00664893617020823</c:v>
                </c:pt>
                <c:pt idx="733">
                  <c:v>0.00664893617020823</c:v>
                </c:pt>
                <c:pt idx="734">
                  <c:v>0.00664893617022244</c:v>
                </c:pt>
                <c:pt idx="735">
                  <c:v>0.00664893617020823</c:v>
                </c:pt>
                <c:pt idx="736">
                  <c:v>0.00656978216818515</c:v>
                </c:pt>
                <c:pt idx="737">
                  <c:v>0.00656978216818515</c:v>
                </c:pt>
                <c:pt idx="738">
                  <c:v>0.00656978216818515</c:v>
                </c:pt>
                <c:pt idx="739">
                  <c:v>0.00656978216818515</c:v>
                </c:pt>
                <c:pt idx="740">
                  <c:v>0.00656978216818515</c:v>
                </c:pt>
                <c:pt idx="741">
                  <c:v>0.00656978216818515</c:v>
                </c:pt>
                <c:pt idx="742">
                  <c:v>0.00656978216819937</c:v>
                </c:pt>
                <c:pt idx="743">
                  <c:v>0.00656978216818515</c:v>
                </c:pt>
                <c:pt idx="744">
                  <c:v>0.00656978216818515</c:v>
                </c:pt>
                <c:pt idx="745">
                  <c:v>0.00656978216818515</c:v>
                </c:pt>
                <c:pt idx="746">
                  <c:v>0.00656978216818515</c:v>
                </c:pt>
                <c:pt idx="747">
                  <c:v>0.00656978216818515</c:v>
                </c:pt>
                <c:pt idx="748">
                  <c:v>0.00656978216818515</c:v>
                </c:pt>
                <c:pt idx="749">
                  <c:v>0.00656978216818515</c:v>
                </c:pt>
                <c:pt idx="750">
                  <c:v>0.00649062816616208</c:v>
                </c:pt>
                <c:pt idx="751">
                  <c:v>0.00649062816616208</c:v>
                </c:pt>
                <c:pt idx="752">
                  <c:v>0.00649062816616208</c:v>
                </c:pt>
                <c:pt idx="753">
                  <c:v>0.00649062816616208</c:v>
                </c:pt>
                <c:pt idx="754">
                  <c:v>0.00649062816614787</c:v>
                </c:pt>
                <c:pt idx="755">
                  <c:v>0.00649062816616208</c:v>
                </c:pt>
                <c:pt idx="756">
                  <c:v>0.00649062816616208</c:v>
                </c:pt>
                <c:pt idx="757">
                  <c:v>0.00649062816616208</c:v>
                </c:pt>
                <c:pt idx="758">
                  <c:v>0.00641147416413901</c:v>
                </c:pt>
                <c:pt idx="759">
                  <c:v>0.0064114741641248</c:v>
                </c:pt>
                <c:pt idx="760">
                  <c:v>0.00641147416413901</c:v>
                </c:pt>
                <c:pt idx="761">
                  <c:v>0.00641147416413901</c:v>
                </c:pt>
                <c:pt idx="762">
                  <c:v>0.00633232016210172</c:v>
                </c:pt>
                <c:pt idx="763">
                  <c:v>0.00633232016210172</c:v>
                </c:pt>
                <c:pt idx="764">
                  <c:v>0.00633232016211593</c:v>
                </c:pt>
                <c:pt idx="765">
                  <c:v>0.00633232016210172</c:v>
                </c:pt>
                <c:pt idx="766">
                  <c:v>0.00625316616007865</c:v>
                </c:pt>
                <c:pt idx="767">
                  <c:v>0.00625316616009286</c:v>
                </c:pt>
                <c:pt idx="768">
                  <c:v>0.00625316616007865</c:v>
                </c:pt>
                <c:pt idx="769">
                  <c:v>0.00625316616007865</c:v>
                </c:pt>
                <c:pt idx="770">
                  <c:v>0.00625316616007865</c:v>
                </c:pt>
                <c:pt idx="771">
                  <c:v>0.00617401215805557</c:v>
                </c:pt>
                <c:pt idx="772">
                  <c:v>0.00617401215805557</c:v>
                </c:pt>
                <c:pt idx="773">
                  <c:v>0.00617401215805557</c:v>
                </c:pt>
                <c:pt idx="774">
                  <c:v>0.00617401215805557</c:v>
                </c:pt>
                <c:pt idx="775">
                  <c:v>0.00617401215805557</c:v>
                </c:pt>
                <c:pt idx="776">
                  <c:v>0.00617401215805557</c:v>
                </c:pt>
                <c:pt idx="777">
                  <c:v>0.00617401215805557</c:v>
                </c:pt>
                <c:pt idx="778">
                  <c:v>0.00617401215805557</c:v>
                </c:pt>
                <c:pt idx="779">
                  <c:v>0.00617401215804136</c:v>
                </c:pt>
                <c:pt idx="780">
                  <c:v>0.00617401215805557</c:v>
                </c:pt>
                <c:pt idx="781">
                  <c:v>0.00617401215805557</c:v>
                </c:pt>
                <c:pt idx="782">
                  <c:v>0.00617401215805557</c:v>
                </c:pt>
                <c:pt idx="783">
                  <c:v>0.00617401215805557</c:v>
                </c:pt>
                <c:pt idx="784">
                  <c:v>0.0060948581560325</c:v>
                </c:pt>
                <c:pt idx="785">
                  <c:v>0.0060948581560325</c:v>
                </c:pt>
                <c:pt idx="786">
                  <c:v>0.00609485815601829</c:v>
                </c:pt>
                <c:pt idx="787">
                  <c:v>0.0060948581560325</c:v>
                </c:pt>
                <c:pt idx="788">
                  <c:v>0.0060948581560325</c:v>
                </c:pt>
                <c:pt idx="789">
                  <c:v>0.00609485815601829</c:v>
                </c:pt>
                <c:pt idx="790">
                  <c:v>0.0060948581560325</c:v>
                </c:pt>
                <c:pt idx="791">
                  <c:v>0.0060948581560325</c:v>
                </c:pt>
                <c:pt idx="792">
                  <c:v>0.00601570415399521</c:v>
                </c:pt>
                <c:pt idx="793">
                  <c:v>0.00601570415400943</c:v>
                </c:pt>
                <c:pt idx="794">
                  <c:v>0.00601570415399521</c:v>
                </c:pt>
                <c:pt idx="795">
                  <c:v>0.00601570415400943</c:v>
                </c:pt>
                <c:pt idx="796">
                  <c:v>0.00601570415399521</c:v>
                </c:pt>
                <c:pt idx="797">
                  <c:v>0.00601570415400943</c:v>
                </c:pt>
                <c:pt idx="798">
                  <c:v>0.00601570415399521</c:v>
                </c:pt>
                <c:pt idx="799">
                  <c:v>0.00601570415400943</c:v>
                </c:pt>
                <c:pt idx="800">
                  <c:v>0.00601570415399521</c:v>
                </c:pt>
                <c:pt idx="801">
                  <c:v>0.00601570415400943</c:v>
                </c:pt>
                <c:pt idx="802">
                  <c:v>0.00601570415399521</c:v>
                </c:pt>
                <c:pt idx="803">
                  <c:v>0.00593655015197214</c:v>
                </c:pt>
                <c:pt idx="804">
                  <c:v>0.00593655015198635</c:v>
                </c:pt>
                <c:pt idx="805">
                  <c:v>0.00593655015197214</c:v>
                </c:pt>
                <c:pt idx="806">
                  <c:v>0.00593655015197214</c:v>
                </c:pt>
                <c:pt idx="807">
                  <c:v>0.00593655015197214</c:v>
                </c:pt>
                <c:pt idx="808">
                  <c:v>0.00593655015198635</c:v>
                </c:pt>
                <c:pt idx="809">
                  <c:v>0.00593655015197214</c:v>
                </c:pt>
                <c:pt idx="810">
                  <c:v>0.00593655015197214</c:v>
                </c:pt>
                <c:pt idx="811">
                  <c:v>0.00593655015197214</c:v>
                </c:pt>
                <c:pt idx="812">
                  <c:v>0.00585739614994907</c:v>
                </c:pt>
                <c:pt idx="813">
                  <c:v>0.00585739614994907</c:v>
                </c:pt>
                <c:pt idx="814">
                  <c:v>0.00585739614994907</c:v>
                </c:pt>
                <c:pt idx="815">
                  <c:v>0.00585739614994907</c:v>
                </c:pt>
                <c:pt idx="816">
                  <c:v>0.00585739614996328</c:v>
                </c:pt>
                <c:pt idx="817">
                  <c:v>0.00585739614994907</c:v>
                </c:pt>
                <c:pt idx="818">
                  <c:v>0.00585739614994907</c:v>
                </c:pt>
                <c:pt idx="819">
                  <c:v>0.00585739614994907</c:v>
                </c:pt>
                <c:pt idx="820">
                  <c:v>0.00577824214791178</c:v>
                </c:pt>
                <c:pt idx="821">
                  <c:v>0.00577824214792599</c:v>
                </c:pt>
                <c:pt idx="822">
                  <c:v>0.00577824214792599</c:v>
                </c:pt>
                <c:pt idx="823">
                  <c:v>0.00577824214792599</c:v>
                </c:pt>
                <c:pt idx="824">
                  <c:v>0.00577824214792599</c:v>
                </c:pt>
                <c:pt idx="825">
                  <c:v>0.00569908814588871</c:v>
                </c:pt>
                <c:pt idx="826">
                  <c:v>0.00569908814590292</c:v>
                </c:pt>
                <c:pt idx="827">
                  <c:v>0.00569908814588871</c:v>
                </c:pt>
                <c:pt idx="828">
                  <c:v>0.00569908814590292</c:v>
                </c:pt>
                <c:pt idx="829">
                  <c:v>0.00569908814588871</c:v>
                </c:pt>
                <c:pt idx="830">
                  <c:v>0.00569908814590292</c:v>
                </c:pt>
                <c:pt idx="831">
                  <c:v>0.00569908814588871</c:v>
                </c:pt>
                <c:pt idx="832">
                  <c:v>0.00569908814590292</c:v>
                </c:pt>
                <c:pt idx="833">
                  <c:v>0.00561993414386563</c:v>
                </c:pt>
                <c:pt idx="834">
                  <c:v>0.00561993414387984</c:v>
                </c:pt>
                <c:pt idx="835">
                  <c:v>0.00561993414386563</c:v>
                </c:pt>
                <c:pt idx="836">
                  <c:v>0.00561993414386563</c:v>
                </c:pt>
                <c:pt idx="837">
                  <c:v>0.00561993414387984</c:v>
                </c:pt>
                <c:pt idx="838">
                  <c:v>0.00561993414386563</c:v>
                </c:pt>
                <c:pt idx="839">
                  <c:v>0.00561993414386563</c:v>
                </c:pt>
                <c:pt idx="840">
                  <c:v>0.00554078014184256</c:v>
                </c:pt>
                <c:pt idx="841">
                  <c:v>0.00554078014184256</c:v>
                </c:pt>
                <c:pt idx="842">
                  <c:v>0.00554078014185677</c:v>
                </c:pt>
                <c:pt idx="843">
                  <c:v>0.00554078014184256</c:v>
                </c:pt>
                <c:pt idx="844">
                  <c:v>0.00554078014184256</c:v>
                </c:pt>
                <c:pt idx="845">
                  <c:v>0.00554078014184256</c:v>
                </c:pt>
                <c:pt idx="846">
                  <c:v>0.00554078014184256</c:v>
                </c:pt>
                <c:pt idx="847">
                  <c:v>0.00554078014184256</c:v>
                </c:pt>
                <c:pt idx="848">
                  <c:v>0.00554078014184256</c:v>
                </c:pt>
                <c:pt idx="849">
                  <c:v>0.00554078014184256</c:v>
                </c:pt>
                <c:pt idx="850">
                  <c:v>0.00554078014184256</c:v>
                </c:pt>
                <c:pt idx="851">
                  <c:v>0.00554078014184256</c:v>
                </c:pt>
                <c:pt idx="852">
                  <c:v>0.00546162613981949</c:v>
                </c:pt>
                <c:pt idx="853">
                  <c:v>0.00546162613981949</c:v>
                </c:pt>
                <c:pt idx="854">
                  <c:v>0.00546162613981949</c:v>
                </c:pt>
                <c:pt idx="855">
                  <c:v>0.00546162613981949</c:v>
                </c:pt>
                <c:pt idx="856">
                  <c:v>0.00546162613981949</c:v>
                </c:pt>
                <c:pt idx="857">
                  <c:v>0.0053824721377822</c:v>
                </c:pt>
                <c:pt idx="858">
                  <c:v>0.00538247213779641</c:v>
                </c:pt>
                <c:pt idx="859">
                  <c:v>0.00538247213779641</c:v>
                </c:pt>
                <c:pt idx="860">
                  <c:v>0.0053824721377822</c:v>
                </c:pt>
                <c:pt idx="861">
                  <c:v>0.00538247213779641</c:v>
                </c:pt>
                <c:pt idx="862">
                  <c:v>0.00538247213779641</c:v>
                </c:pt>
                <c:pt idx="863">
                  <c:v>0.0053824721377822</c:v>
                </c:pt>
                <c:pt idx="864">
                  <c:v>0.00538247213779641</c:v>
                </c:pt>
                <c:pt idx="865">
                  <c:v>0.00538247213779641</c:v>
                </c:pt>
                <c:pt idx="866">
                  <c:v>0.00530331813575913</c:v>
                </c:pt>
                <c:pt idx="867">
                  <c:v>0.00530331813575913</c:v>
                </c:pt>
                <c:pt idx="868">
                  <c:v>0.00530331813577334</c:v>
                </c:pt>
                <c:pt idx="869">
                  <c:v>0.00530331813575913</c:v>
                </c:pt>
                <c:pt idx="870">
                  <c:v>0.00530331813577334</c:v>
                </c:pt>
                <c:pt idx="871">
                  <c:v>0.00530331813575913</c:v>
                </c:pt>
                <c:pt idx="872">
                  <c:v>0.00530331813575913</c:v>
                </c:pt>
                <c:pt idx="873">
                  <c:v>0.00530331813577334</c:v>
                </c:pt>
                <c:pt idx="874">
                  <c:v>0.00530331813575913</c:v>
                </c:pt>
                <c:pt idx="875">
                  <c:v>0.00530331813577334</c:v>
                </c:pt>
                <c:pt idx="876">
                  <c:v>0.00530331813575913</c:v>
                </c:pt>
                <c:pt idx="877">
                  <c:v>0.00530331813575913</c:v>
                </c:pt>
                <c:pt idx="878">
                  <c:v>0.00530331813577334</c:v>
                </c:pt>
                <c:pt idx="879">
                  <c:v>0.00522416413373605</c:v>
                </c:pt>
                <c:pt idx="880">
                  <c:v>0.00522416413373605</c:v>
                </c:pt>
                <c:pt idx="881">
                  <c:v>0.00522416413373605</c:v>
                </c:pt>
                <c:pt idx="882">
                  <c:v>0.00522416413375026</c:v>
                </c:pt>
                <c:pt idx="883">
                  <c:v>0.00522416413373605</c:v>
                </c:pt>
                <c:pt idx="884">
                  <c:v>0.00522416413373605</c:v>
                </c:pt>
                <c:pt idx="885">
                  <c:v>0.00522416413373605</c:v>
                </c:pt>
                <c:pt idx="886">
                  <c:v>0.00522416413373605</c:v>
                </c:pt>
                <c:pt idx="887">
                  <c:v>0.00522416413375026</c:v>
                </c:pt>
                <c:pt idx="888">
                  <c:v>0.00522416413373605</c:v>
                </c:pt>
                <c:pt idx="889">
                  <c:v>0.00522416413373605</c:v>
                </c:pt>
                <c:pt idx="890">
                  <c:v>0.00522416413373605</c:v>
                </c:pt>
                <c:pt idx="891">
                  <c:v>0.00514501013171298</c:v>
                </c:pt>
                <c:pt idx="892">
                  <c:v>0.00514501013171298</c:v>
                </c:pt>
                <c:pt idx="893">
                  <c:v>0.00514501013171298</c:v>
                </c:pt>
                <c:pt idx="894">
                  <c:v>0.00514501013171298</c:v>
                </c:pt>
                <c:pt idx="895">
                  <c:v>0.00514501013171298</c:v>
                </c:pt>
                <c:pt idx="896">
                  <c:v>0.00514501013171298</c:v>
                </c:pt>
                <c:pt idx="897">
                  <c:v>0.00514501013171298</c:v>
                </c:pt>
                <c:pt idx="898">
                  <c:v>0.00514501013171298</c:v>
                </c:pt>
                <c:pt idx="899">
                  <c:v>0.00514501013171298</c:v>
                </c:pt>
                <c:pt idx="900">
                  <c:v>0.00514501013171298</c:v>
                </c:pt>
                <c:pt idx="901">
                  <c:v>0.00514501013171298</c:v>
                </c:pt>
                <c:pt idx="902">
                  <c:v>0.00514501013169877</c:v>
                </c:pt>
                <c:pt idx="903">
                  <c:v>0.00514501013171298</c:v>
                </c:pt>
                <c:pt idx="904">
                  <c:v>0.0050658561296899</c:v>
                </c:pt>
                <c:pt idx="905">
                  <c:v>0.0050658561296899</c:v>
                </c:pt>
                <c:pt idx="906">
                  <c:v>0.0050658561296899</c:v>
                </c:pt>
                <c:pt idx="907">
                  <c:v>0.00506585612967569</c:v>
                </c:pt>
                <c:pt idx="908">
                  <c:v>0.0050658561296899</c:v>
                </c:pt>
                <c:pt idx="909">
                  <c:v>0.0050658561296899</c:v>
                </c:pt>
                <c:pt idx="910">
                  <c:v>0.00506585612967569</c:v>
                </c:pt>
                <c:pt idx="911">
                  <c:v>0.0050658561296899</c:v>
                </c:pt>
                <c:pt idx="912">
                  <c:v>0.0050658561296899</c:v>
                </c:pt>
                <c:pt idx="913">
                  <c:v>0.0050658561296899</c:v>
                </c:pt>
                <c:pt idx="914">
                  <c:v>0.00506585612967569</c:v>
                </c:pt>
                <c:pt idx="915">
                  <c:v>0.0050658561296899</c:v>
                </c:pt>
                <c:pt idx="916">
                  <c:v>0.0050658561296899</c:v>
                </c:pt>
                <c:pt idx="917">
                  <c:v>0.00506585612967569</c:v>
                </c:pt>
                <c:pt idx="918">
                  <c:v>0.0050658561296899</c:v>
                </c:pt>
                <c:pt idx="919">
                  <c:v>0.0050658561296899</c:v>
                </c:pt>
                <c:pt idx="920">
                  <c:v>0.0050658561296899</c:v>
                </c:pt>
                <c:pt idx="921">
                  <c:v>0.00498670212765262</c:v>
                </c:pt>
                <c:pt idx="922">
                  <c:v>0.00498670212766683</c:v>
                </c:pt>
                <c:pt idx="923">
                  <c:v>0.00498670212765262</c:v>
                </c:pt>
                <c:pt idx="924">
                  <c:v>0.00498670212766683</c:v>
                </c:pt>
                <c:pt idx="925">
                  <c:v>0.00498670212765262</c:v>
                </c:pt>
                <c:pt idx="926">
                  <c:v>0.00498670212766683</c:v>
                </c:pt>
                <c:pt idx="927">
                  <c:v>0.00498670212765262</c:v>
                </c:pt>
                <c:pt idx="928">
                  <c:v>0.00498670212766683</c:v>
                </c:pt>
                <c:pt idx="929">
                  <c:v>0.00498670212765262</c:v>
                </c:pt>
                <c:pt idx="930">
                  <c:v>0.00498670212766683</c:v>
                </c:pt>
                <c:pt idx="931">
                  <c:v>0.00498670212765262</c:v>
                </c:pt>
                <c:pt idx="932">
                  <c:v>0.00498670212766683</c:v>
                </c:pt>
                <c:pt idx="933">
                  <c:v>0.00498670212765262</c:v>
                </c:pt>
                <c:pt idx="934">
                  <c:v>0.00498670212765262</c:v>
                </c:pt>
                <c:pt idx="935">
                  <c:v>0.00498670212766683</c:v>
                </c:pt>
                <c:pt idx="936">
                  <c:v>0.00490754812562954</c:v>
                </c:pt>
                <c:pt idx="937">
                  <c:v>0.00490754812562954</c:v>
                </c:pt>
                <c:pt idx="938">
                  <c:v>0.00490754812564376</c:v>
                </c:pt>
                <c:pt idx="939">
                  <c:v>0.00490754812562954</c:v>
                </c:pt>
                <c:pt idx="940">
                  <c:v>0.00490754812562954</c:v>
                </c:pt>
                <c:pt idx="941">
                  <c:v>0.00490754812564376</c:v>
                </c:pt>
                <c:pt idx="942">
                  <c:v>0.00490754812562954</c:v>
                </c:pt>
                <c:pt idx="943">
                  <c:v>0.00490754812562954</c:v>
                </c:pt>
                <c:pt idx="944">
                  <c:v>0.00490754812562954</c:v>
                </c:pt>
                <c:pt idx="945">
                  <c:v>0.00490754812564376</c:v>
                </c:pt>
                <c:pt idx="946">
                  <c:v>0.00482839412360647</c:v>
                </c:pt>
                <c:pt idx="947">
                  <c:v>0.00482839412360647</c:v>
                </c:pt>
                <c:pt idx="948">
                  <c:v>0.00482839412360647</c:v>
                </c:pt>
                <c:pt idx="949">
                  <c:v>0.00482839412360647</c:v>
                </c:pt>
                <c:pt idx="950">
                  <c:v>0.00482839412360647</c:v>
                </c:pt>
                <c:pt idx="951">
                  <c:v>0.00482839412360647</c:v>
                </c:pt>
                <c:pt idx="952">
                  <c:v>0.00482839412360647</c:v>
                </c:pt>
                <c:pt idx="953">
                  <c:v>0.00482839412360647</c:v>
                </c:pt>
                <c:pt idx="954">
                  <c:v>0.00482839412360647</c:v>
                </c:pt>
                <c:pt idx="955">
                  <c:v>0.00482839412360647</c:v>
                </c:pt>
                <c:pt idx="956">
                  <c:v>0.00482839412360647</c:v>
                </c:pt>
                <c:pt idx="957">
                  <c:v>0.00482839412360647</c:v>
                </c:pt>
                <c:pt idx="958">
                  <c:v>0.00482839412360647</c:v>
                </c:pt>
                <c:pt idx="959">
                  <c:v>0.00482839412360647</c:v>
                </c:pt>
                <c:pt idx="960">
                  <c:v>0.00482839412360647</c:v>
                </c:pt>
                <c:pt idx="961">
                  <c:v>0.00482839412360647</c:v>
                </c:pt>
                <c:pt idx="962">
                  <c:v>0.00482839412360647</c:v>
                </c:pt>
                <c:pt idx="963">
                  <c:v>0.00482839412360647</c:v>
                </c:pt>
                <c:pt idx="964">
                  <c:v>0.00482839412360647</c:v>
                </c:pt>
                <c:pt idx="965">
                  <c:v>0.00482839412360647</c:v>
                </c:pt>
                <c:pt idx="966">
                  <c:v>0.00482839412360647</c:v>
                </c:pt>
                <c:pt idx="967">
                  <c:v>0.00482839412360647</c:v>
                </c:pt>
                <c:pt idx="968">
                  <c:v>0.0047492401215834</c:v>
                </c:pt>
                <c:pt idx="969">
                  <c:v>0.0047492401215834</c:v>
                </c:pt>
                <c:pt idx="970">
                  <c:v>0.0047492401215834</c:v>
                </c:pt>
                <c:pt idx="971">
                  <c:v>0.00474924012156919</c:v>
                </c:pt>
                <c:pt idx="972">
                  <c:v>0.0047492401215834</c:v>
                </c:pt>
                <c:pt idx="973">
                  <c:v>0.0047492401215834</c:v>
                </c:pt>
                <c:pt idx="974">
                  <c:v>0.0047492401215834</c:v>
                </c:pt>
                <c:pt idx="975">
                  <c:v>0.0047492401215834</c:v>
                </c:pt>
                <c:pt idx="976">
                  <c:v>0.00474924012156919</c:v>
                </c:pt>
                <c:pt idx="977">
                  <c:v>0.00467008611956032</c:v>
                </c:pt>
                <c:pt idx="978">
                  <c:v>0.00467008611956032</c:v>
                </c:pt>
                <c:pt idx="979">
                  <c:v>0.00467008611954611</c:v>
                </c:pt>
                <c:pt idx="980">
                  <c:v>0.00467008611956032</c:v>
                </c:pt>
                <c:pt idx="981">
                  <c:v>0.00467008611954611</c:v>
                </c:pt>
                <c:pt idx="982">
                  <c:v>0.00467008611956032</c:v>
                </c:pt>
                <c:pt idx="983">
                  <c:v>0.00467008611954611</c:v>
                </c:pt>
                <c:pt idx="984">
                  <c:v>0.00467008611956032</c:v>
                </c:pt>
                <c:pt idx="985">
                  <c:v>0.00467008611956032</c:v>
                </c:pt>
                <c:pt idx="986">
                  <c:v>0.00467008611954611</c:v>
                </c:pt>
                <c:pt idx="987">
                  <c:v>0.00459093211752304</c:v>
                </c:pt>
                <c:pt idx="988">
                  <c:v>0.00459093211753725</c:v>
                </c:pt>
                <c:pt idx="989">
                  <c:v>0.00459093211752304</c:v>
                </c:pt>
                <c:pt idx="990">
                  <c:v>0.00459093211752304</c:v>
                </c:pt>
                <c:pt idx="991">
                  <c:v>0.00459093211753725</c:v>
                </c:pt>
                <c:pt idx="992">
                  <c:v>0.00459093211752304</c:v>
                </c:pt>
                <c:pt idx="993">
                  <c:v>0.00459093211752304</c:v>
                </c:pt>
                <c:pt idx="994">
                  <c:v>0.00459093211753725</c:v>
                </c:pt>
                <c:pt idx="995">
                  <c:v>0.00459093211752304</c:v>
                </c:pt>
                <c:pt idx="996">
                  <c:v>0.00459093211752304</c:v>
                </c:pt>
                <c:pt idx="997">
                  <c:v>0.00459093211753725</c:v>
                </c:pt>
                <c:pt idx="998">
                  <c:v>0.00459093211752304</c:v>
                </c:pt>
                <c:pt idx="999">
                  <c:v>0.00459093211753725</c:v>
                </c:pt>
                <c:pt idx="1000">
                  <c:v>0.00459093211752304</c:v>
                </c:pt>
                <c:pt idx="1001">
                  <c:v>0.00459093211752304</c:v>
                </c:pt>
                <c:pt idx="1002">
                  <c:v>0.00451177811549996</c:v>
                </c:pt>
                <c:pt idx="1003">
                  <c:v>0.00451177811549996</c:v>
                </c:pt>
                <c:pt idx="1004">
                  <c:v>0.00451177811551417</c:v>
                </c:pt>
                <c:pt idx="1005">
                  <c:v>0.00451177811549996</c:v>
                </c:pt>
                <c:pt idx="1006">
                  <c:v>0.00451177811549996</c:v>
                </c:pt>
                <c:pt idx="1007">
                  <c:v>0.00451177811549996</c:v>
                </c:pt>
                <c:pt idx="1008">
                  <c:v>0.00451177811549996</c:v>
                </c:pt>
                <c:pt idx="1009">
                  <c:v>0.00451177811549996</c:v>
                </c:pt>
                <c:pt idx="1010">
                  <c:v>0.00451177811549996</c:v>
                </c:pt>
                <c:pt idx="1011">
                  <c:v>0.00451177811549996</c:v>
                </c:pt>
                <c:pt idx="1012">
                  <c:v>0.00451177811549996</c:v>
                </c:pt>
                <c:pt idx="1013">
                  <c:v>0.00451177811551417</c:v>
                </c:pt>
                <c:pt idx="1014">
                  <c:v>0.00451177811549996</c:v>
                </c:pt>
                <c:pt idx="1015">
                  <c:v>0.00443262411346268</c:v>
                </c:pt>
                <c:pt idx="1016">
                  <c:v>0.00443262411347689</c:v>
                </c:pt>
                <c:pt idx="1017">
                  <c:v>0.00443262411347689</c:v>
                </c:pt>
                <c:pt idx="1018">
                  <c:v>0.00443262411347689</c:v>
                </c:pt>
                <c:pt idx="1019">
                  <c:v>0.00443262411347689</c:v>
                </c:pt>
                <c:pt idx="1020">
                  <c:v>0.00443262411347689</c:v>
                </c:pt>
                <c:pt idx="1021">
                  <c:v>0.00443262411347689</c:v>
                </c:pt>
                <c:pt idx="1022">
                  <c:v>0.00443262411347689</c:v>
                </c:pt>
                <c:pt idx="1023">
                  <c:v>0.00443262411347689</c:v>
                </c:pt>
                <c:pt idx="1024">
                  <c:v>0.00443262411346268</c:v>
                </c:pt>
                <c:pt idx="1025">
                  <c:v>0.00443262411347689</c:v>
                </c:pt>
                <c:pt idx="1026">
                  <c:v>0.00443262411347689</c:v>
                </c:pt>
                <c:pt idx="1027">
                  <c:v>0.00443262411347689</c:v>
                </c:pt>
                <c:pt idx="1028">
                  <c:v>0.00443262411347689</c:v>
                </c:pt>
                <c:pt idx="1029">
                  <c:v>0.00443262411347689</c:v>
                </c:pt>
                <c:pt idx="1030">
                  <c:v>0.0043534701114396</c:v>
                </c:pt>
                <c:pt idx="1031">
                  <c:v>0.00435347011145382</c:v>
                </c:pt>
                <c:pt idx="1032">
                  <c:v>0.00435347011145382</c:v>
                </c:pt>
                <c:pt idx="1033">
                  <c:v>0.0043534701114396</c:v>
                </c:pt>
                <c:pt idx="1034">
                  <c:v>0.00435347011145382</c:v>
                </c:pt>
                <c:pt idx="1035">
                  <c:v>0.00435347011145382</c:v>
                </c:pt>
                <c:pt idx="1036">
                  <c:v>0.0043534701114396</c:v>
                </c:pt>
                <c:pt idx="1037">
                  <c:v>0.00435347011145382</c:v>
                </c:pt>
                <c:pt idx="1038">
                  <c:v>0.00435347011145382</c:v>
                </c:pt>
                <c:pt idx="1039">
                  <c:v>0.0043534701114396</c:v>
                </c:pt>
                <c:pt idx="1040">
                  <c:v>0.00435347011145382</c:v>
                </c:pt>
                <c:pt idx="1041">
                  <c:v>0.00435347011145382</c:v>
                </c:pt>
                <c:pt idx="1042">
                  <c:v>0.0043534701114396</c:v>
                </c:pt>
                <c:pt idx="1043">
                  <c:v>0.00435347011145382</c:v>
                </c:pt>
                <c:pt idx="1044">
                  <c:v>0.00435347011145382</c:v>
                </c:pt>
                <c:pt idx="1045">
                  <c:v>0.00427431610941653</c:v>
                </c:pt>
                <c:pt idx="1046">
                  <c:v>0.00427431610941653</c:v>
                </c:pt>
                <c:pt idx="1047">
                  <c:v>0.00427431610943074</c:v>
                </c:pt>
                <c:pt idx="1048">
                  <c:v>0.00427431610941653</c:v>
                </c:pt>
                <c:pt idx="1049">
                  <c:v>0.00427431610943074</c:v>
                </c:pt>
                <c:pt idx="1050">
                  <c:v>0.00427431610941653</c:v>
                </c:pt>
                <c:pt idx="1051">
                  <c:v>0.00427431610941653</c:v>
                </c:pt>
                <c:pt idx="1052">
                  <c:v>0.00427431610943074</c:v>
                </c:pt>
                <c:pt idx="1053">
                  <c:v>0.00427431610941653</c:v>
                </c:pt>
                <c:pt idx="1054">
                  <c:v>0.00427431610943074</c:v>
                </c:pt>
                <c:pt idx="1055">
                  <c:v>0.00427431610941653</c:v>
                </c:pt>
                <c:pt idx="1056">
                  <c:v>0.00427431610943074</c:v>
                </c:pt>
                <c:pt idx="1057">
                  <c:v>0.00419516210739346</c:v>
                </c:pt>
                <c:pt idx="1058">
                  <c:v>0.00419516210739346</c:v>
                </c:pt>
                <c:pt idx="1059">
                  <c:v>0.00419516210739346</c:v>
                </c:pt>
                <c:pt idx="1060">
                  <c:v>0.00419516210739346</c:v>
                </c:pt>
                <c:pt idx="1061">
                  <c:v>0.00419516210740767</c:v>
                </c:pt>
                <c:pt idx="1062">
                  <c:v>0.00419516210739346</c:v>
                </c:pt>
                <c:pt idx="1063">
                  <c:v>0.00419516210739346</c:v>
                </c:pt>
                <c:pt idx="1064">
                  <c:v>0.00419516210739346</c:v>
                </c:pt>
                <c:pt idx="1065">
                  <c:v>0.00419516210739346</c:v>
                </c:pt>
                <c:pt idx="1066">
                  <c:v>0.00419516210739346</c:v>
                </c:pt>
                <c:pt idx="1067">
                  <c:v>0.00419516210740767</c:v>
                </c:pt>
                <c:pt idx="1068">
                  <c:v>0.00419516210739346</c:v>
                </c:pt>
                <c:pt idx="1069">
                  <c:v>0.00419516210739346</c:v>
                </c:pt>
                <c:pt idx="1070">
                  <c:v>0.00419516210739346</c:v>
                </c:pt>
                <c:pt idx="1071">
                  <c:v>0.00419516210739346</c:v>
                </c:pt>
                <c:pt idx="1072">
                  <c:v>0.00419516210740767</c:v>
                </c:pt>
                <c:pt idx="1073">
                  <c:v>0.00411600810537038</c:v>
                </c:pt>
                <c:pt idx="1074">
                  <c:v>0.00411600810537038</c:v>
                </c:pt>
                <c:pt idx="1075">
                  <c:v>0.00411600810535617</c:v>
                </c:pt>
                <c:pt idx="1076">
                  <c:v>0.00411600810537038</c:v>
                </c:pt>
                <c:pt idx="1077">
                  <c:v>0.00411600810537038</c:v>
                </c:pt>
                <c:pt idx="1078">
                  <c:v>0.00411600810537038</c:v>
                </c:pt>
                <c:pt idx="1079">
                  <c:v>0.00411600810537038</c:v>
                </c:pt>
                <c:pt idx="1080">
                  <c:v>0.00411600810537038</c:v>
                </c:pt>
                <c:pt idx="1081">
                  <c:v>0.00411600810537038</c:v>
                </c:pt>
                <c:pt idx="1082">
                  <c:v>0.00411600810537038</c:v>
                </c:pt>
                <c:pt idx="1083">
                  <c:v>0.00411600810537038</c:v>
                </c:pt>
                <c:pt idx="1084">
                  <c:v>0.00411600810537038</c:v>
                </c:pt>
                <c:pt idx="1085">
                  <c:v>0.00411600810537038</c:v>
                </c:pt>
                <c:pt idx="1086">
                  <c:v>0.00403685410334731</c:v>
                </c:pt>
                <c:pt idx="1087">
                  <c:v>0.00403685410334731</c:v>
                </c:pt>
                <c:pt idx="1088">
                  <c:v>0.0040368541033331</c:v>
                </c:pt>
                <c:pt idx="1089">
                  <c:v>0.00403685410334731</c:v>
                </c:pt>
                <c:pt idx="1090">
                  <c:v>0.00403685410334731</c:v>
                </c:pt>
                <c:pt idx="1091">
                  <c:v>0.0040368541033331</c:v>
                </c:pt>
                <c:pt idx="1092">
                  <c:v>0.00403685410334731</c:v>
                </c:pt>
                <c:pt idx="1093">
                  <c:v>0.00403685410334731</c:v>
                </c:pt>
                <c:pt idx="1094">
                  <c:v>0.00403685410334731</c:v>
                </c:pt>
                <c:pt idx="1095">
                  <c:v>0.0040368541033331</c:v>
                </c:pt>
                <c:pt idx="1096">
                  <c:v>0.00403685410334731</c:v>
                </c:pt>
                <c:pt idx="1097">
                  <c:v>0.00403685410334731</c:v>
                </c:pt>
                <c:pt idx="1098">
                  <c:v>0.00403685410334731</c:v>
                </c:pt>
                <c:pt idx="1099">
                  <c:v>0.0040368541033331</c:v>
                </c:pt>
                <c:pt idx="1100">
                  <c:v>0.00403685410334731</c:v>
                </c:pt>
                <c:pt idx="1101">
                  <c:v>0.00403685410334731</c:v>
                </c:pt>
                <c:pt idx="1102">
                  <c:v>0.0040368541033331</c:v>
                </c:pt>
                <c:pt idx="1103">
                  <c:v>0.00403685410334731</c:v>
                </c:pt>
                <c:pt idx="1104">
                  <c:v>0.00403685410334731</c:v>
                </c:pt>
                <c:pt idx="1105">
                  <c:v>0.00395770010131002</c:v>
                </c:pt>
                <c:pt idx="1106">
                  <c:v>0.00395770010132423</c:v>
                </c:pt>
                <c:pt idx="1107">
                  <c:v>0.00395770010131002</c:v>
                </c:pt>
                <c:pt idx="1108">
                  <c:v>0.00395770010132423</c:v>
                </c:pt>
                <c:pt idx="1109">
                  <c:v>0.00395770010131002</c:v>
                </c:pt>
                <c:pt idx="1110">
                  <c:v>0.00395770010132423</c:v>
                </c:pt>
                <c:pt idx="1111">
                  <c:v>0.00395770010131002</c:v>
                </c:pt>
                <c:pt idx="1112">
                  <c:v>0.00395770010132423</c:v>
                </c:pt>
                <c:pt idx="1113">
                  <c:v>0.00395770010131002</c:v>
                </c:pt>
                <c:pt idx="1114">
                  <c:v>0.00395770010132423</c:v>
                </c:pt>
                <c:pt idx="1115">
                  <c:v>0.00395770010131002</c:v>
                </c:pt>
                <c:pt idx="1116">
                  <c:v>0.00387854609930116</c:v>
                </c:pt>
                <c:pt idx="1117">
                  <c:v>0.00387854609928695</c:v>
                </c:pt>
                <c:pt idx="1118">
                  <c:v>0.00387854609928695</c:v>
                </c:pt>
                <c:pt idx="1119">
                  <c:v>0.00387854609930116</c:v>
                </c:pt>
                <c:pt idx="1120">
                  <c:v>0.00387854609928695</c:v>
                </c:pt>
                <c:pt idx="1121">
                  <c:v>0.00387854609928695</c:v>
                </c:pt>
                <c:pt idx="1122">
                  <c:v>0.00387854609928695</c:v>
                </c:pt>
                <c:pt idx="1123">
                  <c:v>0.00387854609930116</c:v>
                </c:pt>
                <c:pt idx="1124">
                  <c:v>0.00387854609928695</c:v>
                </c:pt>
                <c:pt idx="1125">
                  <c:v>0.00387854609928695</c:v>
                </c:pt>
                <c:pt idx="1126">
                  <c:v>0.00387854609928695</c:v>
                </c:pt>
                <c:pt idx="1127">
                  <c:v>0.00387854609930116</c:v>
                </c:pt>
                <c:pt idx="1128">
                  <c:v>0.00387854609928695</c:v>
                </c:pt>
                <c:pt idx="1129">
                  <c:v>0.00387854609928695</c:v>
                </c:pt>
                <c:pt idx="1130">
                  <c:v>0.00387854609928695</c:v>
                </c:pt>
                <c:pt idx="1131">
                  <c:v>0.00387854609930116</c:v>
                </c:pt>
                <c:pt idx="1132">
                  <c:v>0.00387854609928695</c:v>
                </c:pt>
                <c:pt idx="1133">
                  <c:v>0.00387854609928695</c:v>
                </c:pt>
                <c:pt idx="1134">
                  <c:v>0.00387854609930116</c:v>
                </c:pt>
                <c:pt idx="1135">
                  <c:v>0.00387854609928695</c:v>
                </c:pt>
                <c:pt idx="1136">
                  <c:v>0.00387854609928695</c:v>
                </c:pt>
                <c:pt idx="1137">
                  <c:v>0.00387854609928695</c:v>
                </c:pt>
                <c:pt idx="1138">
                  <c:v>0.00387854609930116</c:v>
                </c:pt>
                <c:pt idx="1139">
                  <c:v>0.00387854609928695</c:v>
                </c:pt>
                <c:pt idx="1140">
                  <c:v>0.00387854609928695</c:v>
                </c:pt>
                <c:pt idx="1141">
                  <c:v>0.00379939209726387</c:v>
                </c:pt>
                <c:pt idx="1142">
                  <c:v>0.00379939209726387</c:v>
                </c:pt>
                <c:pt idx="1143">
                  <c:v>0.00379939209726387</c:v>
                </c:pt>
                <c:pt idx="1144">
                  <c:v>0.00379939209726387</c:v>
                </c:pt>
                <c:pt idx="1145">
                  <c:v>0.00379939209726387</c:v>
                </c:pt>
                <c:pt idx="1146">
                  <c:v>0.00379939209726387</c:v>
                </c:pt>
                <c:pt idx="1147">
                  <c:v>0.00379939209726387</c:v>
                </c:pt>
                <c:pt idx="1148">
                  <c:v>0.00379939209726387</c:v>
                </c:pt>
                <c:pt idx="1149">
                  <c:v>0.00379939209727809</c:v>
                </c:pt>
                <c:pt idx="1150">
                  <c:v>0.00379939209726387</c:v>
                </c:pt>
                <c:pt idx="1151">
                  <c:v>0.00379939209726387</c:v>
                </c:pt>
                <c:pt idx="1152">
                  <c:v>0.00379939209726387</c:v>
                </c:pt>
                <c:pt idx="1153">
                  <c:v>0.00379939209726387</c:v>
                </c:pt>
                <c:pt idx="1154">
                  <c:v>0.00372023809522659</c:v>
                </c:pt>
                <c:pt idx="1155">
                  <c:v>0.0037202380952408</c:v>
                </c:pt>
                <c:pt idx="1156">
                  <c:v>0.0037202380952408</c:v>
                </c:pt>
                <c:pt idx="1157">
                  <c:v>0.0037202380952408</c:v>
                </c:pt>
                <c:pt idx="1158">
                  <c:v>0.0037202380952408</c:v>
                </c:pt>
                <c:pt idx="1159">
                  <c:v>0.0037202380952408</c:v>
                </c:pt>
                <c:pt idx="1160">
                  <c:v>0.00372023809522659</c:v>
                </c:pt>
                <c:pt idx="1161">
                  <c:v>0.0037202380952408</c:v>
                </c:pt>
                <c:pt idx="1162">
                  <c:v>0.0037202380952408</c:v>
                </c:pt>
                <c:pt idx="1163">
                  <c:v>0.0037202380952408</c:v>
                </c:pt>
                <c:pt idx="1164">
                  <c:v>0.0037202380952408</c:v>
                </c:pt>
                <c:pt idx="1165">
                  <c:v>0.00372023809522659</c:v>
                </c:pt>
                <c:pt idx="1166">
                  <c:v>0.00364108409321773</c:v>
                </c:pt>
                <c:pt idx="1167">
                  <c:v>0.00364108409321773</c:v>
                </c:pt>
                <c:pt idx="1168">
                  <c:v>0.00364108409320352</c:v>
                </c:pt>
                <c:pt idx="1169">
                  <c:v>0.00364108409321773</c:v>
                </c:pt>
                <c:pt idx="1170">
                  <c:v>0.00364108409320352</c:v>
                </c:pt>
                <c:pt idx="1171">
                  <c:v>0.00364108409321773</c:v>
                </c:pt>
                <c:pt idx="1172">
                  <c:v>0.00364108409320352</c:v>
                </c:pt>
                <c:pt idx="1173">
                  <c:v>0.00364108409321773</c:v>
                </c:pt>
                <c:pt idx="1174">
                  <c:v>0.00364108409321773</c:v>
                </c:pt>
                <c:pt idx="1175">
                  <c:v>0.00364108409320352</c:v>
                </c:pt>
                <c:pt idx="1176">
                  <c:v>0.00364108409321773</c:v>
                </c:pt>
                <c:pt idx="1177">
                  <c:v>0.00364108409320352</c:v>
                </c:pt>
                <c:pt idx="1178">
                  <c:v>0.00364108409321773</c:v>
                </c:pt>
                <c:pt idx="1179">
                  <c:v>0.00364108409321773</c:v>
                </c:pt>
                <c:pt idx="1180">
                  <c:v>0.00364108409320352</c:v>
                </c:pt>
                <c:pt idx="1181">
                  <c:v>0.00364108409321773</c:v>
                </c:pt>
                <c:pt idx="1182">
                  <c:v>0.00364108409320352</c:v>
                </c:pt>
                <c:pt idx="1183">
                  <c:v>0.00364108409321773</c:v>
                </c:pt>
                <c:pt idx="1184">
                  <c:v>0.00364108409320352</c:v>
                </c:pt>
                <c:pt idx="1185">
                  <c:v>0.00364108409321773</c:v>
                </c:pt>
                <c:pt idx="1186">
                  <c:v>0.00364108409321773</c:v>
                </c:pt>
                <c:pt idx="1187">
                  <c:v>0.00364108409320352</c:v>
                </c:pt>
                <c:pt idx="1188">
                  <c:v>0.00364108409321773</c:v>
                </c:pt>
                <c:pt idx="1189">
                  <c:v>0.00364108409320352</c:v>
                </c:pt>
                <c:pt idx="1190">
                  <c:v>0.00364108409321773</c:v>
                </c:pt>
                <c:pt idx="1191">
                  <c:v>0.00364108409320352</c:v>
                </c:pt>
                <c:pt idx="1192">
                  <c:v>0.00364108409321773</c:v>
                </c:pt>
                <c:pt idx="1193">
                  <c:v>0.00364108409321773</c:v>
                </c:pt>
                <c:pt idx="1194">
                  <c:v>0.00364108409320352</c:v>
                </c:pt>
                <c:pt idx="1195">
                  <c:v>0.00364108409321773</c:v>
                </c:pt>
                <c:pt idx="1196">
                  <c:v>0.00356193009118044</c:v>
                </c:pt>
                <c:pt idx="1197">
                  <c:v>0.00356193009118044</c:v>
                </c:pt>
                <c:pt idx="1198">
                  <c:v>0.00356193009119465</c:v>
                </c:pt>
                <c:pt idx="1199">
                  <c:v>0.00356193009118044</c:v>
                </c:pt>
                <c:pt idx="1200">
                  <c:v>0.00356193009119465</c:v>
                </c:pt>
                <c:pt idx="1201">
                  <c:v>0.00356193009118044</c:v>
                </c:pt>
                <c:pt idx="1202">
                  <c:v>0.00356193009118044</c:v>
                </c:pt>
                <c:pt idx="1203">
                  <c:v>0.00356193009119465</c:v>
                </c:pt>
                <c:pt idx="1204">
                  <c:v>0.00356193009118044</c:v>
                </c:pt>
                <c:pt idx="1205">
                  <c:v>0.00356193009118044</c:v>
                </c:pt>
                <c:pt idx="1206">
                  <c:v>0.00356193009119465</c:v>
                </c:pt>
                <c:pt idx="1207">
                  <c:v>0.00356193009118044</c:v>
                </c:pt>
                <c:pt idx="1208">
                  <c:v>0.00356193009118044</c:v>
                </c:pt>
                <c:pt idx="1209">
                  <c:v>0.00356193009119465</c:v>
                </c:pt>
                <c:pt idx="1210">
                  <c:v>0.00356193009118044</c:v>
                </c:pt>
                <c:pt idx="1211">
                  <c:v>0.00356193009118044</c:v>
                </c:pt>
                <c:pt idx="1212">
                  <c:v>0.00356193009119465</c:v>
                </c:pt>
                <c:pt idx="1213">
                  <c:v>0.00348277608915737</c:v>
                </c:pt>
                <c:pt idx="1214">
                  <c:v>0.00348277608915737</c:v>
                </c:pt>
                <c:pt idx="1215">
                  <c:v>0.00348277608915737</c:v>
                </c:pt>
                <c:pt idx="1216">
                  <c:v>0.00348277608915737</c:v>
                </c:pt>
                <c:pt idx="1217">
                  <c:v>0.00348277608915737</c:v>
                </c:pt>
                <c:pt idx="1218">
                  <c:v>0.00348277608915737</c:v>
                </c:pt>
                <c:pt idx="1219">
                  <c:v>0.00348277608917158</c:v>
                </c:pt>
                <c:pt idx="1220">
                  <c:v>0.00348277608915737</c:v>
                </c:pt>
                <c:pt idx="1221">
                  <c:v>0.00348277608915737</c:v>
                </c:pt>
                <c:pt idx="1222">
                  <c:v>0.00348277608915737</c:v>
                </c:pt>
                <c:pt idx="1223">
                  <c:v>0.00348277608915737</c:v>
                </c:pt>
                <c:pt idx="1224">
                  <c:v>0.00348277608915737</c:v>
                </c:pt>
                <c:pt idx="1225">
                  <c:v>0.00348277608915737</c:v>
                </c:pt>
                <c:pt idx="1226">
                  <c:v>0.00348277608915737</c:v>
                </c:pt>
                <c:pt idx="1227">
                  <c:v>0.00348277608917158</c:v>
                </c:pt>
                <c:pt idx="1228">
                  <c:v>0.00348277608915737</c:v>
                </c:pt>
                <c:pt idx="1229">
                  <c:v>0.00348277608915737</c:v>
                </c:pt>
                <c:pt idx="1230">
                  <c:v>0.00348277608915737</c:v>
                </c:pt>
                <c:pt idx="1231">
                  <c:v>0.00348277608915737</c:v>
                </c:pt>
                <c:pt idx="1232">
                  <c:v>0.00348277608915737</c:v>
                </c:pt>
                <c:pt idx="1233">
                  <c:v>0.00348277608915737</c:v>
                </c:pt>
                <c:pt idx="1234">
                  <c:v>0.00348277608915737</c:v>
                </c:pt>
                <c:pt idx="1235">
                  <c:v>0.00348277608915737</c:v>
                </c:pt>
                <c:pt idx="1236">
                  <c:v>0.00340362208713429</c:v>
                </c:pt>
                <c:pt idx="1237">
                  <c:v>0.00340362208713429</c:v>
                </c:pt>
                <c:pt idx="1238">
                  <c:v>0.00340362208713429</c:v>
                </c:pt>
                <c:pt idx="1239">
                  <c:v>0.00340362208713429</c:v>
                </c:pt>
                <c:pt idx="1240">
                  <c:v>0.00340362208713429</c:v>
                </c:pt>
                <c:pt idx="1241">
                  <c:v>0.00340362208713429</c:v>
                </c:pt>
                <c:pt idx="1242">
                  <c:v>0.00340362208713429</c:v>
                </c:pt>
                <c:pt idx="1243">
                  <c:v>0.00340362208713429</c:v>
                </c:pt>
                <c:pt idx="1244">
                  <c:v>0.00340362208712008</c:v>
                </c:pt>
                <c:pt idx="1245">
                  <c:v>0.00340362208713429</c:v>
                </c:pt>
                <c:pt idx="1246">
                  <c:v>0.00340362208713429</c:v>
                </c:pt>
                <c:pt idx="1247">
                  <c:v>0.00340362208713429</c:v>
                </c:pt>
                <c:pt idx="1248">
                  <c:v>0.00340362208713429</c:v>
                </c:pt>
                <c:pt idx="1249">
                  <c:v>0.00340362208713429</c:v>
                </c:pt>
                <c:pt idx="1250">
                  <c:v>0.00340362208713429</c:v>
                </c:pt>
                <c:pt idx="1251">
                  <c:v>0.00340362208713429</c:v>
                </c:pt>
                <c:pt idx="1252">
                  <c:v>0.00340362208713429</c:v>
                </c:pt>
                <c:pt idx="1253">
                  <c:v>0.00340362208712008</c:v>
                </c:pt>
                <c:pt idx="1254">
                  <c:v>0.00340362208713429</c:v>
                </c:pt>
                <c:pt idx="1255">
                  <c:v>0.00340362208713429</c:v>
                </c:pt>
                <c:pt idx="1256">
                  <c:v>0.00340362208713429</c:v>
                </c:pt>
                <c:pt idx="1257">
                  <c:v>0.00340362208713429</c:v>
                </c:pt>
                <c:pt idx="1258">
                  <c:v>0.00340362208713429</c:v>
                </c:pt>
                <c:pt idx="1259">
                  <c:v>0.00332446808511122</c:v>
                </c:pt>
                <c:pt idx="1260">
                  <c:v>0.00332446808509701</c:v>
                </c:pt>
                <c:pt idx="1261">
                  <c:v>0.00332446808511122</c:v>
                </c:pt>
                <c:pt idx="1262">
                  <c:v>0.00332446808511122</c:v>
                </c:pt>
                <c:pt idx="1263">
                  <c:v>0.00332446808509701</c:v>
                </c:pt>
                <c:pt idx="1264">
                  <c:v>0.00332446808511122</c:v>
                </c:pt>
                <c:pt idx="1265">
                  <c:v>0.00332446808511122</c:v>
                </c:pt>
                <c:pt idx="1266">
                  <c:v>0.00332446808509701</c:v>
                </c:pt>
                <c:pt idx="1267">
                  <c:v>0.00332446808511122</c:v>
                </c:pt>
                <c:pt idx="1268">
                  <c:v>0.00332446808511122</c:v>
                </c:pt>
                <c:pt idx="1269">
                  <c:v>0.00332446808509701</c:v>
                </c:pt>
                <c:pt idx="1270">
                  <c:v>0.00332446808511122</c:v>
                </c:pt>
                <c:pt idx="1271">
                  <c:v>0.00332446808511122</c:v>
                </c:pt>
                <c:pt idx="1272">
                  <c:v>0.00332446808509701</c:v>
                </c:pt>
                <c:pt idx="1273">
                  <c:v>0.00332446808511122</c:v>
                </c:pt>
                <c:pt idx="1274">
                  <c:v>0.00332446808509701</c:v>
                </c:pt>
                <c:pt idx="1275">
                  <c:v>0.00332446808511122</c:v>
                </c:pt>
                <c:pt idx="1276">
                  <c:v>0.00332446808511122</c:v>
                </c:pt>
                <c:pt idx="1277">
                  <c:v>0.00332446808509701</c:v>
                </c:pt>
                <c:pt idx="1278">
                  <c:v>0.00332446808511122</c:v>
                </c:pt>
                <c:pt idx="1279">
                  <c:v>0.00324531408308815</c:v>
                </c:pt>
                <c:pt idx="1280">
                  <c:v>0.00324531408307393</c:v>
                </c:pt>
                <c:pt idx="1281">
                  <c:v>0.00324531408307393</c:v>
                </c:pt>
                <c:pt idx="1282">
                  <c:v>0.00324531408308815</c:v>
                </c:pt>
                <c:pt idx="1283">
                  <c:v>0.00324531408307393</c:v>
                </c:pt>
                <c:pt idx="1284">
                  <c:v>0.00324531408308815</c:v>
                </c:pt>
                <c:pt idx="1285">
                  <c:v>0.00324531408307393</c:v>
                </c:pt>
                <c:pt idx="1286">
                  <c:v>0.00324531408308815</c:v>
                </c:pt>
                <c:pt idx="1287">
                  <c:v>0.00324531408307393</c:v>
                </c:pt>
                <c:pt idx="1288">
                  <c:v>0.00324531408307393</c:v>
                </c:pt>
                <c:pt idx="1289">
                  <c:v>0.00324531408308815</c:v>
                </c:pt>
                <c:pt idx="1290">
                  <c:v>0.00324531408307393</c:v>
                </c:pt>
                <c:pt idx="1291">
                  <c:v>0.00324531408308815</c:v>
                </c:pt>
                <c:pt idx="1292">
                  <c:v>0.00324531408307393</c:v>
                </c:pt>
                <c:pt idx="1293">
                  <c:v>0.00324531408308815</c:v>
                </c:pt>
                <c:pt idx="1294">
                  <c:v>0.00324531408307393</c:v>
                </c:pt>
                <c:pt idx="1295">
                  <c:v>0.00324531408307393</c:v>
                </c:pt>
                <c:pt idx="1296">
                  <c:v>0.00324531408308815</c:v>
                </c:pt>
                <c:pt idx="1297">
                  <c:v>0.00324531408307393</c:v>
                </c:pt>
                <c:pt idx="1298">
                  <c:v>0.00324531408308815</c:v>
                </c:pt>
                <c:pt idx="1299">
                  <c:v>0.00324531408307393</c:v>
                </c:pt>
                <c:pt idx="1300">
                  <c:v>0.00324531408308815</c:v>
                </c:pt>
                <c:pt idx="1301">
                  <c:v>0.00324531408307393</c:v>
                </c:pt>
                <c:pt idx="1302">
                  <c:v>0.00324531408307393</c:v>
                </c:pt>
                <c:pt idx="1303">
                  <c:v>0.00316616008106507</c:v>
                </c:pt>
                <c:pt idx="1304">
                  <c:v>0.00316616008105086</c:v>
                </c:pt>
                <c:pt idx="1305">
                  <c:v>0.00316616008105086</c:v>
                </c:pt>
                <c:pt idx="1306">
                  <c:v>0.00316616008105086</c:v>
                </c:pt>
                <c:pt idx="1307">
                  <c:v>0.00316616008105086</c:v>
                </c:pt>
                <c:pt idx="1308">
                  <c:v>0.00316616008106507</c:v>
                </c:pt>
                <c:pt idx="1309">
                  <c:v>0.00316616008105086</c:v>
                </c:pt>
                <c:pt idx="1310">
                  <c:v>0.00316616008105086</c:v>
                </c:pt>
                <c:pt idx="1311">
                  <c:v>0.00316616008105086</c:v>
                </c:pt>
                <c:pt idx="1312">
                  <c:v>0.00316616008105086</c:v>
                </c:pt>
                <c:pt idx="1313">
                  <c:v>0.00316616008106507</c:v>
                </c:pt>
                <c:pt idx="1314">
                  <c:v>0.00316616008105086</c:v>
                </c:pt>
                <c:pt idx="1315">
                  <c:v>0.00316616008105086</c:v>
                </c:pt>
                <c:pt idx="1316">
                  <c:v>0.00316616008105086</c:v>
                </c:pt>
                <c:pt idx="1317">
                  <c:v>0.00316616008105086</c:v>
                </c:pt>
                <c:pt idx="1318">
                  <c:v>0.00316616008106507</c:v>
                </c:pt>
                <c:pt idx="1319">
                  <c:v>0.00316616008105086</c:v>
                </c:pt>
                <c:pt idx="1320">
                  <c:v>0.00316616008105086</c:v>
                </c:pt>
                <c:pt idx="1321">
                  <c:v>0.00316616008105086</c:v>
                </c:pt>
                <c:pt idx="1322">
                  <c:v>0.00316616008105086</c:v>
                </c:pt>
                <c:pt idx="1323">
                  <c:v>0.00316616008106507</c:v>
                </c:pt>
                <c:pt idx="1324">
                  <c:v>0.00316616008105086</c:v>
                </c:pt>
                <c:pt idx="1325">
                  <c:v>0.00316616008105086</c:v>
                </c:pt>
                <c:pt idx="1326">
                  <c:v>0.00316616008105086</c:v>
                </c:pt>
                <c:pt idx="1327">
                  <c:v>0.00308700607902779</c:v>
                </c:pt>
                <c:pt idx="1328">
                  <c:v>0.00308700607902779</c:v>
                </c:pt>
                <c:pt idx="1329">
                  <c:v>0.00308700607902779</c:v>
                </c:pt>
                <c:pt idx="1330">
                  <c:v>0.00308700607902779</c:v>
                </c:pt>
                <c:pt idx="1331">
                  <c:v>0.00308700607902779</c:v>
                </c:pt>
                <c:pt idx="1332">
                  <c:v>0.00308700607902779</c:v>
                </c:pt>
                <c:pt idx="1333">
                  <c:v>0.00308700607902779</c:v>
                </c:pt>
                <c:pt idx="1334">
                  <c:v>0.00308700607902779</c:v>
                </c:pt>
                <c:pt idx="1335">
                  <c:v>0.00308700607902779</c:v>
                </c:pt>
                <c:pt idx="1336">
                  <c:v>0.00308700607902779</c:v>
                </c:pt>
                <c:pt idx="1337">
                  <c:v>0.00308700607902779</c:v>
                </c:pt>
                <c:pt idx="1338">
                  <c:v>0.00308700607902779</c:v>
                </c:pt>
                <c:pt idx="1339">
                  <c:v>0.00308700607902779</c:v>
                </c:pt>
                <c:pt idx="1340">
                  <c:v>0.00308700607902779</c:v>
                </c:pt>
                <c:pt idx="1341">
                  <c:v>0.00308700607902779</c:v>
                </c:pt>
                <c:pt idx="1342">
                  <c:v>0.00308700607902779</c:v>
                </c:pt>
                <c:pt idx="1343">
                  <c:v>0.00308700607902779</c:v>
                </c:pt>
                <c:pt idx="1344">
                  <c:v>0.00308700607902779</c:v>
                </c:pt>
                <c:pt idx="1345">
                  <c:v>0.00308700607902779</c:v>
                </c:pt>
                <c:pt idx="1346">
                  <c:v>0.00308700607902779</c:v>
                </c:pt>
                <c:pt idx="1347">
                  <c:v>0.00308700607902779</c:v>
                </c:pt>
                <c:pt idx="1348">
                  <c:v>0.00308700607902779</c:v>
                </c:pt>
                <c:pt idx="1349">
                  <c:v>0.00308700607902779</c:v>
                </c:pt>
                <c:pt idx="1350">
                  <c:v>0.00308700607902779</c:v>
                </c:pt>
                <c:pt idx="1351">
                  <c:v>0.00308700607901358</c:v>
                </c:pt>
                <c:pt idx="1352">
                  <c:v>0.00308700607902779</c:v>
                </c:pt>
                <c:pt idx="1353">
                  <c:v>0.00308700607902779</c:v>
                </c:pt>
                <c:pt idx="1354">
                  <c:v>0.00308700607902779</c:v>
                </c:pt>
                <c:pt idx="1355">
                  <c:v>0.00308700607902779</c:v>
                </c:pt>
                <c:pt idx="1356">
                  <c:v>0.00308700607902779</c:v>
                </c:pt>
                <c:pt idx="1357">
                  <c:v>0.00308700607902779</c:v>
                </c:pt>
                <c:pt idx="1358">
                  <c:v>0.00308700607902779</c:v>
                </c:pt>
                <c:pt idx="1359">
                  <c:v>0.00308700607902779</c:v>
                </c:pt>
                <c:pt idx="1360">
                  <c:v>0.00300785207700471</c:v>
                </c:pt>
                <c:pt idx="1361">
                  <c:v>0.00300785207700471</c:v>
                </c:pt>
                <c:pt idx="1362">
                  <c:v>0.0030078520769905</c:v>
                </c:pt>
                <c:pt idx="1363">
                  <c:v>0.00300785207700471</c:v>
                </c:pt>
                <c:pt idx="1364">
                  <c:v>0.00300785207700471</c:v>
                </c:pt>
                <c:pt idx="1365">
                  <c:v>0.00300785207700471</c:v>
                </c:pt>
                <c:pt idx="1366">
                  <c:v>0.0030078520769905</c:v>
                </c:pt>
                <c:pt idx="1367">
                  <c:v>0.00300785207700471</c:v>
                </c:pt>
                <c:pt idx="1368">
                  <c:v>0.00300785207700471</c:v>
                </c:pt>
                <c:pt idx="1369">
                  <c:v>0.00300785207700471</c:v>
                </c:pt>
                <c:pt idx="1370">
                  <c:v>0.0030078520769905</c:v>
                </c:pt>
                <c:pt idx="1371">
                  <c:v>0.00300785207700471</c:v>
                </c:pt>
                <c:pt idx="1372">
                  <c:v>0.00300785207700471</c:v>
                </c:pt>
                <c:pt idx="1373">
                  <c:v>0.00300785207700471</c:v>
                </c:pt>
                <c:pt idx="1374">
                  <c:v>0.0030078520769905</c:v>
                </c:pt>
                <c:pt idx="1375">
                  <c:v>0.00300785207700471</c:v>
                </c:pt>
                <c:pt idx="1376">
                  <c:v>0.00300785207700471</c:v>
                </c:pt>
                <c:pt idx="1377">
                  <c:v>0.00300785207700471</c:v>
                </c:pt>
                <c:pt idx="1378">
                  <c:v>0.0030078520769905</c:v>
                </c:pt>
                <c:pt idx="1379">
                  <c:v>0.00300785207700471</c:v>
                </c:pt>
                <c:pt idx="1380">
                  <c:v>0.00300785207700471</c:v>
                </c:pt>
                <c:pt idx="1381">
                  <c:v>0.00300785207700471</c:v>
                </c:pt>
                <c:pt idx="1382">
                  <c:v>0.0030078520769905</c:v>
                </c:pt>
                <c:pt idx="1383">
                  <c:v>0.00300785207700471</c:v>
                </c:pt>
                <c:pt idx="1384">
                  <c:v>0.00300785207700471</c:v>
                </c:pt>
                <c:pt idx="1385">
                  <c:v>0.0030078520769905</c:v>
                </c:pt>
                <c:pt idx="1386">
                  <c:v>0.00300785207700471</c:v>
                </c:pt>
                <c:pt idx="1387">
                  <c:v>0.00300785207700471</c:v>
                </c:pt>
                <c:pt idx="1388">
                  <c:v>0.00292869807496743</c:v>
                </c:pt>
                <c:pt idx="1389">
                  <c:v>0.00292869807498164</c:v>
                </c:pt>
                <c:pt idx="1390">
                  <c:v>0.00292869807496743</c:v>
                </c:pt>
                <c:pt idx="1391">
                  <c:v>0.00292869807498164</c:v>
                </c:pt>
                <c:pt idx="1392">
                  <c:v>0.00292869807496743</c:v>
                </c:pt>
                <c:pt idx="1393">
                  <c:v>0.00292869807498164</c:v>
                </c:pt>
                <c:pt idx="1394">
                  <c:v>0.00292869807498164</c:v>
                </c:pt>
                <c:pt idx="1395">
                  <c:v>0.00292869807496743</c:v>
                </c:pt>
                <c:pt idx="1396">
                  <c:v>0.00292869807498164</c:v>
                </c:pt>
                <c:pt idx="1397">
                  <c:v>0.00292869807496743</c:v>
                </c:pt>
                <c:pt idx="1398">
                  <c:v>0.00292869807498164</c:v>
                </c:pt>
                <c:pt idx="1399">
                  <c:v>0.00292869807496743</c:v>
                </c:pt>
                <c:pt idx="1400">
                  <c:v>0.00292869807498164</c:v>
                </c:pt>
                <c:pt idx="1401">
                  <c:v>0.00292869807496743</c:v>
                </c:pt>
                <c:pt idx="1402">
                  <c:v>0.00292869807498164</c:v>
                </c:pt>
                <c:pt idx="1403">
                  <c:v>0.00292869807496743</c:v>
                </c:pt>
                <c:pt idx="1404">
                  <c:v>0.00292869807498164</c:v>
                </c:pt>
                <c:pt idx="1405">
                  <c:v>0.00292869807496743</c:v>
                </c:pt>
                <c:pt idx="1406">
                  <c:v>0.00292869807498164</c:v>
                </c:pt>
                <c:pt idx="1407">
                  <c:v>0.00292869807496743</c:v>
                </c:pt>
                <c:pt idx="1408">
                  <c:v>0.00292869807498164</c:v>
                </c:pt>
                <c:pt idx="1409">
                  <c:v>0.00292869807496743</c:v>
                </c:pt>
                <c:pt idx="1410">
                  <c:v>0.00292869807498164</c:v>
                </c:pt>
                <c:pt idx="1411">
                  <c:v>0.00292869807496743</c:v>
                </c:pt>
                <c:pt idx="1412">
                  <c:v>0.00292869807498164</c:v>
                </c:pt>
                <c:pt idx="1413">
                  <c:v>0.00292869807496743</c:v>
                </c:pt>
                <c:pt idx="1414">
                  <c:v>0.00292869807498164</c:v>
                </c:pt>
                <c:pt idx="1415">
                  <c:v>0.00292869807496743</c:v>
                </c:pt>
                <c:pt idx="1416">
                  <c:v>0.00292869807498164</c:v>
                </c:pt>
                <c:pt idx="1417">
                  <c:v>0.00292869807496743</c:v>
                </c:pt>
                <c:pt idx="1418">
                  <c:v>0.00284954407295856</c:v>
                </c:pt>
                <c:pt idx="1419">
                  <c:v>0.00284954407294435</c:v>
                </c:pt>
                <c:pt idx="1420">
                  <c:v>0.00284954407294435</c:v>
                </c:pt>
                <c:pt idx="1421">
                  <c:v>0.00284954407294435</c:v>
                </c:pt>
                <c:pt idx="1422">
                  <c:v>0.00284954407295856</c:v>
                </c:pt>
                <c:pt idx="1423">
                  <c:v>0.00284954407294435</c:v>
                </c:pt>
                <c:pt idx="1424">
                  <c:v>0.00284954407294435</c:v>
                </c:pt>
                <c:pt idx="1425">
                  <c:v>0.00284954407294435</c:v>
                </c:pt>
                <c:pt idx="1426">
                  <c:v>0.00284954407295856</c:v>
                </c:pt>
                <c:pt idx="1427">
                  <c:v>0.00284954407294435</c:v>
                </c:pt>
                <c:pt idx="1428">
                  <c:v>0.00284954407294435</c:v>
                </c:pt>
                <c:pt idx="1429">
                  <c:v>0.00284954407295856</c:v>
                </c:pt>
                <c:pt idx="1430">
                  <c:v>0.00284954407294435</c:v>
                </c:pt>
                <c:pt idx="1431">
                  <c:v>0.00284954407294435</c:v>
                </c:pt>
                <c:pt idx="1432">
                  <c:v>0.00284954407294435</c:v>
                </c:pt>
                <c:pt idx="1433">
                  <c:v>0.00284954407295856</c:v>
                </c:pt>
                <c:pt idx="1434">
                  <c:v>0.00284954407294435</c:v>
                </c:pt>
                <c:pt idx="1435">
                  <c:v>0.00284954407294435</c:v>
                </c:pt>
                <c:pt idx="1436">
                  <c:v>0.00277039007092128</c:v>
                </c:pt>
                <c:pt idx="1437">
                  <c:v>0.00277039007092128</c:v>
                </c:pt>
                <c:pt idx="1438">
                  <c:v>0.00277039007092128</c:v>
                </c:pt>
                <c:pt idx="1439">
                  <c:v>0.00277039007092128</c:v>
                </c:pt>
                <c:pt idx="1440">
                  <c:v>0.00277039007093549</c:v>
                </c:pt>
                <c:pt idx="1441">
                  <c:v>0.00277039007092128</c:v>
                </c:pt>
                <c:pt idx="1442">
                  <c:v>0.00277039007092128</c:v>
                </c:pt>
                <c:pt idx="1443">
                  <c:v>0.00277039007092128</c:v>
                </c:pt>
                <c:pt idx="1444">
                  <c:v>0.00277039007092128</c:v>
                </c:pt>
                <c:pt idx="1445">
                  <c:v>0.00277039007092128</c:v>
                </c:pt>
                <c:pt idx="1446">
                  <c:v>0.00277039007092128</c:v>
                </c:pt>
                <c:pt idx="1447">
                  <c:v>0.00277039007092128</c:v>
                </c:pt>
                <c:pt idx="1448">
                  <c:v>0.00277039007092128</c:v>
                </c:pt>
                <c:pt idx="1449">
                  <c:v>0.00277039007092128</c:v>
                </c:pt>
                <c:pt idx="1450">
                  <c:v>0.00277039007092128</c:v>
                </c:pt>
                <c:pt idx="1451">
                  <c:v>0.00277039007092128</c:v>
                </c:pt>
                <c:pt idx="1452">
                  <c:v>0.00277039007092128</c:v>
                </c:pt>
                <c:pt idx="1453">
                  <c:v>0.00277039007092128</c:v>
                </c:pt>
                <c:pt idx="1454">
                  <c:v>0.00277039007092128</c:v>
                </c:pt>
                <c:pt idx="1455">
                  <c:v>0.00277039007092128</c:v>
                </c:pt>
                <c:pt idx="1456">
                  <c:v>0.00277039007092128</c:v>
                </c:pt>
                <c:pt idx="1457">
                  <c:v>0.00277039007092128</c:v>
                </c:pt>
                <c:pt idx="1458">
                  <c:v>0.00277039007092128</c:v>
                </c:pt>
                <c:pt idx="1459">
                  <c:v>0.00277039007092128</c:v>
                </c:pt>
                <c:pt idx="1460">
                  <c:v>0.00277039007093549</c:v>
                </c:pt>
                <c:pt idx="1461">
                  <c:v>0.00277039007092128</c:v>
                </c:pt>
                <c:pt idx="1462">
                  <c:v>0.00269123606888399</c:v>
                </c:pt>
                <c:pt idx="1463">
                  <c:v>0.00269123606889821</c:v>
                </c:pt>
                <c:pt idx="1464">
                  <c:v>0.00269123606889821</c:v>
                </c:pt>
                <c:pt idx="1465">
                  <c:v>0.00269123606889821</c:v>
                </c:pt>
                <c:pt idx="1466">
                  <c:v>0.00269123606889821</c:v>
                </c:pt>
                <c:pt idx="1467">
                  <c:v>0.00269123606888399</c:v>
                </c:pt>
                <c:pt idx="1468">
                  <c:v>0.00269123606889821</c:v>
                </c:pt>
                <c:pt idx="1469">
                  <c:v>0.00269123606889821</c:v>
                </c:pt>
                <c:pt idx="1470">
                  <c:v>0.00269123606889821</c:v>
                </c:pt>
                <c:pt idx="1471">
                  <c:v>0.00269123606889821</c:v>
                </c:pt>
                <c:pt idx="1472">
                  <c:v>0.00269123606889821</c:v>
                </c:pt>
                <c:pt idx="1473">
                  <c:v>0.00269123606888399</c:v>
                </c:pt>
                <c:pt idx="1474">
                  <c:v>0.00269123606889821</c:v>
                </c:pt>
                <c:pt idx="1475">
                  <c:v>0.00269123606889821</c:v>
                </c:pt>
                <c:pt idx="1476">
                  <c:v>0.00269123606889821</c:v>
                </c:pt>
                <c:pt idx="1477">
                  <c:v>0.00269123606889821</c:v>
                </c:pt>
                <c:pt idx="1478">
                  <c:v>0.00269123606888399</c:v>
                </c:pt>
                <c:pt idx="1479">
                  <c:v>0.00269123606889821</c:v>
                </c:pt>
                <c:pt idx="1480">
                  <c:v>0.00269123606889821</c:v>
                </c:pt>
                <c:pt idx="1481">
                  <c:v>0.00269123606889821</c:v>
                </c:pt>
                <c:pt idx="1482">
                  <c:v>0.00269123606889821</c:v>
                </c:pt>
                <c:pt idx="1483">
                  <c:v>0.00269123606889821</c:v>
                </c:pt>
                <c:pt idx="1484">
                  <c:v>0.00269123606888399</c:v>
                </c:pt>
                <c:pt idx="1485">
                  <c:v>0.00269123606889821</c:v>
                </c:pt>
                <c:pt idx="1486">
                  <c:v>0.00269123606889821</c:v>
                </c:pt>
                <c:pt idx="1487">
                  <c:v>0.00269123606889821</c:v>
                </c:pt>
                <c:pt idx="1488">
                  <c:v>0.00269123606889821</c:v>
                </c:pt>
                <c:pt idx="1489">
                  <c:v>0.00269123606889821</c:v>
                </c:pt>
                <c:pt idx="1490">
                  <c:v>0.00269123606888399</c:v>
                </c:pt>
                <c:pt idx="1491">
                  <c:v>0.00269123606889821</c:v>
                </c:pt>
                <c:pt idx="1492">
                  <c:v>0.00269123606889821</c:v>
                </c:pt>
                <c:pt idx="1493">
                  <c:v>0.00269123606889821</c:v>
                </c:pt>
                <c:pt idx="1494">
                  <c:v>0.00269123606889821</c:v>
                </c:pt>
                <c:pt idx="1495">
                  <c:v>0.00269123606888399</c:v>
                </c:pt>
                <c:pt idx="1496">
                  <c:v>0.00269123606889821</c:v>
                </c:pt>
                <c:pt idx="1497">
                  <c:v>0.00269123606889821</c:v>
                </c:pt>
                <c:pt idx="1498">
                  <c:v>0.00269123606889821</c:v>
                </c:pt>
                <c:pt idx="1499">
                  <c:v>0.00269123606889821</c:v>
                </c:pt>
                <c:pt idx="1500">
                  <c:v>0.00269123606889821</c:v>
                </c:pt>
                <c:pt idx="1501">
                  <c:v>0.00269123606888399</c:v>
                </c:pt>
                <c:pt idx="1502">
                  <c:v>0.00261208206687513</c:v>
                </c:pt>
                <c:pt idx="1503">
                  <c:v>0.00261208206687513</c:v>
                </c:pt>
                <c:pt idx="1504">
                  <c:v>0.00261208206686092</c:v>
                </c:pt>
                <c:pt idx="1505">
                  <c:v>0.00261208206687513</c:v>
                </c:pt>
                <c:pt idx="1506">
                  <c:v>0.00261208206686092</c:v>
                </c:pt>
                <c:pt idx="1507">
                  <c:v>0.00261208206687513</c:v>
                </c:pt>
                <c:pt idx="1508">
                  <c:v>0.00261208206686092</c:v>
                </c:pt>
                <c:pt idx="1509">
                  <c:v>0.00261208206687513</c:v>
                </c:pt>
                <c:pt idx="1510">
                  <c:v>0.00261208206687513</c:v>
                </c:pt>
                <c:pt idx="1511">
                  <c:v>0.00261208206686092</c:v>
                </c:pt>
                <c:pt idx="1512">
                  <c:v>0.00261208206687513</c:v>
                </c:pt>
                <c:pt idx="1513">
                  <c:v>0.00261208206686092</c:v>
                </c:pt>
                <c:pt idx="1514">
                  <c:v>0.00261208206687513</c:v>
                </c:pt>
                <c:pt idx="1515">
                  <c:v>0.00261208206687513</c:v>
                </c:pt>
                <c:pt idx="1516">
                  <c:v>0.00261208206686092</c:v>
                </c:pt>
                <c:pt idx="1517">
                  <c:v>0.00261208206687513</c:v>
                </c:pt>
                <c:pt idx="1518">
                  <c:v>0.00261208206686092</c:v>
                </c:pt>
                <c:pt idx="1519">
                  <c:v>0.00261208206687513</c:v>
                </c:pt>
                <c:pt idx="1520">
                  <c:v>0.00261208206687513</c:v>
                </c:pt>
                <c:pt idx="1521">
                  <c:v>0.00261208206686092</c:v>
                </c:pt>
                <c:pt idx="1522">
                  <c:v>0.00261208206687513</c:v>
                </c:pt>
                <c:pt idx="1523">
                  <c:v>0.00261208206686092</c:v>
                </c:pt>
                <c:pt idx="1524">
                  <c:v>0.00261208206687513</c:v>
                </c:pt>
                <c:pt idx="1525">
                  <c:v>0.00261208206686092</c:v>
                </c:pt>
                <c:pt idx="1526">
                  <c:v>0.00261208206687513</c:v>
                </c:pt>
                <c:pt idx="1527">
                  <c:v>0.00261208206687513</c:v>
                </c:pt>
                <c:pt idx="1528">
                  <c:v>0.00261208206686092</c:v>
                </c:pt>
                <c:pt idx="1529">
                  <c:v>0.00261208206687513</c:v>
                </c:pt>
                <c:pt idx="1530">
                  <c:v>0.00261208206686092</c:v>
                </c:pt>
                <c:pt idx="1531">
                  <c:v>0.00261208206687513</c:v>
                </c:pt>
                <c:pt idx="1532">
                  <c:v>0.00261208206687513</c:v>
                </c:pt>
                <c:pt idx="1533">
                  <c:v>0.00261208206686092</c:v>
                </c:pt>
                <c:pt idx="1534">
                  <c:v>0.00261208206687513</c:v>
                </c:pt>
                <c:pt idx="1535">
                  <c:v>0.00261208206686092</c:v>
                </c:pt>
                <c:pt idx="1536">
                  <c:v>0.00261208206687513</c:v>
                </c:pt>
                <c:pt idx="1537">
                  <c:v>0.00261208206687513</c:v>
                </c:pt>
                <c:pt idx="1538">
                  <c:v>0.00261208206686092</c:v>
                </c:pt>
                <c:pt idx="1539">
                  <c:v>0.00261208206687513</c:v>
                </c:pt>
                <c:pt idx="1540">
                  <c:v>0.00261208206686092</c:v>
                </c:pt>
                <c:pt idx="1541">
                  <c:v>0.00253292806485206</c:v>
                </c:pt>
                <c:pt idx="1542">
                  <c:v>0.00253292806483785</c:v>
                </c:pt>
                <c:pt idx="1543">
                  <c:v>0.00253292806483785</c:v>
                </c:pt>
                <c:pt idx="1544">
                  <c:v>0.00253292806485206</c:v>
                </c:pt>
                <c:pt idx="1545">
                  <c:v>0.00253292806483785</c:v>
                </c:pt>
                <c:pt idx="1546">
                  <c:v>0.00253292806483785</c:v>
                </c:pt>
                <c:pt idx="1547">
                  <c:v>0.00253292806485206</c:v>
                </c:pt>
                <c:pt idx="1548">
                  <c:v>0.00253292806483785</c:v>
                </c:pt>
                <c:pt idx="1549">
                  <c:v>0.00253292806485206</c:v>
                </c:pt>
                <c:pt idx="1550">
                  <c:v>0.00253292806483785</c:v>
                </c:pt>
                <c:pt idx="1551">
                  <c:v>0.00253292806483785</c:v>
                </c:pt>
                <c:pt idx="1552">
                  <c:v>0.00253292806485206</c:v>
                </c:pt>
                <c:pt idx="1553">
                  <c:v>0.00253292806483785</c:v>
                </c:pt>
                <c:pt idx="1554">
                  <c:v>0.00253292806483785</c:v>
                </c:pt>
                <c:pt idx="1555">
                  <c:v>0.00253292806485206</c:v>
                </c:pt>
                <c:pt idx="1556">
                  <c:v>0.00253292806483785</c:v>
                </c:pt>
                <c:pt idx="1557">
                  <c:v>0.00253292806483785</c:v>
                </c:pt>
                <c:pt idx="1558">
                  <c:v>0.00253292806485206</c:v>
                </c:pt>
                <c:pt idx="1559">
                  <c:v>0.00253292806483785</c:v>
                </c:pt>
                <c:pt idx="1560">
                  <c:v>0.00253292806485206</c:v>
                </c:pt>
                <c:pt idx="1561">
                  <c:v>0.00253292806483785</c:v>
                </c:pt>
                <c:pt idx="1562">
                  <c:v>0.00253292806483785</c:v>
                </c:pt>
                <c:pt idx="1563">
                  <c:v>0.00253292806485206</c:v>
                </c:pt>
                <c:pt idx="1564">
                  <c:v>0.00253292806483785</c:v>
                </c:pt>
                <c:pt idx="1565">
                  <c:v>0.00253292806483785</c:v>
                </c:pt>
                <c:pt idx="1566">
                  <c:v>0.00253292806485206</c:v>
                </c:pt>
                <c:pt idx="1567">
                  <c:v>0.00253292806483785</c:v>
                </c:pt>
                <c:pt idx="1568">
                  <c:v>0.00253292806483785</c:v>
                </c:pt>
                <c:pt idx="1569">
                  <c:v>0.00253292806485206</c:v>
                </c:pt>
                <c:pt idx="1570">
                  <c:v>0.00253292806483785</c:v>
                </c:pt>
                <c:pt idx="1571">
                  <c:v>0.00253292806483785</c:v>
                </c:pt>
                <c:pt idx="1572">
                  <c:v>0.00253292806485206</c:v>
                </c:pt>
                <c:pt idx="1573">
                  <c:v>0.00253292806483785</c:v>
                </c:pt>
                <c:pt idx="1574">
                  <c:v>0.00253292806485206</c:v>
                </c:pt>
                <c:pt idx="1575">
                  <c:v>0.00253292806483785</c:v>
                </c:pt>
                <c:pt idx="1576">
                  <c:v>0.00253292806483785</c:v>
                </c:pt>
                <c:pt idx="1577">
                  <c:v>0.00253292806485206</c:v>
                </c:pt>
                <c:pt idx="1578">
                  <c:v>0.00253292806483785</c:v>
                </c:pt>
                <c:pt idx="1579">
                  <c:v>0.00253292806483785</c:v>
                </c:pt>
                <c:pt idx="1580">
                  <c:v>0.00253292806485206</c:v>
                </c:pt>
                <c:pt idx="1581">
                  <c:v>0.00253292806483785</c:v>
                </c:pt>
                <c:pt idx="1582">
                  <c:v>0.00245377406281477</c:v>
                </c:pt>
                <c:pt idx="1583">
                  <c:v>0.00245377406281477</c:v>
                </c:pt>
                <c:pt idx="1584">
                  <c:v>0.00245377406281477</c:v>
                </c:pt>
                <c:pt idx="1585">
                  <c:v>0.00245377406282898</c:v>
                </c:pt>
                <c:pt idx="1586">
                  <c:v>0.00245377406281477</c:v>
                </c:pt>
                <c:pt idx="1587">
                  <c:v>0.00245377406281477</c:v>
                </c:pt>
                <c:pt idx="1588">
                  <c:v>0.00245377406281477</c:v>
                </c:pt>
                <c:pt idx="1589">
                  <c:v>0.00245377406281477</c:v>
                </c:pt>
                <c:pt idx="1590">
                  <c:v>0.00245377406281477</c:v>
                </c:pt>
                <c:pt idx="1591">
                  <c:v>0.00245377406281477</c:v>
                </c:pt>
                <c:pt idx="1592">
                  <c:v>0.00245377406282898</c:v>
                </c:pt>
                <c:pt idx="1593">
                  <c:v>0.00245377406281477</c:v>
                </c:pt>
                <c:pt idx="1594">
                  <c:v>0.00245377406281477</c:v>
                </c:pt>
                <c:pt idx="1595">
                  <c:v>0.00245377406281477</c:v>
                </c:pt>
                <c:pt idx="1596">
                  <c:v>0.00245377406281477</c:v>
                </c:pt>
                <c:pt idx="1597">
                  <c:v>0.00245377406281477</c:v>
                </c:pt>
                <c:pt idx="1598">
                  <c:v>0.00245377406281477</c:v>
                </c:pt>
                <c:pt idx="1599">
                  <c:v>0.00245377406281477</c:v>
                </c:pt>
                <c:pt idx="1600">
                  <c:v>0.00245377406282898</c:v>
                </c:pt>
                <c:pt idx="1601">
                  <c:v>0.00245377406281477</c:v>
                </c:pt>
                <c:pt idx="1602">
                  <c:v>0.00245377406281477</c:v>
                </c:pt>
                <c:pt idx="1603">
                  <c:v>0.00245377406281477</c:v>
                </c:pt>
                <c:pt idx="1604">
                  <c:v>0.00245377406281477</c:v>
                </c:pt>
                <c:pt idx="1605">
                  <c:v>0.00245377406281477</c:v>
                </c:pt>
                <c:pt idx="1606">
                  <c:v>0.00245377406281477</c:v>
                </c:pt>
                <c:pt idx="1607">
                  <c:v>0.00245377406281477</c:v>
                </c:pt>
                <c:pt idx="1608">
                  <c:v>0.00245377406282898</c:v>
                </c:pt>
                <c:pt idx="1609">
                  <c:v>0.00245377406281477</c:v>
                </c:pt>
                <c:pt idx="1610">
                  <c:v>0.00245377406281477</c:v>
                </c:pt>
                <c:pt idx="1611">
                  <c:v>0.00245377406281477</c:v>
                </c:pt>
                <c:pt idx="1612">
                  <c:v>0.00245377406281477</c:v>
                </c:pt>
                <c:pt idx="1613">
                  <c:v>0.00245377406281477</c:v>
                </c:pt>
                <c:pt idx="1614">
                  <c:v>0.00245377406281477</c:v>
                </c:pt>
                <c:pt idx="1615">
                  <c:v>0.00245377406281477</c:v>
                </c:pt>
                <c:pt idx="1616">
                  <c:v>0.00245377406282898</c:v>
                </c:pt>
                <c:pt idx="1617">
                  <c:v>0.00245377406281477</c:v>
                </c:pt>
                <c:pt idx="1618">
                  <c:v>0.00245377406281477</c:v>
                </c:pt>
                <c:pt idx="1619">
                  <c:v>0.00245377406281477</c:v>
                </c:pt>
                <c:pt idx="1620">
                  <c:v>0.00245377406281477</c:v>
                </c:pt>
                <c:pt idx="1621">
                  <c:v>0.00245377406281477</c:v>
                </c:pt>
                <c:pt idx="1622">
                  <c:v>0.00245377406281477</c:v>
                </c:pt>
                <c:pt idx="1623">
                  <c:v>0.00245377406282898</c:v>
                </c:pt>
                <c:pt idx="1624">
                  <c:v>0.00245377406281477</c:v>
                </c:pt>
                <c:pt idx="1625">
                  <c:v>0.00245377406281477</c:v>
                </c:pt>
                <c:pt idx="1626">
                  <c:v>0.0023746200607917</c:v>
                </c:pt>
                <c:pt idx="1627">
                  <c:v>0.0023746200607917</c:v>
                </c:pt>
                <c:pt idx="1628">
                  <c:v>0.00237462006077749</c:v>
                </c:pt>
                <c:pt idx="1629">
                  <c:v>0.0023746200607917</c:v>
                </c:pt>
                <c:pt idx="1630">
                  <c:v>0.0023746200607917</c:v>
                </c:pt>
                <c:pt idx="1631">
                  <c:v>0.0023746200607917</c:v>
                </c:pt>
                <c:pt idx="1632">
                  <c:v>0.0023746200607917</c:v>
                </c:pt>
                <c:pt idx="1633">
                  <c:v>0.0023746200607917</c:v>
                </c:pt>
                <c:pt idx="1634">
                  <c:v>0.0023746200607917</c:v>
                </c:pt>
                <c:pt idx="1635">
                  <c:v>0.0023746200607917</c:v>
                </c:pt>
                <c:pt idx="1636">
                  <c:v>0.0023746200607917</c:v>
                </c:pt>
                <c:pt idx="1637">
                  <c:v>0.0023746200607917</c:v>
                </c:pt>
                <c:pt idx="1638">
                  <c:v>0.00237462006077749</c:v>
                </c:pt>
                <c:pt idx="1639">
                  <c:v>0.0023746200607917</c:v>
                </c:pt>
                <c:pt idx="1640">
                  <c:v>0.0023746200607917</c:v>
                </c:pt>
                <c:pt idx="1641">
                  <c:v>0.0023746200607917</c:v>
                </c:pt>
                <c:pt idx="1642">
                  <c:v>0.0023746200607917</c:v>
                </c:pt>
                <c:pt idx="1643">
                  <c:v>0.0023746200607917</c:v>
                </c:pt>
                <c:pt idx="1644">
                  <c:v>0.0023746200607917</c:v>
                </c:pt>
                <c:pt idx="1645">
                  <c:v>0.0023746200607917</c:v>
                </c:pt>
                <c:pt idx="1646">
                  <c:v>0.0023746200607917</c:v>
                </c:pt>
                <c:pt idx="1647">
                  <c:v>0.0023746200607917</c:v>
                </c:pt>
                <c:pt idx="1648">
                  <c:v>0.00237462006077749</c:v>
                </c:pt>
                <c:pt idx="1649">
                  <c:v>0.0023746200607917</c:v>
                </c:pt>
                <c:pt idx="1650">
                  <c:v>0.0023746200607917</c:v>
                </c:pt>
                <c:pt idx="1651">
                  <c:v>0.0023746200607917</c:v>
                </c:pt>
                <c:pt idx="1652">
                  <c:v>0.0023746200607917</c:v>
                </c:pt>
                <c:pt idx="1653">
                  <c:v>0.0023746200607917</c:v>
                </c:pt>
                <c:pt idx="1654">
                  <c:v>0.0023746200607917</c:v>
                </c:pt>
                <c:pt idx="1655">
                  <c:v>0.0023746200607917</c:v>
                </c:pt>
                <c:pt idx="1656">
                  <c:v>0.0023746200607917</c:v>
                </c:pt>
                <c:pt idx="1657">
                  <c:v>0.0023746200607917</c:v>
                </c:pt>
                <c:pt idx="1658">
                  <c:v>0.00237462006077749</c:v>
                </c:pt>
                <c:pt idx="1659">
                  <c:v>0.0023746200607917</c:v>
                </c:pt>
                <c:pt idx="1660">
                  <c:v>0.0023746200607917</c:v>
                </c:pt>
                <c:pt idx="1661">
                  <c:v>0.0023746200607917</c:v>
                </c:pt>
                <c:pt idx="1662">
                  <c:v>0.0023746200607917</c:v>
                </c:pt>
                <c:pt idx="1663">
                  <c:v>0.0023746200607917</c:v>
                </c:pt>
                <c:pt idx="1664">
                  <c:v>0.0023746200607917</c:v>
                </c:pt>
                <c:pt idx="1665">
                  <c:v>0.0023746200607917</c:v>
                </c:pt>
                <c:pt idx="1666">
                  <c:v>0.0023746200607917</c:v>
                </c:pt>
                <c:pt idx="1667">
                  <c:v>0.0023746200607917</c:v>
                </c:pt>
                <c:pt idx="1668">
                  <c:v>0.00237462006077749</c:v>
                </c:pt>
                <c:pt idx="1669">
                  <c:v>0.0023746200607917</c:v>
                </c:pt>
                <c:pt idx="1670">
                  <c:v>0.0023746200607917</c:v>
                </c:pt>
                <c:pt idx="1671">
                  <c:v>0.0023746200607917</c:v>
                </c:pt>
                <c:pt idx="1672">
                  <c:v>0.0023746200607917</c:v>
                </c:pt>
                <c:pt idx="1673">
                  <c:v>0.0023746200607917</c:v>
                </c:pt>
                <c:pt idx="1674">
                  <c:v>0.0023746200607917</c:v>
                </c:pt>
                <c:pt idx="1675">
                  <c:v>0.0023746200607917</c:v>
                </c:pt>
                <c:pt idx="1676">
                  <c:v>0.0023746200607917</c:v>
                </c:pt>
                <c:pt idx="1677">
                  <c:v>0.0023746200607917</c:v>
                </c:pt>
                <c:pt idx="1678">
                  <c:v>0.00237462006077749</c:v>
                </c:pt>
                <c:pt idx="1679">
                  <c:v>0.0023746200607917</c:v>
                </c:pt>
                <c:pt idx="1680">
                  <c:v>0.0023746200607917</c:v>
                </c:pt>
                <c:pt idx="1681">
                  <c:v>0.00229546605876862</c:v>
                </c:pt>
                <c:pt idx="1682">
                  <c:v>0.00229546605876862</c:v>
                </c:pt>
                <c:pt idx="1683">
                  <c:v>0.00229546605875441</c:v>
                </c:pt>
                <c:pt idx="1684">
                  <c:v>0.00229546605876862</c:v>
                </c:pt>
                <c:pt idx="1685">
                  <c:v>0.00229546605876862</c:v>
                </c:pt>
                <c:pt idx="1686">
                  <c:v>0.00229546605875441</c:v>
                </c:pt>
                <c:pt idx="1687">
                  <c:v>0.00229546605876862</c:v>
                </c:pt>
                <c:pt idx="1688">
                  <c:v>0.00229546605876862</c:v>
                </c:pt>
                <c:pt idx="1689">
                  <c:v>0.00229546605875441</c:v>
                </c:pt>
                <c:pt idx="1690">
                  <c:v>0.00229546605876862</c:v>
                </c:pt>
                <c:pt idx="1691">
                  <c:v>0.00229546605876862</c:v>
                </c:pt>
                <c:pt idx="1692">
                  <c:v>0.00229546605875441</c:v>
                </c:pt>
                <c:pt idx="1693">
                  <c:v>0.00229546605876862</c:v>
                </c:pt>
                <c:pt idx="1694">
                  <c:v>0.00229546605876862</c:v>
                </c:pt>
                <c:pt idx="1695">
                  <c:v>0.00229546605875441</c:v>
                </c:pt>
                <c:pt idx="1696">
                  <c:v>0.00229546605876862</c:v>
                </c:pt>
                <c:pt idx="1697">
                  <c:v>0.00229546605876862</c:v>
                </c:pt>
                <c:pt idx="1698">
                  <c:v>0.00229546605875441</c:v>
                </c:pt>
                <c:pt idx="1699">
                  <c:v>0.00229546605876862</c:v>
                </c:pt>
                <c:pt idx="1700">
                  <c:v>0.00229546605876862</c:v>
                </c:pt>
                <c:pt idx="1701">
                  <c:v>0.00229546605875441</c:v>
                </c:pt>
                <c:pt idx="1702">
                  <c:v>0.00229546605876862</c:v>
                </c:pt>
                <c:pt idx="1703">
                  <c:v>0.00229546605876862</c:v>
                </c:pt>
                <c:pt idx="1704">
                  <c:v>0.00229546605875441</c:v>
                </c:pt>
                <c:pt idx="1705">
                  <c:v>0.00229546605876862</c:v>
                </c:pt>
                <c:pt idx="1706">
                  <c:v>0.00229546605876862</c:v>
                </c:pt>
                <c:pt idx="1707">
                  <c:v>0.00229546605875441</c:v>
                </c:pt>
                <c:pt idx="1708">
                  <c:v>0.00229546605876862</c:v>
                </c:pt>
                <c:pt idx="1709">
                  <c:v>0.00229546605876862</c:v>
                </c:pt>
                <c:pt idx="1710">
                  <c:v>0.00229546605875441</c:v>
                </c:pt>
                <c:pt idx="1711">
                  <c:v>0.00229546605876862</c:v>
                </c:pt>
                <c:pt idx="1712">
                  <c:v>0.00229546605876862</c:v>
                </c:pt>
                <c:pt idx="1713">
                  <c:v>0.00229546605875441</c:v>
                </c:pt>
                <c:pt idx="1714">
                  <c:v>0.00229546605876862</c:v>
                </c:pt>
                <c:pt idx="1715">
                  <c:v>0.00229546605876862</c:v>
                </c:pt>
                <c:pt idx="1716">
                  <c:v>0.00229546605875441</c:v>
                </c:pt>
                <c:pt idx="1717">
                  <c:v>0.00229546605876862</c:v>
                </c:pt>
                <c:pt idx="1718">
                  <c:v>0.00229546605876862</c:v>
                </c:pt>
                <c:pt idx="1719">
                  <c:v>0.00229546605875441</c:v>
                </c:pt>
                <c:pt idx="1720">
                  <c:v>0.00229546605876862</c:v>
                </c:pt>
                <c:pt idx="1721">
                  <c:v>0.00221631205673134</c:v>
                </c:pt>
                <c:pt idx="1722">
                  <c:v>0.00221631205674555</c:v>
                </c:pt>
                <c:pt idx="1723">
                  <c:v>0.00221631205673134</c:v>
                </c:pt>
                <c:pt idx="1724">
                  <c:v>0.00221631205674555</c:v>
                </c:pt>
                <c:pt idx="1725">
                  <c:v>0.00221631205673134</c:v>
                </c:pt>
                <c:pt idx="1726">
                  <c:v>0.00221631205674555</c:v>
                </c:pt>
                <c:pt idx="1727">
                  <c:v>0.00221631205673134</c:v>
                </c:pt>
                <c:pt idx="1728">
                  <c:v>0.00221631205674555</c:v>
                </c:pt>
                <c:pt idx="1729">
                  <c:v>0.00221631205673134</c:v>
                </c:pt>
                <c:pt idx="1730">
                  <c:v>0.00221631205673134</c:v>
                </c:pt>
                <c:pt idx="1731">
                  <c:v>0.00221631205674555</c:v>
                </c:pt>
                <c:pt idx="1732">
                  <c:v>0.00221631205673134</c:v>
                </c:pt>
                <c:pt idx="1733">
                  <c:v>0.00221631205674555</c:v>
                </c:pt>
                <c:pt idx="1734">
                  <c:v>0.00221631205673134</c:v>
                </c:pt>
                <c:pt idx="1735">
                  <c:v>0.00221631205674555</c:v>
                </c:pt>
                <c:pt idx="1736">
                  <c:v>0.00221631205673134</c:v>
                </c:pt>
                <c:pt idx="1737">
                  <c:v>0.00221631205674555</c:v>
                </c:pt>
                <c:pt idx="1738">
                  <c:v>0.00221631205673134</c:v>
                </c:pt>
                <c:pt idx="1739">
                  <c:v>0.00221631205673134</c:v>
                </c:pt>
                <c:pt idx="1740">
                  <c:v>0.00221631205674555</c:v>
                </c:pt>
                <c:pt idx="1741">
                  <c:v>0.00221631205673134</c:v>
                </c:pt>
                <c:pt idx="1742">
                  <c:v>0.00221631205674555</c:v>
                </c:pt>
                <c:pt idx="1743">
                  <c:v>0.00221631205673134</c:v>
                </c:pt>
                <c:pt idx="1744">
                  <c:v>0.00221631205674555</c:v>
                </c:pt>
                <c:pt idx="1745">
                  <c:v>0.00221631205673134</c:v>
                </c:pt>
                <c:pt idx="1746">
                  <c:v>0.00221631205673134</c:v>
                </c:pt>
                <c:pt idx="1747">
                  <c:v>0.00221631205674555</c:v>
                </c:pt>
                <c:pt idx="1748">
                  <c:v>0.00221631205673134</c:v>
                </c:pt>
                <c:pt idx="1749">
                  <c:v>0.00221631205674555</c:v>
                </c:pt>
                <c:pt idx="1750">
                  <c:v>0.00221631205673134</c:v>
                </c:pt>
                <c:pt idx="1751">
                  <c:v>0.00221631205674555</c:v>
                </c:pt>
                <c:pt idx="1752">
                  <c:v>0.00221631205673134</c:v>
                </c:pt>
                <c:pt idx="1753">
                  <c:v>0.00221631205674555</c:v>
                </c:pt>
                <c:pt idx="1754">
                  <c:v>0.00221631205673134</c:v>
                </c:pt>
                <c:pt idx="1755">
                  <c:v>0.00221631205673134</c:v>
                </c:pt>
                <c:pt idx="1756">
                  <c:v>0.00221631205674555</c:v>
                </c:pt>
                <c:pt idx="1757">
                  <c:v>0.00221631205673134</c:v>
                </c:pt>
                <c:pt idx="1758">
                  <c:v>0.00221631205674555</c:v>
                </c:pt>
                <c:pt idx="1759">
                  <c:v>0.00221631205673134</c:v>
                </c:pt>
                <c:pt idx="1760">
                  <c:v>0.00221631205674555</c:v>
                </c:pt>
                <c:pt idx="1761">
                  <c:v>0.00221631205673134</c:v>
                </c:pt>
                <c:pt idx="1762">
                  <c:v>0.00221631205674555</c:v>
                </c:pt>
                <c:pt idx="1763">
                  <c:v>0.00221631205673134</c:v>
                </c:pt>
                <c:pt idx="1764">
                  <c:v>0.00221631205673134</c:v>
                </c:pt>
                <c:pt idx="1765">
                  <c:v>0.00221631205674555</c:v>
                </c:pt>
                <c:pt idx="1766">
                  <c:v>0.00221631205673134</c:v>
                </c:pt>
                <c:pt idx="1767">
                  <c:v>0.00221631205674555</c:v>
                </c:pt>
                <c:pt idx="1768">
                  <c:v>0.00221631205673134</c:v>
                </c:pt>
                <c:pt idx="1769">
                  <c:v>0.00221631205674555</c:v>
                </c:pt>
                <c:pt idx="1770">
                  <c:v>0.00221631205673134</c:v>
                </c:pt>
                <c:pt idx="1771">
                  <c:v>0.00221631205673134</c:v>
                </c:pt>
                <c:pt idx="1772">
                  <c:v>0.00221631205674555</c:v>
                </c:pt>
                <c:pt idx="1773">
                  <c:v>0.00221631205673134</c:v>
                </c:pt>
                <c:pt idx="1774">
                  <c:v>0.00221631205674555</c:v>
                </c:pt>
                <c:pt idx="1775">
                  <c:v>0.00221631205673134</c:v>
                </c:pt>
                <c:pt idx="1776">
                  <c:v>0.00221631205674555</c:v>
                </c:pt>
                <c:pt idx="1777">
                  <c:v>0.00221631205673134</c:v>
                </c:pt>
                <c:pt idx="1778">
                  <c:v>0.00221631205674555</c:v>
                </c:pt>
                <c:pt idx="1779">
                  <c:v>0.00213715805470827</c:v>
                </c:pt>
                <c:pt idx="1780">
                  <c:v>0.00213715805470827</c:v>
                </c:pt>
                <c:pt idx="1781">
                  <c:v>0.00213715805470827</c:v>
                </c:pt>
                <c:pt idx="1782">
                  <c:v>0.00213715805470827</c:v>
                </c:pt>
                <c:pt idx="1783">
                  <c:v>0.00213715805472248</c:v>
                </c:pt>
                <c:pt idx="1784">
                  <c:v>0.00213715805470827</c:v>
                </c:pt>
                <c:pt idx="1785">
                  <c:v>0.00213715805470827</c:v>
                </c:pt>
                <c:pt idx="1786">
                  <c:v>0.00213715805470827</c:v>
                </c:pt>
                <c:pt idx="1787">
                  <c:v>0.00213715805470827</c:v>
                </c:pt>
                <c:pt idx="1788">
                  <c:v>0.00213715805472248</c:v>
                </c:pt>
                <c:pt idx="1789">
                  <c:v>0.00213715805470827</c:v>
                </c:pt>
                <c:pt idx="1790">
                  <c:v>0.00213715805470827</c:v>
                </c:pt>
                <c:pt idx="1791">
                  <c:v>0.00213715805470827</c:v>
                </c:pt>
                <c:pt idx="1792">
                  <c:v>0.00213715805470827</c:v>
                </c:pt>
                <c:pt idx="1793">
                  <c:v>0.00213715805472248</c:v>
                </c:pt>
                <c:pt idx="1794">
                  <c:v>0.00213715805470827</c:v>
                </c:pt>
                <c:pt idx="1795">
                  <c:v>0.00213715805470827</c:v>
                </c:pt>
                <c:pt idx="1796">
                  <c:v>0.00213715805470827</c:v>
                </c:pt>
                <c:pt idx="1797">
                  <c:v>0.00213715805472248</c:v>
                </c:pt>
                <c:pt idx="1798">
                  <c:v>0.00213715805470827</c:v>
                </c:pt>
                <c:pt idx="1799">
                  <c:v>0.00213715805470827</c:v>
                </c:pt>
                <c:pt idx="1800">
                  <c:v>0.00213715805470827</c:v>
                </c:pt>
                <c:pt idx="1801">
                  <c:v>0.00213715805470827</c:v>
                </c:pt>
                <c:pt idx="1802">
                  <c:v>0.00213715805472248</c:v>
                </c:pt>
                <c:pt idx="1803">
                  <c:v>0.00213715805470827</c:v>
                </c:pt>
                <c:pt idx="1804">
                  <c:v>0.00213715805470827</c:v>
                </c:pt>
                <c:pt idx="1805">
                  <c:v>0.00213715805470827</c:v>
                </c:pt>
                <c:pt idx="1806">
                  <c:v>0.00213715805470827</c:v>
                </c:pt>
                <c:pt idx="1807">
                  <c:v>0.00213715805472248</c:v>
                </c:pt>
                <c:pt idx="1808">
                  <c:v>0.00213715805470827</c:v>
                </c:pt>
                <c:pt idx="1809">
                  <c:v>0.00213715805470827</c:v>
                </c:pt>
                <c:pt idx="1810">
                  <c:v>0.00213715805470827</c:v>
                </c:pt>
                <c:pt idx="1811">
                  <c:v>0.00213715805470827</c:v>
                </c:pt>
                <c:pt idx="1812">
                  <c:v>0.00213715805472248</c:v>
                </c:pt>
                <c:pt idx="1813">
                  <c:v>0.00213715805470827</c:v>
                </c:pt>
                <c:pt idx="1814">
                  <c:v>0.00213715805470827</c:v>
                </c:pt>
                <c:pt idx="1815">
                  <c:v>0.00213715805470827</c:v>
                </c:pt>
                <c:pt idx="1816">
                  <c:v>0.00213715805472248</c:v>
                </c:pt>
                <c:pt idx="1817">
                  <c:v>0.00213715805470827</c:v>
                </c:pt>
                <c:pt idx="1818">
                  <c:v>0.00213715805470827</c:v>
                </c:pt>
                <c:pt idx="1819">
                  <c:v>0.00213715805470827</c:v>
                </c:pt>
                <c:pt idx="1820">
                  <c:v>0.00213715805470827</c:v>
                </c:pt>
                <c:pt idx="1821">
                  <c:v>0.00213715805472248</c:v>
                </c:pt>
                <c:pt idx="1822">
                  <c:v>0.00213715805470827</c:v>
                </c:pt>
                <c:pt idx="1823">
                  <c:v>0.00213715805470827</c:v>
                </c:pt>
                <c:pt idx="1824">
                  <c:v>0.00213715805470827</c:v>
                </c:pt>
                <c:pt idx="1825">
                  <c:v>0.00213715805470827</c:v>
                </c:pt>
                <c:pt idx="1826">
                  <c:v>0.00213715805472248</c:v>
                </c:pt>
                <c:pt idx="1827">
                  <c:v>0.00213715805470827</c:v>
                </c:pt>
                <c:pt idx="1828">
                  <c:v>0.00213715805470827</c:v>
                </c:pt>
                <c:pt idx="1829">
                  <c:v>0.00213715805470827</c:v>
                </c:pt>
                <c:pt idx="1830">
                  <c:v>0.00213715805470827</c:v>
                </c:pt>
                <c:pt idx="1831">
                  <c:v>0.00213715805472248</c:v>
                </c:pt>
                <c:pt idx="1832">
                  <c:v>0.00213715805470827</c:v>
                </c:pt>
                <c:pt idx="1833">
                  <c:v>0.00213715805470827</c:v>
                </c:pt>
                <c:pt idx="1834">
                  <c:v>0.00213715805470827</c:v>
                </c:pt>
                <c:pt idx="1835">
                  <c:v>0.00213715805472248</c:v>
                </c:pt>
                <c:pt idx="1836">
                  <c:v>0.00213715805470827</c:v>
                </c:pt>
                <c:pt idx="1837">
                  <c:v>0.00213715805470827</c:v>
                </c:pt>
                <c:pt idx="1838">
                  <c:v>0.00213715805470827</c:v>
                </c:pt>
                <c:pt idx="1839">
                  <c:v>0.00213715805470827</c:v>
                </c:pt>
                <c:pt idx="1840">
                  <c:v>0.00213715805472248</c:v>
                </c:pt>
                <c:pt idx="1841">
                  <c:v>0.00213715805470827</c:v>
                </c:pt>
                <c:pt idx="1842">
                  <c:v>0.00213715805470827</c:v>
                </c:pt>
                <c:pt idx="1843">
                  <c:v>0.00213715805470827</c:v>
                </c:pt>
                <c:pt idx="1844">
                  <c:v>0.00213715805470827</c:v>
                </c:pt>
                <c:pt idx="1845">
                  <c:v>0.00205800405268519</c:v>
                </c:pt>
                <c:pt idx="1846">
                  <c:v>0.00205800405268519</c:v>
                </c:pt>
                <c:pt idx="1847">
                  <c:v>0.00205800405268519</c:v>
                </c:pt>
                <c:pt idx="1848">
                  <c:v>0.00205800405268519</c:v>
                </c:pt>
                <c:pt idx="1849">
                  <c:v>0.00205800405268519</c:v>
                </c:pt>
                <c:pt idx="1850">
                  <c:v>0.00205800405268519</c:v>
                </c:pt>
                <c:pt idx="1851">
                  <c:v>0.00205800405268519</c:v>
                </c:pt>
                <c:pt idx="1852">
                  <c:v>0.00205800405268519</c:v>
                </c:pt>
                <c:pt idx="1853">
                  <c:v>0.00205800405268519</c:v>
                </c:pt>
                <c:pt idx="1854">
                  <c:v>0.00205800405268519</c:v>
                </c:pt>
                <c:pt idx="1855">
                  <c:v>0.00205800405268519</c:v>
                </c:pt>
                <c:pt idx="1856">
                  <c:v>0.00205800405268519</c:v>
                </c:pt>
                <c:pt idx="1857">
                  <c:v>0.00205800405268519</c:v>
                </c:pt>
                <c:pt idx="1858">
                  <c:v>0.00205800405268519</c:v>
                </c:pt>
                <c:pt idx="1859">
                  <c:v>0.00205800405268519</c:v>
                </c:pt>
                <c:pt idx="1860">
                  <c:v>0.00205800405268519</c:v>
                </c:pt>
                <c:pt idx="1861">
                  <c:v>0.00205800405268519</c:v>
                </c:pt>
                <c:pt idx="1862">
                  <c:v>0.00205800405268519</c:v>
                </c:pt>
                <c:pt idx="1863">
                  <c:v>0.00205800405268519</c:v>
                </c:pt>
                <c:pt idx="1864">
                  <c:v>0.00205800405268519</c:v>
                </c:pt>
                <c:pt idx="1865">
                  <c:v>0.00205800405268519</c:v>
                </c:pt>
                <c:pt idx="1866">
                  <c:v>0.00205800405268519</c:v>
                </c:pt>
                <c:pt idx="1867">
                  <c:v>0.00205800405268519</c:v>
                </c:pt>
                <c:pt idx="1868">
                  <c:v>0.00205800405268519</c:v>
                </c:pt>
                <c:pt idx="1869">
                  <c:v>0.00205800405268519</c:v>
                </c:pt>
                <c:pt idx="1870">
                  <c:v>0.00205800405268519</c:v>
                </c:pt>
                <c:pt idx="1871">
                  <c:v>0.00205800405268519</c:v>
                </c:pt>
                <c:pt idx="1872">
                  <c:v>0.00205800405268519</c:v>
                </c:pt>
                <c:pt idx="1873">
                  <c:v>0.00205800405268519</c:v>
                </c:pt>
                <c:pt idx="1874">
                  <c:v>0.00205800405268519</c:v>
                </c:pt>
                <c:pt idx="1875">
                  <c:v>0.00205800405268519</c:v>
                </c:pt>
                <c:pt idx="1876">
                  <c:v>0.00205800405268519</c:v>
                </c:pt>
                <c:pt idx="1877">
                  <c:v>0.00205800405268519</c:v>
                </c:pt>
                <c:pt idx="1878">
                  <c:v>0.00205800405268519</c:v>
                </c:pt>
                <c:pt idx="1879">
                  <c:v>0.00205800405268519</c:v>
                </c:pt>
                <c:pt idx="1880">
                  <c:v>0.00205800405268519</c:v>
                </c:pt>
                <c:pt idx="1881">
                  <c:v>0.00205800405268519</c:v>
                </c:pt>
                <c:pt idx="1882">
                  <c:v>0.00205800405268519</c:v>
                </c:pt>
                <c:pt idx="1883">
                  <c:v>0.00205800405268519</c:v>
                </c:pt>
                <c:pt idx="1884">
                  <c:v>0.00205800405268519</c:v>
                </c:pt>
                <c:pt idx="1885">
                  <c:v>0.00205800405268519</c:v>
                </c:pt>
                <c:pt idx="1886">
                  <c:v>0.00205800405268519</c:v>
                </c:pt>
                <c:pt idx="1887">
                  <c:v>0.00205800405268519</c:v>
                </c:pt>
                <c:pt idx="1888">
                  <c:v>0.00205800405268519</c:v>
                </c:pt>
                <c:pt idx="1889">
                  <c:v>0.00205800405267098</c:v>
                </c:pt>
                <c:pt idx="1890">
                  <c:v>0.00205800405268519</c:v>
                </c:pt>
                <c:pt idx="1891">
                  <c:v>0.00205800405268519</c:v>
                </c:pt>
                <c:pt idx="1892">
                  <c:v>0.00205800405268519</c:v>
                </c:pt>
                <c:pt idx="1893">
                  <c:v>0.00205800405268519</c:v>
                </c:pt>
                <c:pt idx="1894">
                  <c:v>0.00205800405268519</c:v>
                </c:pt>
                <c:pt idx="1895">
                  <c:v>0.00197885005066212</c:v>
                </c:pt>
                <c:pt idx="1896">
                  <c:v>0.00197885005066212</c:v>
                </c:pt>
                <c:pt idx="1897">
                  <c:v>0.00197885005066212</c:v>
                </c:pt>
                <c:pt idx="1898">
                  <c:v>0.00197885005064791</c:v>
                </c:pt>
                <c:pt idx="1899">
                  <c:v>0.00197885005066212</c:v>
                </c:pt>
                <c:pt idx="1900">
                  <c:v>0.00197885005066212</c:v>
                </c:pt>
                <c:pt idx="1901">
                  <c:v>0.00197885005066212</c:v>
                </c:pt>
                <c:pt idx="1902">
                  <c:v>0.00197885005064791</c:v>
                </c:pt>
                <c:pt idx="1903">
                  <c:v>0.00197885005066212</c:v>
                </c:pt>
                <c:pt idx="1904">
                  <c:v>0.00197885005066212</c:v>
                </c:pt>
                <c:pt idx="1905">
                  <c:v>0.00197885005066212</c:v>
                </c:pt>
                <c:pt idx="1906">
                  <c:v>0.00197885005064791</c:v>
                </c:pt>
                <c:pt idx="1907">
                  <c:v>0.00197885005066212</c:v>
                </c:pt>
                <c:pt idx="1908">
                  <c:v>0.00197885005066212</c:v>
                </c:pt>
                <c:pt idx="1909">
                  <c:v>0.00197885005066212</c:v>
                </c:pt>
                <c:pt idx="1910">
                  <c:v>0.00197885005064791</c:v>
                </c:pt>
                <c:pt idx="1911">
                  <c:v>0.00197885005066212</c:v>
                </c:pt>
                <c:pt idx="1912">
                  <c:v>0.00197885005066212</c:v>
                </c:pt>
                <c:pt idx="1913">
                  <c:v>0.00197885005066212</c:v>
                </c:pt>
                <c:pt idx="1914">
                  <c:v>0.00197885005064791</c:v>
                </c:pt>
                <c:pt idx="1915">
                  <c:v>0.00197885005066212</c:v>
                </c:pt>
                <c:pt idx="1916">
                  <c:v>0.00197885005066212</c:v>
                </c:pt>
                <c:pt idx="1917">
                  <c:v>0.00197885005066212</c:v>
                </c:pt>
                <c:pt idx="1918">
                  <c:v>0.00197885005064791</c:v>
                </c:pt>
                <c:pt idx="1919">
                  <c:v>0.00197885005066212</c:v>
                </c:pt>
                <c:pt idx="1920">
                  <c:v>0.00197885005066212</c:v>
                </c:pt>
                <c:pt idx="1921">
                  <c:v>0.00197885005066212</c:v>
                </c:pt>
                <c:pt idx="1922">
                  <c:v>0.00197885005064791</c:v>
                </c:pt>
                <c:pt idx="1923">
                  <c:v>0.00197885005066212</c:v>
                </c:pt>
                <c:pt idx="1924">
                  <c:v>0.00197885005066212</c:v>
                </c:pt>
                <c:pt idx="1925">
                  <c:v>0.00197885005066212</c:v>
                </c:pt>
                <c:pt idx="1926">
                  <c:v>0.00197885005064791</c:v>
                </c:pt>
                <c:pt idx="1927">
                  <c:v>0.00197885005066212</c:v>
                </c:pt>
                <c:pt idx="1928">
                  <c:v>0.00197885005066212</c:v>
                </c:pt>
                <c:pt idx="1929">
                  <c:v>0.00197885005066212</c:v>
                </c:pt>
                <c:pt idx="1930">
                  <c:v>0.00197885005064791</c:v>
                </c:pt>
                <c:pt idx="1931">
                  <c:v>0.00197885005066212</c:v>
                </c:pt>
                <c:pt idx="1932">
                  <c:v>0.00197885005066212</c:v>
                </c:pt>
                <c:pt idx="1933">
                  <c:v>0.00197885005066212</c:v>
                </c:pt>
                <c:pt idx="1934">
                  <c:v>0.00197885005064791</c:v>
                </c:pt>
                <c:pt idx="1935">
                  <c:v>0.00197885005066212</c:v>
                </c:pt>
                <c:pt idx="1936">
                  <c:v>0.00197885005066212</c:v>
                </c:pt>
                <c:pt idx="1937">
                  <c:v>0.00197885005066212</c:v>
                </c:pt>
                <c:pt idx="1938">
                  <c:v>0.00197885005064791</c:v>
                </c:pt>
                <c:pt idx="1939">
                  <c:v>0.00197885005066212</c:v>
                </c:pt>
                <c:pt idx="1940">
                  <c:v>0.00197885005066212</c:v>
                </c:pt>
                <c:pt idx="1941">
                  <c:v>0.00197885005066212</c:v>
                </c:pt>
                <c:pt idx="1942">
                  <c:v>0.00197885005064791</c:v>
                </c:pt>
                <c:pt idx="1943">
                  <c:v>0.00197885005066212</c:v>
                </c:pt>
                <c:pt idx="1944">
                  <c:v>0.00197885005066212</c:v>
                </c:pt>
                <c:pt idx="1945">
                  <c:v>0.00197885005066212</c:v>
                </c:pt>
                <c:pt idx="1946">
                  <c:v>0.00197885005064791</c:v>
                </c:pt>
                <c:pt idx="1947">
                  <c:v>0.00197885005066212</c:v>
                </c:pt>
                <c:pt idx="1948">
                  <c:v>0.00189969604863904</c:v>
                </c:pt>
                <c:pt idx="1949">
                  <c:v>0.00189969604862483</c:v>
                </c:pt>
                <c:pt idx="1950">
                  <c:v>0.00189969604863904</c:v>
                </c:pt>
                <c:pt idx="1951">
                  <c:v>0.00189969604862483</c:v>
                </c:pt>
                <c:pt idx="1952">
                  <c:v>0.00189969604863904</c:v>
                </c:pt>
                <c:pt idx="1953">
                  <c:v>0.00189969604862483</c:v>
                </c:pt>
                <c:pt idx="1954">
                  <c:v>0.00189969604863904</c:v>
                </c:pt>
                <c:pt idx="1955">
                  <c:v>0.00189969604862483</c:v>
                </c:pt>
                <c:pt idx="1956">
                  <c:v>0.00189969604863904</c:v>
                </c:pt>
                <c:pt idx="1957">
                  <c:v>0.00189969604862483</c:v>
                </c:pt>
                <c:pt idx="1958">
                  <c:v>0.00189969604863904</c:v>
                </c:pt>
                <c:pt idx="1959">
                  <c:v>0.00189969604862483</c:v>
                </c:pt>
                <c:pt idx="1960">
                  <c:v>0.00189969604863904</c:v>
                </c:pt>
                <c:pt idx="1961">
                  <c:v>0.00189969604862483</c:v>
                </c:pt>
                <c:pt idx="1962">
                  <c:v>0.00189969604863904</c:v>
                </c:pt>
                <c:pt idx="1963">
                  <c:v>0.00189969604862483</c:v>
                </c:pt>
                <c:pt idx="1964">
                  <c:v>0.00189969604863904</c:v>
                </c:pt>
                <c:pt idx="1965">
                  <c:v>0.00189969604862483</c:v>
                </c:pt>
                <c:pt idx="1966">
                  <c:v>0.00189969604863904</c:v>
                </c:pt>
                <c:pt idx="1967">
                  <c:v>0.00189969604863904</c:v>
                </c:pt>
                <c:pt idx="1968">
                  <c:v>0.00189969604862483</c:v>
                </c:pt>
                <c:pt idx="1969">
                  <c:v>0.00189969604863904</c:v>
                </c:pt>
                <c:pt idx="1970">
                  <c:v>0.00189969604862483</c:v>
                </c:pt>
                <c:pt idx="1971">
                  <c:v>0.00189969604863904</c:v>
                </c:pt>
                <c:pt idx="1972">
                  <c:v>0.00189969604862483</c:v>
                </c:pt>
                <c:pt idx="1973">
                  <c:v>0.00189969604863904</c:v>
                </c:pt>
                <c:pt idx="1974">
                  <c:v>0.00189969604862483</c:v>
                </c:pt>
                <c:pt idx="1975">
                  <c:v>0.00189969604863904</c:v>
                </c:pt>
                <c:pt idx="1976">
                  <c:v>0.00189969604862483</c:v>
                </c:pt>
                <c:pt idx="1977">
                  <c:v>0.00189969604863904</c:v>
                </c:pt>
                <c:pt idx="1978">
                  <c:v>0.00189969604862483</c:v>
                </c:pt>
                <c:pt idx="1979">
                  <c:v>0.00189969604863904</c:v>
                </c:pt>
                <c:pt idx="1980">
                  <c:v>0.00189969604862483</c:v>
                </c:pt>
                <c:pt idx="1981">
                  <c:v>0.00189969604863904</c:v>
                </c:pt>
                <c:pt idx="1982">
                  <c:v>0.00189969604862483</c:v>
                </c:pt>
                <c:pt idx="1983">
                  <c:v>0.00189969604863904</c:v>
                </c:pt>
                <c:pt idx="1984">
                  <c:v>0.00189969604862483</c:v>
                </c:pt>
                <c:pt idx="1985">
                  <c:v>0.00189969604863904</c:v>
                </c:pt>
                <c:pt idx="1986">
                  <c:v>0.00189969604862483</c:v>
                </c:pt>
                <c:pt idx="1987">
                  <c:v>0.00189969604863904</c:v>
                </c:pt>
                <c:pt idx="1988">
                  <c:v>0.00189969604862483</c:v>
                </c:pt>
                <c:pt idx="1989">
                  <c:v>0.00189969604863904</c:v>
                </c:pt>
                <c:pt idx="1990">
                  <c:v>0.00189969604862483</c:v>
                </c:pt>
                <c:pt idx="1991">
                  <c:v>0.00189969604863904</c:v>
                </c:pt>
                <c:pt idx="1992">
                  <c:v>0.00189969604863904</c:v>
                </c:pt>
                <c:pt idx="1993">
                  <c:v>0.00189969604862483</c:v>
                </c:pt>
                <c:pt idx="1994">
                  <c:v>0.00189969604863904</c:v>
                </c:pt>
                <c:pt idx="1995">
                  <c:v>0.00189969604862483</c:v>
                </c:pt>
                <c:pt idx="1996">
                  <c:v>0.00189969604863904</c:v>
                </c:pt>
                <c:pt idx="1997">
                  <c:v>0.00189969604862483</c:v>
                </c:pt>
                <c:pt idx="1998">
                  <c:v>0.00189969604863904</c:v>
                </c:pt>
                <c:pt idx="1999">
                  <c:v>0.00189969604862483</c:v>
                </c:pt>
                <c:pt idx="2000">
                  <c:v>0.00189969604863904</c:v>
                </c:pt>
                <c:pt idx="2001">
                  <c:v>0.00189969604862483</c:v>
                </c:pt>
                <c:pt idx="2002">
                  <c:v>0.00189969604863904</c:v>
                </c:pt>
                <c:pt idx="2003">
                  <c:v>0.00189969604862483</c:v>
                </c:pt>
                <c:pt idx="2004">
                  <c:v>0.00182054204661597</c:v>
                </c:pt>
                <c:pt idx="2005">
                  <c:v>0.00182054204660176</c:v>
                </c:pt>
                <c:pt idx="2006">
                  <c:v>0.00182054204660176</c:v>
                </c:pt>
                <c:pt idx="2007">
                  <c:v>0.00182054204660176</c:v>
                </c:pt>
                <c:pt idx="2008">
                  <c:v>0.00182054204661597</c:v>
                </c:pt>
                <c:pt idx="2009">
                  <c:v>0.00182054204660176</c:v>
                </c:pt>
                <c:pt idx="2010">
                  <c:v>0.00182054204660176</c:v>
                </c:pt>
                <c:pt idx="2011">
                  <c:v>0.00182054204661597</c:v>
                </c:pt>
                <c:pt idx="2012">
                  <c:v>0.00182054204660176</c:v>
                </c:pt>
                <c:pt idx="2013">
                  <c:v>0.00182054204660176</c:v>
                </c:pt>
                <c:pt idx="2014">
                  <c:v>0.00182054204660176</c:v>
                </c:pt>
                <c:pt idx="2015">
                  <c:v>0.00182054204661597</c:v>
                </c:pt>
                <c:pt idx="2016">
                  <c:v>0.00182054204660176</c:v>
                </c:pt>
                <c:pt idx="2017">
                  <c:v>0.00182054204660176</c:v>
                </c:pt>
                <c:pt idx="2018">
                  <c:v>0.00182054204661597</c:v>
                </c:pt>
                <c:pt idx="2019">
                  <c:v>0.00182054204660176</c:v>
                </c:pt>
                <c:pt idx="2020">
                  <c:v>0.00182054204660176</c:v>
                </c:pt>
                <c:pt idx="2021">
                  <c:v>0.00182054204660176</c:v>
                </c:pt>
                <c:pt idx="2022">
                  <c:v>0.00182054204661597</c:v>
                </c:pt>
                <c:pt idx="2023">
                  <c:v>0.00182054204660176</c:v>
                </c:pt>
                <c:pt idx="2024">
                  <c:v>0.00182054204660176</c:v>
                </c:pt>
                <c:pt idx="2025">
                  <c:v>0.00182054204661597</c:v>
                </c:pt>
                <c:pt idx="2026">
                  <c:v>0.00182054204660176</c:v>
                </c:pt>
                <c:pt idx="2027">
                  <c:v>0.00182054204660176</c:v>
                </c:pt>
                <c:pt idx="2028">
                  <c:v>0.00182054204660176</c:v>
                </c:pt>
                <c:pt idx="2029">
                  <c:v>0.00182054204661597</c:v>
                </c:pt>
                <c:pt idx="2030">
                  <c:v>0.00182054204660176</c:v>
                </c:pt>
                <c:pt idx="2031">
                  <c:v>0.00182054204660176</c:v>
                </c:pt>
                <c:pt idx="2032">
                  <c:v>0.00182054204661597</c:v>
                </c:pt>
                <c:pt idx="2033">
                  <c:v>0.00182054204660176</c:v>
                </c:pt>
                <c:pt idx="2034">
                  <c:v>0.00182054204660176</c:v>
                </c:pt>
                <c:pt idx="2035">
                  <c:v>0.00182054204661597</c:v>
                </c:pt>
                <c:pt idx="2036">
                  <c:v>0.00182054204660176</c:v>
                </c:pt>
                <c:pt idx="2037">
                  <c:v>0.00182054204660176</c:v>
                </c:pt>
                <c:pt idx="2038">
                  <c:v>0.00182054204660176</c:v>
                </c:pt>
                <c:pt idx="2039">
                  <c:v>0.00182054204661597</c:v>
                </c:pt>
                <c:pt idx="2040">
                  <c:v>0.00182054204660176</c:v>
                </c:pt>
                <c:pt idx="2041">
                  <c:v>0.00182054204660176</c:v>
                </c:pt>
                <c:pt idx="2042">
                  <c:v>0.00182054204661597</c:v>
                </c:pt>
                <c:pt idx="2043">
                  <c:v>0.00182054204660176</c:v>
                </c:pt>
                <c:pt idx="2044">
                  <c:v>0.00182054204660176</c:v>
                </c:pt>
                <c:pt idx="2045">
                  <c:v>0.00182054204660176</c:v>
                </c:pt>
                <c:pt idx="2046">
                  <c:v>0.00182054204661597</c:v>
                </c:pt>
                <c:pt idx="2047">
                  <c:v>0.00182054204660176</c:v>
                </c:pt>
                <c:pt idx="2048">
                  <c:v>0.00182054204660176</c:v>
                </c:pt>
                <c:pt idx="2049">
                  <c:v>0.00182054204661597</c:v>
                </c:pt>
                <c:pt idx="2050">
                  <c:v>0.00182054204660176</c:v>
                </c:pt>
                <c:pt idx="2051">
                  <c:v>0.00182054204660176</c:v>
                </c:pt>
                <c:pt idx="2052">
                  <c:v>0.00182054204660176</c:v>
                </c:pt>
                <c:pt idx="2053">
                  <c:v>0.00182054204661597</c:v>
                </c:pt>
                <c:pt idx="2054">
                  <c:v>0.00182054204660176</c:v>
                </c:pt>
                <c:pt idx="2055">
                  <c:v>0.00182054204660176</c:v>
                </c:pt>
                <c:pt idx="2056">
                  <c:v>0.00182054204661597</c:v>
                </c:pt>
                <c:pt idx="2057">
                  <c:v>0.00182054204660176</c:v>
                </c:pt>
                <c:pt idx="2058">
                  <c:v>0.00182054204660176</c:v>
                </c:pt>
                <c:pt idx="2059">
                  <c:v>0.00182054204660176</c:v>
                </c:pt>
                <c:pt idx="2060">
                  <c:v>0.00182054204661597</c:v>
                </c:pt>
                <c:pt idx="2061">
                  <c:v>0.00182054204660176</c:v>
                </c:pt>
                <c:pt idx="2062">
                  <c:v>0.00182054204660176</c:v>
                </c:pt>
                <c:pt idx="2063">
                  <c:v>0.00182054204661597</c:v>
                </c:pt>
                <c:pt idx="2064">
                  <c:v>0.00182054204660176</c:v>
                </c:pt>
                <c:pt idx="2065">
                  <c:v>0.00182054204660176</c:v>
                </c:pt>
                <c:pt idx="2066">
                  <c:v>0.00182054204660176</c:v>
                </c:pt>
                <c:pt idx="2067">
                  <c:v>0.00182054204661597</c:v>
                </c:pt>
                <c:pt idx="2068">
                  <c:v>0.00182054204660176</c:v>
                </c:pt>
                <c:pt idx="2069">
                  <c:v>0.00182054204660176</c:v>
                </c:pt>
                <c:pt idx="2070">
                  <c:v>0.00182054204661597</c:v>
                </c:pt>
                <c:pt idx="2071">
                  <c:v>0.00182054204660176</c:v>
                </c:pt>
                <c:pt idx="2072">
                  <c:v>0.00182054204660176</c:v>
                </c:pt>
                <c:pt idx="2073">
                  <c:v>0.00182054204661597</c:v>
                </c:pt>
                <c:pt idx="2074">
                  <c:v>0.00182054204660176</c:v>
                </c:pt>
                <c:pt idx="2075">
                  <c:v>0.00182054204660176</c:v>
                </c:pt>
                <c:pt idx="2076">
                  <c:v>0.00182054204660176</c:v>
                </c:pt>
                <c:pt idx="2077">
                  <c:v>0.00182054204661597</c:v>
                </c:pt>
                <c:pt idx="2078">
                  <c:v>0.00182054204660176</c:v>
                </c:pt>
                <c:pt idx="2079">
                  <c:v>0.00174138804457868</c:v>
                </c:pt>
                <c:pt idx="2080">
                  <c:v>0.00174138804457868</c:v>
                </c:pt>
                <c:pt idx="2081">
                  <c:v>0.00174138804457868</c:v>
                </c:pt>
                <c:pt idx="2082">
                  <c:v>0.00174138804457868</c:v>
                </c:pt>
                <c:pt idx="2083">
                  <c:v>0.00174138804457868</c:v>
                </c:pt>
                <c:pt idx="2084">
                  <c:v>0.00174138804457868</c:v>
                </c:pt>
                <c:pt idx="2085">
                  <c:v>0.00174138804457868</c:v>
                </c:pt>
                <c:pt idx="2086">
                  <c:v>0.00174138804457868</c:v>
                </c:pt>
                <c:pt idx="2087">
                  <c:v>0.00174138804459289</c:v>
                </c:pt>
                <c:pt idx="2088">
                  <c:v>0.00174138804457868</c:v>
                </c:pt>
                <c:pt idx="2089">
                  <c:v>0.00174138804457868</c:v>
                </c:pt>
                <c:pt idx="2090">
                  <c:v>0.00174138804457868</c:v>
                </c:pt>
                <c:pt idx="2091">
                  <c:v>0.00174138804457868</c:v>
                </c:pt>
                <c:pt idx="2092">
                  <c:v>0.00174138804457868</c:v>
                </c:pt>
                <c:pt idx="2093">
                  <c:v>0.00174138804457868</c:v>
                </c:pt>
                <c:pt idx="2094">
                  <c:v>0.00174138804457868</c:v>
                </c:pt>
                <c:pt idx="2095">
                  <c:v>0.00174138804457868</c:v>
                </c:pt>
                <c:pt idx="2096">
                  <c:v>0.00174138804457868</c:v>
                </c:pt>
                <c:pt idx="2097">
                  <c:v>0.00174138804457868</c:v>
                </c:pt>
                <c:pt idx="2098">
                  <c:v>0.00174138804457868</c:v>
                </c:pt>
                <c:pt idx="2099">
                  <c:v>0.00174138804457868</c:v>
                </c:pt>
                <c:pt idx="2100">
                  <c:v>0.00174138804457868</c:v>
                </c:pt>
                <c:pt idx="2101">
                  <c:v>0.00174138804457868</c:v>
                </c:pt>
                <c:pt idx="2102">
                  <c:v>0.00174138804457868</c:v>
                </c:pt>
                <c:pt idx="2103">
                  <c:v>0.00174138804457868</c:v>
                </c:pt>
                <c:pt idx="2104">
                  <c:v>0.00174138804459289</c:v>
                </c:pt>
                <c:pt idx="2105">
                  <c:v>0.00174138804457868</c:v>
                </c:pt>
                <c:pt idx="2106">
                  <c:v>0.00174138804457868</c:v>
                </c:pt>
                <c:pt idx="2107">
                  <c:v>0.00174138804457868</c:v>
                </c:pt>
                <c:pt idx="2108">
                  <c:v>0.00174138804457868</c:v>
                </c:pt>
                <c:pt idx="2109">
                  <c:v>0.00174138804457868</c:v>
                </c:pt>
                <c:pt idx="2110">
                  <c:v>0.00174138804457868</c:v>
                </c:pt>
                <c:pt idx="2111">
                  <c:v>0.00174138804457868</c:v>
                </c:pt>
                <c:pt idx="2112">
                  <c:v>0.00174138804457868</c:v>
                </c:pt>
                <c:pt idx="2113">
                  <c:v>0.00174138804457868</c:v>
                </c:pt>
                <c:pt idx="2114">
                  <c:v>0.00174138804457868</c:v>
                </c:pt>
                <c:pt idx="2115">
                  <c:v>0.00174138804457868</c:v>
                </c:pt>
                <c:pt idx="2116">
                  <c:v>0.00174138804457868</c:v>
                </c:pt>
                <c:pt idx="2117">
                  <c:v>0.00174138804457868</c:v>
                </c:pt>
                <c:pt idx="2118">
                  <c:v>0.00174138804457868</c:v>
                </c:pt>
                <c:pt idx="2119">
                  <c:v>0.00174138804457868</c:v>
                </c:pt>
                <c:pt idx="2120">
                  <c:v>0.00174138804457868</c:v>
                </c:pt>
                <c:pt idx="2121">
                  <c:v>0.00174138804459289</c:v>
                </c:pt>
                <c:pt idx="2122">
                  <c:v>0.00174138804457868</c:v>
                </c:pt>
                <c:pt idx="2123">
                  <c:v>0.00174138804457868</c:v>
                </c:pt>
                <c:pt idx="2124">
                  <c:v>0.00174138804457868</c:v>
                </c:pt>
                <c:pt idx="2125">
                  <c:v>0.00174138804457868</c:v>
                </c:pt>
                <c:pt idx="2126">
                  <c:v>0.00174138804457868</c:v>
                </c:pt>
                <c:pt idx="2127">
                  <c:v>0.00174138804457868</c:v>
                </c:pt>
                <c:pt idx="2128">
                  <c:v>0.00174138804457868</c:v>
                </c:pt>
                <c:pt idx="2129">
                  <c:v>0.00174138804457868</c:v>
                </c:pt>
                <c:pt idx="2130">
                  <c:v>0.00174138804457868</c:v>
                </c:pt>
                <c:pt idx="2131">
                  <c:v>0.00174138804457868</c:v>
                </c:pt>
                <c:pt idx="2132">
                  <c:v>0.00174138804457868</c:v>
                </c:pt>
                <c:pt idx="2133">
                  <c:v>0.00174138804457868</c:v>
                </c:pt>
                <c:pt idx="2134">
                  <c:v>0.00174138804457868</c:v>
                </c:pt>
                <c:pt idx="2135">
                  <c:v>0.00174138804457868</c:v>
                </c:pt>
                <c:pt idx="2136">
                  <c:v>0.00174138804457868</c:v>
                </c:pt>
                <c:pt idx="2137">
                  <c:v>0.00174138804457868</c:v>
                </c:pt>
                <c:pt idx="2138">
                  <c:v>0.00174138804459289</c:v>
                </c:pt>
                <c:pt idx="2139">
                  <c:v>0.00174138804457868</c:v>
                </c:pt>
                <c:pt idx="2140">
                  <c:v>0.00174138804457868</c:v>
                </c:pt>
                <c:pt idx="2141">
                  <c:v>0.00174138804457868</c:v>
                </c:pt>
                <c:pt idx="2142">
                  <c:v>0.00174138804457868</c:v>
                </c:pt>
                <c:pt idx="2143">
                  <c:v>0.00174138804457868</c:v>
                </c:pt>
                <c:pt idx="2144">
                  <c:v>0.00174138804457868</c:v>
                </c:pt>
                <c:pt idx="2145">
                  <c:v>0.00174138804457868</c:v>
                </c:pt>
                <c:pt idx="2146">
                  <c:v>0.00174138804457868</c:v>
                </c:pt>
                <c:pt idx="2147">
                  <c:v>0.00174138804457868</c:v>
                </c:pt>
                <c:pt idx="2148">
                  <c:v>0.00174138804457868</c:v>
                </c:pt>
                <c:pt idx="2149">
                  <c:v>0.00174138804457868</c:v>
                </c:pt>
                <c:pt idx="2150">
                  <c:v>0.00174138804457868</c:v>
                </c:pt>
                <c:pt idx="2151">
                  <c:v>0.00174138804457868</c:v>
                </c:pt>
                <c:pt idx="2152">
                  <c:v>0.00174138804457868</c:v>
                </c:pt>
                <c:pt idx="2153">
                  <c:v>0.00166223404255561</c:v>
                </c:pt>
                <c:pt idx="2154">
                  <c:v>0.00166223404255561</c:v>
                </c:pt>
                <c:pt idx="2155">
                  <c:v>0.00166223404255561</c:v>
                </c:pt>
                <c:pt idx="2156">
                  <c:v>0.00166223404255561</c:v>
                </c:pt>
                <c:pt idx="2157">
                  <c:v>0.00166223404255561</c:v>
                </c:pt>
                <c:pt idx="2158">
                  <c:v>0.0016622340425414</c:v>
                </c:pt>
                <c:pt idx="2159">
                  <c:v>0.00166223404255561</c:v>
                </c:pt>
                <c:pt idx="2160">
                  <c:v>0.00166223404255561</c:v>
                </c:pt>
                <c:pt idx="2161">
                  <c:v>0.00166223404255561</c:v>
                </c:pt>
                <c:pt idx="2162">
                  <c:v>0.00166223404255561</c:v>
                </c:pt>
                <c:pt idx="2163">
                  <c:v>0.00166223404255561</c:v>
                </c:pt>
                <c:pt idx="2164">
                  <c:v>0.0016622340425414</c:v>
                </c:pt>
                <c:pt idx="2165">
                  <c:v>0.00166223404255561</c:v>
                </c:pt>
                <c:pt idx="2166">
                  <c:v>0.00166223404255561</c:v>
                </c:pt>
                <c:pt idx="2167">
                  <c:v>0.00166223404255561</c:v>
                </c:pt>
                <c:pt idx="2168">
                  <c:v>0.00166223404255561</c:v>
                </c:pt>
                <c:pt idx="2169">
                  <c:v>0.0016622340425414</c:v>
                </c:pt>
                <c:pt idx="2170">
                  <c:v>0.00166223404255561</c:v>
                </c:pt>
                <c:pt idx="2171">
                  <c:v>0.00166223404255561</c:v>
                </c:pt>
                <c:pt idx="2172">
                  <c:v>0.00166223404255561</c:v>
                </c:pt>
                <c:pt idx="2173">
                  <c:v>0.00166223404255561</c:v>
                </c:pt>
                <c:pt idx="2174">
                  <c:v>0.00166223404255561</c:v>
                </c:pt>
                <c:pt idx="2175">
                  <c:v>0.0016622340425414</c:v>
                </c:pt>
                <c:pt idx="2176">
                  <c:v>0.00166223404255561</c:v>
                </c:pt>
                <c:pt idx="2177">
                  <c:v>0.00166223404255561</c:v>
                </c:pt>
                <c:pt idx="2178">
                  <c:v>0.00166223404255561</c:v>
                </c:pt>
                <c:pt idx="2179">
                  <c:v>0.00166223404255561</c:v>
                </c:pt>
                <c:pt idx="2180">
                  <c:v>0.00166223404255561</c:v>
                </c:pt>
                <c:pt idx="2181">
                  <c:v>0.0016622340425414</c:v>
                </c:pt>
                <c:pt idx="2182">
                  <c:v>0.00166223404255561</c:v>
                </c:pt>
                <c:pt idx="2183">
                  <c:v>0.00166223404255561</c:v>
                </c:pt>
                <c:pt idx="2184">
                  <c:v>0.00166223404255561</c:v>
                </c:pt>
                <c:pt idx="2185">
                  <c:v>0.00166223404255561</c:v>
                </c:pt>
                <c:pt idx="2186">
                  <c:v>0.00166223404255561</c:v>
                </c:pt>
                <c:pt idx="2187">
                  <c:v>0.0016622340425414</c:v>
                </c:pt>
                <c:pt idx="2188">
                  <c:v>0.00166223404255561</c:v>
                </c:pt>
                <c:pt idx="2189">
                  <c:v>0.00166223404255561</c:v>
                </c:pt>
                <c:pt idx="2190">
                  <c:v>0.00166223404255561</c:v>
                </c:pt>
                <c:pt idx="2191">
                  <c:v>0.00166223404255561</c:v>
                </c:pt>
                <c:pt idx="2192">
                  <c:v>0.00166223404255561</c:v>
                </c:pt>
                <c:pt idx="2193">
                  <c:v>0.0016622340425414</c:v>
                </c:pt>
                <c:pt idx="2194">
                  <c:v>0.00166223404255561</c:v>
                </c:pt>
                <c:pt idx="2195">
                  <c:v>0.00166223404255561</c:v>
                </c:pt>
                <c:pt idx="2196">
                  <c:v>0.00166223404255561</c:v>
                </c:pt>
                <c:pt idx="2197">
                  <c:v>0.00166223404255561</c:v>
                </c:pt>
                <c:pt idx="2198">
                  <c:v>0.00166223404255561</c:v>
                </c:pt>
                <c:pt idx="2199">
                  <c:v>0.0016622340425414</c:v>
                </c:pt>
                <c:pt idx="2200">
                  <c:v>0.00166223404255561</c:v>
                </c:pt>
                <c:pt idx="2201">
                  <c:v>0.00166223404255561</c:v>
                </c:pt>
                <c:pt idx="2202">
                  <c:v>0.00166223404255561</c:v>
                </c:pt>
                <c:pt idx="2203">
                  <c:v>0.00166223404255561</c:v>
                </c:pt>
                <c:pt idx="2204">
                  <c:v>0.00166223404255561</c:v>
                </c:pt>
                <c:pt idx="2205">
                  <c:v>0.0016622340425414</c:v>
                </c:pt>
                <c:pt idx="2206">
                  <c:v>0.00166223404255561</c:v>
                </c:pt>
                <c:pt idx="2207">
                  <c:v>0.00166223404255561</c:v>
                </c:pt>
                <c:pt idx="2208">
                  <c:v>0.00166223404255561</c:v>
                </c:pt>
                <c:pt idx="2209">
                  <c:v>0.00166223404255561</c:v>
                </c:pt>
                <c:pt idx="2210">
                  <c:v>0.00166223404255561</c:v>
                </c:pt>
                <c:pt idx="2211">
                  <c:v>0.0016622340425414</c:v>
                </c:pt>
                <c:pt idx="2212">
                  <c:v>0.00166223404255561</c:v>
                </c:pt>
                <c:pt idx="2213">
                  <c:v>0.00166223404255561</c:v>
                </c:pt>
                <c:pt idx="2214">
                  <c:v>0.00166223404255561</c:v>
                </c:pt>
                <c:pt idx="2215">
                  <c:v>0.00166223404255561</c:v>
                </c:pt>
                <c:pt idx="2216">
                  <c:v>0.0016622340425414</c:v>
                </c:pt>
                <c:pt idx="2217">
                  <c:v>0.00166223404255561</c:v>
                </c:pt>
                <c:pt idx="2218">
                  <c:v>0.00166223404255561</c:v>
                </c:pt>
                <c:pt idx="2219">
                  <c:v>0.00166223404255561</c:v>
                </c:pt>
                <c:pt idx="2220">
                  <c:v>0.00166223404255561</c:v>
                </c:pt>
                <c:pt idx="2221">
                  <c:v>0.00166223404255561</c:v>
                </c:pt>
                <c:pt idx="2222">
                  <c:v>0.0016622340425414</c:v>
                </c:pt>
                <c:pt idx="2223">
                  <c:v>0.00166223404255561</c:v>
                </c:pt>
                <c:pt idx="2224">
                  <c:v>0.00166223404255561</c:v>
                </c:pt>
                <c:pt idx="2225">
                  <c:v>0.00166223404255561</c:v>
                </c:pt>
                <c:pt idx="2226">
                  <c:v>0.00166223404255561</c:v>
                </c:pt>
                <c:pt idx="2227">
                  <c:v>0.00166223404255561</c:v>
                </c:pt>
                <c:pt idx="2228">
                  <c:v>0.0016622340425414</c:v>
                </c:pt>
                <c:pt idx="2229">
                  <c:v>0.00166223404255561</c:v>
                </c:pt>
                <c:pt idx="2230">
                  <c:v>0.00166223404255561</c:v>
                </c:pt>
                <c:pt idx="2231">
                  <c:v>0.00166223404255561</c:v>
                </c:pt>
                <c:pt idx="2232">
                  <c:v>0.00166223404255561</c:v>
                </c:pt>
                <c:pt idx="2233">
                  <c:v>0.00166223404255561</c:v>
                </c:pt>
                <c:pt idx="2234">
                  <c:v>0.0016622340425414</c:v>
                </c:pt>
                <c:pt idx="2235">
                  <c:v>0.00166223404255561</c:v>
                </c:pt>
                <c:pt idx="2236">
                  <c:v>0.00166223404255561</c:v>
                </c:pt>
                <c:pt idx="2237">
                  <c:v>0.00166223404255561</c:v>
                </c:pt>
                <c:pt idx="2238">
                  <c:v>0.00158308004053254</c:v>
                </c:pt>
                <c:pt idx="2239">
                  <c:v>0.00158308004051833</c:v>
                </c:pt>
                <c:pt idx="2240">
                  <c:v>0.00158308004053254</c:v>
                </c:pt>
                <c:pt idx="2241">
                  <c:v>0.00158308004051833</c:v>
                </c:pt>
                <c:pt idx="2242">
                  <c:v>0.00158308004053254</c:v>
                </c:pt>
                <c:pt idx="2243">
                  <c:v>0.00158308004053254</c:v>
                </c:pt>
                <c:pt idx="2244">
                  <c:v>0.00158308004051833</c:v>
                </c:pt>
                <c:pt idx="2245">
                  <c:v>0.00158308004053254</c:v>
                </c:pt>
                <c:pt idx="2246">
                  <c:v>0.00158308004051833</c:v>
                </c:pt>
                <c:pt idx="2247">
                  <c:v>0.00158308004053254</c:v>
                </c:pt>
                <c:pt idx="2248">
                  <c:v>0.00158308004053254</c:v>
                </c:pt>
                <c:pt idx="2249">
                  <c:v>0.00158308004051833</c:v>
                </c:pt>
                <c:pt idx="2250">
                  <c:v>0.00158308004053254</c:v>
                </c:pt>
                <c:pt idx="2251">
                  <c:v>0.00158308004051833</c:v>
                </c:pt>
                <c:pt idx="2252">
                  <c:v>0.00158308004053254</c:v>
                </c:pt>
                <c:pt idx="2253">
                  <c:v>0.00158308004053254</c:v>
                </c:pt>
                <c:pt idx="2254">
                  <c:v>0.00158308004051833</c:v>
                </c:pt>
                <c:pt idx="2255">
                  <c:v>0.00158308004053254</c:v>
                </c:pt>
                <c:pt idx="2256">
                  <c:v>0.00158308004051833</c:v>
                </c:pt>
                <c:pt idx="2257">
                  <c:v>0.00158308004053254</c:v>
                </c:pt>
                <c:pt idx="2258">
                  <c:v>0.00158308004053254</c:v>
                </c:pt>
                <c:pt idx="2259">
                  <c:v>0.00158308004051833</c:v>
                </c:pt>
                <c:pt idx="2260">
                  <c:v>0.00158308004053254</c:v>
                </c:pt>
                <c:pt idx="2261">
                  <c:v>0.00158308004051833</c:v>
                </c:pt>
                <c:pt idx="2262">
                  <c:v>0.00158308004053254</c:v>
                </c:pt>
                <c:pt idx="2263">
                  <c:v>0.00158308004053254</c:v>
                </c:pt>
                <c:pt idx="2264">
                  <c:v>0.00158308004051833</c:v>
                </c:pt>
                <c:pt idx="2265">
                  <c:v>0.00158308004053254</c:v>
                </c:pt>
                <c:pt idx="2266">
                  <c:v>0.00158308004051833</c:v>
                </c:pt>
                <c:pt idx="2267">
                  <c:v>0.00158308004053254</c:v>
                </c:pt>
                <c:pt idx="2268">
                  <c:v>0.00158308004053254</c:v>
                </c:pt>
                <c:pt idx="2269">
                  <c:v>0.00158308004051833</c:v>
                </c:pt>
                <c:pt idx="2270">
                  <c:v>0.00158308004053254</c:v>
                </c:pt>
                <c:pt idx="2271">
                  <c:v>0.00158308004051833</c:v>
                </c:pt>
                <c:pt idx="2272">
                  <c:v>0.00158308004053254</c:v>
                </c:pt>
                <c:pt idx="2273">
                  <c:v>0.00158308004053254</c:v>
                </c:pt>
                <c:pt idx="2274">
                  <c:v>0.00158308004051833</c:v>
                </c:pt>
                <c:pt idx="2275">
                  <c:v>0.00158308004053254</c:v>
                </c:pt>
                <c:pt idx="2276">
                  <c:v>0.00158308004051833</c:v>
                </c:pt>
                <c:pt idx="2277">
                  <c:v>0.00158308004053254</c:v>
                </c:pt>
                <c:pt idx="2278">
                  <c:v>0.00158308004053254</c:v>
                </c:pt>
                <c:pt idx="2279">
                  <c:v>0.00158308004051833</c:v>
                </c:pt>
                <c:pt idx="2280">
                  <c:v>0.00158308004053254</c:v>
                </c:pt>
                <c:pt idx="2281">
                  <c:v>0.00158308004051833</c:v>
                </c:pt>
                <c:pt idx="2282">
                  <c:v>0.00158308004053254</c:v>
                </c:pt>
                <c:pt idx="2283">
                  <c:v>0.00158308004053254</c:v>
                </c:pt>
                <c:pt idx="2284">
                  <c:v>0.00158308004051833</c:v>
                </c:pt>
                <c:pt idx="2285">
                  <c:v>0.00158308004053254</c:v>
                </c:pt>
                <c:pt idx="2286">
                  <c:v>0.00158308004051833</c:v>
                </c:pt>
                <c:pt idx="2287">
                  <c:v>0.00158308004053254</c:v>
                </c:pt>
                <c:pt idx="2288">
                  <c:v>0.00158308004053254</c:v>
                </c:pt>
                <c:pt idx="2289">
                  <c:v>0.00158308004051833</c:v>
                </c:pt>
                <c:pt idx="2290">
                  <c:v>0.00158308004053254</c:v>
                </c:pt>
                <c:pt idx="2291">
                  <c:v>0.00158308004051833</c:v>
                </c:pt>
                <c:pt idx="2292">
                  <c:v>0.00158308004053254</c:v>
                </c:pt>
                <c:pt idx="2293">
                  <c:v>0.00158308004053254</c:v>
                </c:pt>
                <c:pt idx="2294">
                  <c:v>0.00158308004051833</c:v>
                </c:pt>
                <c:pt idx="2295">
                  <c:v>0.00158308004053254</c:v>
                </c:pt>
                <c:pt idx="2296">
                  <c:v>0.00158308004051833</c:v>
                </c:pt>
                <c:pt idx="2297">
                  <c:v>0.00158308004053254</c:v>
                </c:pt>
                <c:pt idx="2298">
                  <c:v>0.00158308004053254</c:v>
                </c:pt>
                <c:pt idx="2299">
                  <c:v>0.00158308004051833</c:v>
                </c:pt>
                <c:pt idx="2300">
                  <c:v>0.00158308004053254</c:v>
                </c:pt>
                <c:pt idx="2301">
                  <c:v>0.00158308004051833</c:v>
                </c:pt>
                <c:pt idx="2302">
                  <c:v>0.00158308004053254</c:v>
                </c:pt>
                <c:pt idx="2303">
                  <c:v>0.00158308004053254</c:v>
                </c:pt>
                <c:pt idx="2304">
                  <c:v>0.00158308004051833</c:v>
                </c:pt>
                <c:pt idx="2305">
                  <c:v>0.00158308004053254</c:v>
                </c:pt>
                <c:pt idx="2306">
                  <c:v>0.00158308004051833</c:v>
                </c:pt>
                <c:pt idx="2307">
                  <c:v>0.00158308004053254</c:v>
                </c:pt>
                <c:pt idx="2308">
                  <c:v>0.00158308004053254</c:v>
                </c:pt>
                <c:pt idx="2309">
                  <c:v>0.00158308004051833</c:v>
                </c:pt>
                <c:pt idx="2310">
                  <c:v>0.00158308004053254</c:v>
                </c:pt>
                <c:pt idx="2311">
                  <c:v>0.00158308004051833</c:v>
                </c:pt>
                <c:pt idx="2312">
                  <c:v>0.00158308004053254</c:v>
                </c:pt>
                <c:pt idx="2313">
                  <c:v>0.00158308004053254</c:v>
                </c:pt>
                <c:pt idx="2314">
                  <c:v>0.00158308004051833</c:v>
                </c:pt>
                <c:pt idx="2315">
                  <c:v>0.00158308004053254</c:v>
                </c:pt>
                <c:pt idx="2316">
                  <c:v>0.00158308004051833</c:v>
                </c:pt>
                <c:pt idx="2317">
                  <c:v>0.00158308004053254</c:v>
                </c:pt>
                <c:pt idx="2318">
                  <c:v>0.00158308004053254</c:v>
                </c:pt>
                <c:pt idx="2319">
                  <c:v>0.00158308004051833</c:v>
                </c:pt>
                <c:pt idx="2320">
                  <c:v>0.00158308004053254</c:v>
                </c:pt>
                <c:pt idx="2321">
                  <c:v>0.00158308004051833</c:v>
                </c:pt>
                <c:pt idx="2322">
                  <c:v>0.00158308004053254</c:v>
                </c:pt>
                <c:pt idx="2323">
                  <c:v>0.00158308004053254</c:v>
                </c:pt>
                <c:pt idx="2324">
                  <c:v>0.00158308004051833</c:v>
                </c:pt>
                <c:pt idx="2325">
                  <c:v>0.00158308004053254</c:v>
                </c:pt>
                <c:pt idx="2326">
                  <c:v>0.00158308004051833</c:v>
                </c:pt>
                <c:pt idx="2327">
                  <c:v>0.00158308004053254</c:v>
                </c:pt>
                <c:pt idx="2328">
                  <c:v>0.00158308004053254</c:v>
                </c:pt>
                <c:pt idx="2329">
                  <c:v>0.00158308004051833</c:v>
                </c:pt>
                <c:pt idx="2330">
                  <c:v>0.00158308004053254</c:v>
                </c:pt>
                <c:pt idx="2331">
                  <c:v>0.00158308004051833</c:v>
                </c:pt>
                <c:pt idx="2332">
                  <c:v>0.00158308004053254</c:v>
                </c:pt>
                <c:pt idx="2333">
                  <c:v>0.00150392603849525</c:v>
                </c:pt>
                <c:pt idx="2334">
                  <c:v>0.00150392603850946</c:v>
                </c:pt>
                <c:pt idx="2335">
                  <c:v>0.00150392603849525</c:v>
                </c:pt>
                <c:pt idx="2336">
                  <c:v>0.00150392603849525</c:v>
                </c:pt>
                <c:pt idx="2337">
                  <c:v>0.00150392603850946</c:v>
                </c:pt>
                <c:pt idx="2338">
                  <c:v>0.00150392603849525</c:v>
                </c:pt>
                <c:pt idx="2339">
                  <c:v>0.00150392603849525</c:v>
                </c:pt>
                <c:pt idx="2340">
                  <c:v>0.00150392603850946</c:v>
                </c:pt>
                <c:pt idx="2341">
                  <c:v>0.00150392603849525</c:v>
                </c:pt>
                <c:pt idx="2342">
                  <c:v>0.00150392603850946</c:v>
                </c:pt>
                <c:pt idx="2343">
                  <c:v>0.00150392603849525</c:v>
                </c:pt>
                <c:pt idx="2344">
                  <c:v>0.00150392603849525</c:v>
                </c:pt>
                <c:pt idx="2345">
                  <c:v>0.00150392603850946</c:v>
                </c:pt>
                <c:pt idx="2346">
                  <c:v>0.00150392603849525</c:v>
                </c:pt>
                <c:pt idx="2347">
                  <c:v>0.00150392603849525</c:v>
                </c:pt>
                <c:pt idx="2348">
                  <c:v>0.00150392603850946</c:v>
                </c:pt>
                <c:pt idx="2349">
                  <c:v>0.00150392603849525</c:v>
                </c:pt>
                <c:pt idx="2350">
                  <c:v>0.00150392603850946</c:v>
                </c:pt>
                <c:pt idx="2351">
                  <c:v>0.00150392603849525</c:v>
                </c:pt>
                <c:pt idx="2352">
                  <c:v>0.00150392603849525</c:v>
                </c:pt>
                <c:pt idx="2353">
                  <c:v>0.00150392603850946</c:v>
                </c:pt>
                <c:pt idx="2354">
                  <c:v>0.00150392603849525</c:v>
                </c:pt>
                <c:pt idx="2355">
                  <c:v>0.00150392603849525</c:v>
                </c:pt>
                <c:pt idx="2356">
                  <c:v>0.00150392603850946</c:v>
                </c:pt>
                <c:pt idx="2357">
                  <c:v>0.00150392603849525</c:v>
                </c:pt>
                <c:pt idx="2358">
                  <c:v>0.00150392603850946</c:v>
                </c:pt>
                <c:pt idx="2359">
                  <c:v>0.00150392603849525</c:v>
                </c:pt>
                <c:pt idx="2360">
                  <c:v>0.00150392603849525</c:v>
                </c:pt>
                <c:pt idx="2361">
                  <c:v>0.00150392603850946</c:v>
                </c:pt>
                <c:pt idx="2362">
                  <c:v>0.00150392603849525</c:v>
                </c:pt>
                <c:pt idx="2363">
                  <c:v>0.00150392603849525</c:v>
                </c:pt>
                <c:pt idx="2364">
                  <c:v>0.00150392603850946</c:v>
                </c:pt>
                <c:pt idx="2365">
                  <c:v>0.00150392603849525</c:v>
                </c:pt>
                <c:pt idx="2366">
                  <c:v>0.00150392603849525</c:v>
                </c:pt>
                <c:pt idx="2367">
                  <c:v>0.00150392603850946</c:v>
                </c:pt>
                <c:pt idx="2368">
                  <c:v>0.00150392603849525</c:v>
                </c:pt>
                <c:pt idx="2369">
                  <c:v>0.00150392603850946</c:v>
                </c:pt>
                <c:pt idx="2370">
                  <c:v>0.00150392603849525</c:v>
                </c:pt>
                <c:pt idx="2371">
                  <c:v>0.00150392603849525</c:v>
                </c:pt>
                <c:pt idx="2372">
                  <c:v>0.00150392603850946</c:v>
                </c:pt>
                <c:pt idx="2373">
                  <c:v>0.00150392603849525</c:v>
                </c:pt>
                <c:pt idx="2374">
                  <c:v>0.00150392603849525</c:v>
                </c:pt>
                <c:pt idx="2375">
                  <c:v>0.00150392603850946</c:v>
                </c:pt>
                <c:pt idx="2376">
                  <c:v>0.00150392603849525</c:v>
                </c:pt>
                <c:pt idx="2377">
                  <c:v>0.00150392603850946</c:v>
                </c:pt>
                <c:pt idx="2378">
                  <c:v>0.00150392603849525</c:v>
                </c:pt>
                <c:pt idx="2379">
                  <c:v>0.00150392603849525</c:v>
                </c:pt>
                <c:pt idx="2380">
                  <c:v>0.00150392603850946</c:v>
                </c:pt>
                <c:pt idx="2381">
                  <c:v>0.00150392603849525</c:v>
                </c:pt>
                <c:pt idx="2382">
                  <c:v>0.00150392603849525</c:v>
                </c:pt>
                <c:pt idx="2383">
                  <c:v>0.00150392603850946</c:v>
                </c:pt>
                <c:pt idx="2384">
                  <c:v>0.00150392603849525</c:v>
                </c:pt>
                <c:pt idx="2385">
                  <c:v>0.00150392603850946</c:v>
                </c:pt>
                <c:pt idx="2386">
                  <c:v>0.00150392603849525</c:v>
                </c:pt>
                <c:pt idx="2387">
                  <c:v>0.00150392603849525</c:v>
                </c:pt>
                <c:pt idx="2388">
                  <c:v>0.00150392603850946</c:v>
                </c:pt>
                <c:pt idx="2389">
                  <c:v>0.00150392603849525</c:v>
                </c:pt>
                <c:pt idx="2390">
                  <c:v>0.00150392603849525</c:v>
                </c:pt>
                <c:pt idx="2391">
                  <c:v>0.00150392603850946</c:v>
                </c:pt>
                <c:pt idx="2392">
                  <c:v>0.00150392603849525</c:v>
                </c:pt>
                <c:pt idx="2393">
                  <c:v>0.00150392603849525</c:v>
                </c:pt>
                <c:pt idx="2394">
                  <c:v>0.00150392603850946</c:v>
                </c:pt>
                <c:pt idx="2395">
                  <c:v>0.00150392603849525</c:v>
                </c:pt>
                <c:pt idx="2396">
                  <c:v>0.00150392603850946</c:v>
                </c:pt>
                <c:pt idx="2397">
                  <c:v>0.00150392603849525</c:v>
                </c:pt>
                <c:pt idx="2398">
                  <c:v>0.00150392603849525</c:v>
                </c:pt>
                <c:pt idx="2399">
                  <c:v>0.00150392603850946</c:v>
                </c:pt>
                <c:pt idx="2400">
                  <c:v>0.00150392603849525</c:v>
                </c:pt>
                <c:pt idx="2401">
                  <c:v>0.00150392603849525</c:v>
                </c:pt>
                <c:pt idx="2402">
                  <c:v>0.00150392603850946</c:v>
                </c:pt>
                <c:pt idx="2403">
                  <c:v>0.00150392603849525</c:v>
                </c:pt>
                <c:pt idx="2404">
                  <c:v>0.00150392603850946</c:v>
                </c:pt>
                <c:pt idx="2405">
                  <c:v>0.00150392603849525</c:v>
                </c:pt>
                <c:pt idx="2406">
                  <c:v>0.00150392603849525</c:v>
                </c:pt>
                <c:pt idx="2407">
                  <c:v>0.00150392603850946</c:v>
                </c:pt>
                <c:pt idx="2408">
                  <c:v>0.00150392603849525</c:v>
                </c:pt>
                <c:pt idx="2409">
                  <c:v>0.00150392603849525</c:v>
                </c:pt>
                <c:pt idx="2410">
                  <c:v>0.00150392603850946</c:v>
                </c:pt>
                <c:pt idx="2411">
                  <c:v>0.00150392603849525</c:v>
                </c:pt>
                <c:pt idx="2412">
                  <c:v>0.00150392603849525</c:v>
                </c:pt>
                <c:pt idx="2413">
                  <c:v>0.00150392603850946</c:v>
                </c:pt>
                <c:pt idx="2414">
                  <c:v>0.00150392603849525</c:v>
                </c:pt>
                <c:pt idx="2415">
                  <c:v>0.00150392603850946</c:v>
                </c:pt>
                <c:pt idx="2416">
                  <c:v>0.00150392603849525</c:v>
                </c:pt>
                <c:pt idx="2417">
                  <c:v>0.00150392603849525</c:v>
                </c:pt>
                <c:pt idx="2418">
                  <c:v>0.00150392603850946</c:v>
                </c:pt>
                <c:pt idx="2419">
                  <c:v>0.00150392603849525</c:v>
                </c:pt>
                <c:pt idx="2420">
                  <c:v>0.00150392603849525</c:v>
                </c:pt>
                <c:pt idx="2421">
                  <c:v>0.00150392603850946</c:v>
                </c:pt>
                <c:pt idx="2422">
                  <c:v>0.00150392603849525</c:v>
                </c:pt>
                <c:pt idx="2423">
                  <c:v>0.00150392603850946</c:v>
                </c:pt>
                <c:pt idx="2424">
                  <c:v>0.00150392603849525</c:v>
                </c:pt>
                <c:pt idx="2425">
                  <c:v>0.00150392603849525</c:v>
                </c:pt>
                <c:pt idx="2426">
                  <c:v>0.00150392603850946</c:v>
                </c:pt>
                <c:pt idx="2427">
                  <c:v>0.00150392603849525</c:v>
                </c:pt>
                <c:pt idx="2428">
                  <c:v>0.00150392603849525</c:v>
                </c:pt>
                <c:pt idx="2429">
                  <c:v>0.00150392603850946</c:v>
                </c:pt>
                <c:pt idx="2430">
                  <c:v>0.00150392603849525</c:v>
                </c:pt>
                <c:pt idx="2431">
                  <c:v>0.00150392603850946</c:v>
                </c:pt>
                <c:pt idx="2432">
                  <c:v>0.00150392603849525</c:v>
                </c:pt>
                <c:pt idx="2433">
                  <c:v>0.00150392603849525</c:v>
                </c:pt>
                <c:pt idx="2434">
                  <c:v>0.00150392603850946</c:v>
                </c:pt>
                <c:pt idx="2435">
                  <c:v>0.00150392603849525</c:v>
                </c:pt>
                <c:pt idx="2436">
                  <c:v>0.00142477203647218</c:v>
                </c:pt>
                <c:pt idx="2437">
                  <c:v>0.00142477203647218</c:v>
                </c:pt>
                <c:pt idx="2438">
                  <c:v>0.00142477203647218</c:v>
                </c:pt>
                <c:pt idx="2439">
                  <c:v>0.00142477203648639</c:v>
                </c:pt>
                <c:pt idx="2440">
                  <c:v>0.00142477203647218</c:v>
                </c:pt>
                <c:pt idx="2441">
                  <c:v>0.00142477203647218</c:v>
                </c:pt>
                <c:pt idx="2442">
                  <c:v>0.00142477203647218</c:v>
                </c:pt>
                <c:pt idx="2443">
                  <c:v>0.00142477203647218</c:v>
                </c:pt>
                <c:pt idx="2444">
                  <c:v>0.00142477203647218</c:v>
                </c:pt>
                <c:pt idx="2445">
                  <c:v>0.00142477203647218</c:v>
                </c:pt>
                <c:pt idx="2446">
                  <c:v>0.00142477203648639</c:v>
                </c:pt>
                <c:pt idx="2447">
                  <c:v>0.00142477203647218</c:v>
                </c:pt>
                <c:pt idx="2448">
                  <c:v>0.00142477203647218</c:v>
                </c:pt>
                <c:pt idx="2449">
                  <c:v>0.00142477203647218</c:v>
                </c:pt>
                <c:pt idx="2450">
                  <c:v>0.00142477203647218</c:v>
                </c:pt>
                <c:pt idx="2451">
                  <c:v>0.00142477203647218</c:v>
                </c:pt>
                <c:pt idx="2452">
                  <c:v>0.00142477203647218</c:v>
                </c:pt>
                <c:pt idx="2453">
                  <c:v>0.00142477203648639</c:v>
                </c:pt>
                <c:pt idx="2454">
                  <c:v>0.00142477203647218</c:v>
                </c:pt>
                <c:pt idx="2455">
                  <c:v>0.00142477203647218</c:v>
                </c:pt>
                <c:pt idx="2456">
                  <c:v>0.00142477203647218</c:v>
                </c:pt>
                <c:pt idx="2457">
                  <c:v>0.00142477203647218</c:v>
                </c:pt>
                <c:pt idx="2458">
                  <c:v>0.00142477203647218</c:v>
                </c:pt>
                <c:pt idx="2459">
                  <c:v>0.00142477203647218</c:v>
                </c:pt>
                <c:pt idx="2460">
                  <c:v>0.00142477203647218</c:v>
                </c:pt>
                <c:pt idx="2461">
                  <c:v>0.00142477203648639</c:v>
                </c:pt>
                <c:pt idx="2462">
                  <c:v>0.00142477203647218</c:v>
                </c:pt>
                <c:pt idx="2463">
                  <c:v>0.00142477203647218</c:v>
                </c:pt>
                <c:pt idx="2464">
                  <c:v>0.00142477203647218</c:v>
                </c:pt>
                <c:pt idx="2465">
                  <c:v>0.00142477203647218</c:v>
                </c:pt>
                <c:pt idx="2466">
                  <c:v>0.00142477203647218</c:v>
                </c:pt>
                <c:pt idx="2467">
                  <c:v>0.00142477203647218</c:v>
                </c:pt>
                <c:pt idx="2468">
                  <c:v>0.00142477203648639</c:v>
                </c:pt>
                <c:pt idx="2469">
                  <c:v>0.00142477203647218</c:v>
                </c:pt>
                <c:pt idx="2470">
                  <c:v>0.00142477203647218</c:v>
                </c:pt>
                <c:pt idx="2471">
                  <c:v>0.00142477203647218</c:v>
                </c:pt>
                <c:pt idx="2472">
                  <c:v>0.00142477203647218</c:v>
                </c:pt>
                <c:pt idx="2473">
                  <c:v>0.00142477203647218</c:v>
                </c:pt>
                <c:pt idx="2474">
                  <c:v>0.00142477203647218</c:v>
                </c:pt>
                <c:pt idx="2475">
                  <c:v>0.00142477203648639</c:v>
                </c:pt>
                <c:pt idx="2476">
                  <c:v>0.00142477203647218</c:v>
                </c:pt>
                <c:pt idx="2477">
                  <c:v>0.00142477203647218</c:v>
                </c:pt>
                <c:pt idx="2478">
                  <c:v>0.00142477203647218</c:v>
                </c:pt>
                <c:pt idx="2479">
                  <c:v>0.00142477203647218</c:v>
                </c:pt>
                <c:pt idx="2480">
                  <c:v>0.00142477203647218</c:v>
                </c:pt>
                <c:pt idx="2481">
                  <c:v>0.00142477203647218</c:v>
                </c:pt>
                <c:pt idx="2482">
                  <c:v>0.00142477203648639</c:v>
                </c:pt>
                <c:pt idx="2483">
                  <c:v>0.00142477203647218</c:v>
                </c:pt>
                <c:pt idx="2484">
                  <c:v>0.00142477203647218</c:v>
                </c:pt>
                <c:pt idx="2485">
                  <c:v>0.00142477203647218</c:v>
                </c:pt>
                <c:pt idx="2486">
                  <c:v>0.00142477203647218</c:v>
                </c:pt>
                <c:pt idx="2487">
                  <c:v>0.00142477203647218</c:v>
                </c:pt>
                <c:pt idx="2488">
                  <c:v>0.00142477203647218</c:v>
                </c:pt>
                <c:pt idx="2489">
                  <c:v>0.00142477203648639</c:v>
                </c:pt>
                <c:pt idx="2490">
                  <c:v>0.00142477203647218</c:v>
                </c:pt>
                <c:pt idx="2491">
                  <c:v>0.00142477203647218</c:v>
                </c:pt>
                <c:pt idx="2492">
                  <c:v>0.00142477203647218</c:v>
                </c:pt>
                <c:pt idx="2493">
                  <c:v>0.00142477203647218</c:v>
                </c:pt>
                <c:pt idx="2494">
                  <c:v>0.00142477203647218</c:v>
                </c:pt>
                <c:pt idx="2495">
                  <c:v>0.00142477203647218</c:v>
                </c:pt>
                <c:pt idx="2496">
                  <c:v>0.00142477203648639</c:v>
                </c:pt>
                <c:pt idx="2497">
                  <c:v>0.00142477203647218</c:v>
                </c:pt>
                <c:pt idx="2498">
                  <c:v>0.00142477203647218</c:v>
                </c:pt>
                <c:pt idx="2499">
                  <c:v>0.00142477203647218</c:v>
                </c:pt>
                <c:pt idx="2500">
                  <c:v>0.00142477203647218</c:v>
                </c:pt>
                <c:pt idx="2501">
                  <c:v>0.00142477203647218</c:v>
                </c:pt>
                <c:pt idx="2502">
                  <c:v>0.00142477203647218</c:v>
                </c:pt>
                <c:pt idx="2503">
                  <c:v>0.00142477203648639</c:v>
                </c:pt>
                <c:pt idx="2504">
                  <c:v>0.00142477203647218</c:v>
                </c:pt>
                <c:pt idx="2505">
                  <c:v>0.00142477203647218</c:v>
                </c:pt>
                <c:pt idx="2506">
                  <c:v>0.00142477203647218</c:v>
                </c:pt>
                <c:pt idx="2507">
                  <c:v>0.00142477203647218</c:v>
                </c:pt>
                <c:pt idx="2508">
                  <c:v>0.00142477203647218</c:v>
                </c:pt>
                <c:pt idx="2509">
                  <c:v>0.00142477203647218</c:v>
                </c:pt>
                <c:pt idx="2510">
                  <c:v>0.00142477203647218</c:v>
                </c:pt>
                <c:pt idx="2511">
                  <c:v>0.00142477203648639</c:v>
                </c:pt>
                <c:pt idx="2512">
                  <c:v>0.00142477203647218</c:v>
                </c:pt>
                <c:pt idx="2513">
                  <c:v>0.00142477203647218</c:v>
                </c:pt>
                <c:pt idx="2514">
                  <c:v>0.00142477203647218</c:v>
                </c:pt>
                <c:pt idx="2515">
                  <c:v>0.00142477203647218</c:v>
                </c:pt>
                <c:pt idx="2516">
                  <c:v>0.00142477203647218</c:v>
                </c:pt>
                <c:pt idx="2517">
                  <c:v>0.00142477203647218</c:v>
                </c:pt>
                <c:pt idx="2518">
                  <c:v>0.00142477203648639</c:v>
                </c:pt>
                <c:pt idx="2519">
                  <c:v>0.00142477203647218</c:v>
                </c:pt>
                <c:pt idx="2520">
                  <c:v>0.00142477203647218</c:v>
                </c:pt>
                <c:pt idx="2521">
                  <c:v>0.00142477203647218</c:v>
                </c:pt>
                <c:pt idx="2522">
                  <c:v>0.00142477203647218</c:v>
                </c:pt>
                <c:pt idx="2523">
                  <c:v>0.00142477203647218</c:v>
                </c:pt>
                <c:pt idx="2524">
                  <c:v>0.00142477203647218</c:v>
                </c:pt>
                <c:pt idx="2525">
                  <c:v>0.00142477203648639</c:v>
                </c:pt>
                <c:pt idx="2526">
                  <c:v>0.00142477203647218</c:v>
                </c:pt>
                <c:pt idx="2527">
                  <c:v>0.00142477203647218</c:v>
                </c:pt>
                <c:pt idx="2528">
                  <c:v>0.00142477203647218</c:v>
                </c:pt>
                <c:pt idx="2529">
                  <c:v>0.00142477203647218</c:v>
                </c:pt>
                <c:pt idx="2530">
                  <c:v>0.0013456180344491</c:v>
                </c:pt>
                <c:pt idx="2531">
                  <c:v>0.0013456180344491</c:v>
                </c:pt>
                <c:pt idx="2532">
                  <c:v>0.0013456180344491</c:v>
                </c:pt>
                <c:pt idx="2533">
                  <c:v>0.0013456180344491</c:v>
                </c:pt>
                <c:pt idx="2534">
                  <c:v>0.0013456180344491</c:v>
                </c:pt>
                <c:pt idx="2535">
                  <c:v>0.0013456180344491</c:v>
                </c:pt>
                <c:pt idx="2536">
                  <c:v>0.0013456180344491</c:v>
                </c:pt>
                <c:pt idx="2537">
                  <c:v>0.00134561803443489</c:v>
                </c:pt>
                <c:pt idx="2538">
                  <c:v>0.0013456180344491</c:v>
                </c:pt>
                <c:pt idx="2539">
                  <c:v>0.0013456180344491</c:v>
                </c:pt>
                <c:pt idx="2540">
                  <c:v>0.0013456180344491</c:v>
                </c:pt>
                <c:pt idx="2541">
                  <c:v>0.0013456180344491</c:v>
                </c:pt>
                <c:pt idx="2542">
                  <c:v>0.0013456180344491</c:v>
                </c:pt>
                <c:pt idx="2543">
                  <c:v>0.0013456180344491</c:v>
                </c:pt>
                <c:pt idx="2544">
                  <c:v>0.0013456180344491</c:v>
                </c:pt>
                <c:pt idx="2545">
                  <c:v>0.0013456180344491</c:v>
                </c:pt>
                <c:pt idx="2546">
                  <c:v>0.0013456180344491</c:v>
                </c:pt>
                <c:pt idx="2547">
                  <c:v>0.0013456180344491</c:v>
                </c:pt>
                <c:pt idx="2548">
                  <c:v>0.00134561803443489</c:v>
                </c:pt>
                <c:pt idx="2549">
                  <c:v>0.0013456180344491</c:v>
                </c:pt>
                <c:pt idx="2550">
                  <c:v>0.0013456180344491</c:v>
                </c:pt>
                <c:pt idx="2551">
                  <c:v>0.0013456180344491</c:v>
                </c:pt>
                <c:pt idx="2552">
                  <c:v>0.0013456180344491</c:v>
                </c:pt>
                <c:pt idx="2553">
                  <c:v>0.0013456180344491</c:v>
                </c:pt>
                <c:pt idx="2554">
                  <c:v>0.0013456180344491</c:v>
                </c:pt>
                <c:pt idx="2555">
                  <c:v>0.0013456180344491</c:v>
                </c:pt>
                <c:pt idx="2556">
                  <c:v>0.0013456180344491</c:v>
                </c:pt>
                <c:pt idx="2557">
                  <c:v>0.0013456180344491</c:v>
                </c:pt>
                <c:pt idx="2558">
                  <c:v>0.0013456180344491</c:v>
                </c:pt>
                <c:pt idx="2559">
                  <c:v>0.00134561803443489</c:v>
                </c:pt>
                <c:pt idx="2560">
                  <c:v>0.0013456180344491</c:v>
                </c:pt>
                <c:pt idx="2561">
                  <c:v>0.0013456180344491</c:v>
                </c:pt>
                <c:pt idx="2562">
                  <c:v>0.0013456180344491</c:v>
                </c:pt>
                <c:pt idx="2563">
                  <c:v>0.0013456180344491</c:v>
                </c:pt>
                <c:pt idx="2564">
                  <c:v>0.0013456180344491</c:v>
                </c:pt>
                <c:pt idx="2565">
                  <c:v>0.0013456180344491</c:v>
                </c:pt>
                <c:pt idx="2566">
                  <c:v>0.0013456180344491</c:v>
                </c:pt>
                <c:pt idx="2567">
                  <c:v>0.0013456180344491</c:v>
                </c:pt>
                <c:pt idx="2568">
                  <c:v>0.0013456180344491</c:v>
                </c:pt>
                <c:pt idx="2569">
                  <c:v>0.0013456180344491</c:v>
                </c:pt>
                <c:pt idx="2570">
                  <c:v>0.00134561803443489</c:v>
                </c:pt>
                <c:pt idx="2571">
                  <c:v>0.0013456180344491</c:v>
                </c:pt>
                <c:pt idx="2572">
                  <c:v>0.0013456180344491</c:v>
                </c:pt>
                <c:pt idx="2573">
                  <c:v>0.0013456180344491</c:v>
                </c:pt>
                <c:pt idx="2574">
                  <c:v>0.0013456180344491</c:v>
                </c:pt>
                <c:pt idx="2575">
                  <c:v>0.0013456180344491</c:v>
                </c:pt>
                <c:pt idx="2576">
                  <c:v>0.0013456180344491</c:v>
                </c:pt>
                <c:pt idx="2577">
                  <c:v>0.0013456180344491</c:v>
                </c:pt>
                <c:pt idx="2578">
                  <c:v>0.0013456180344491</c:v>
                </c:pt>
                <c:pt idx="2579">
                  <c:v>0.0013456180344491</c:v>
                </c:pt>
                <c:pt idx="2580">
                  <c:v>0.0013456180344491</c:v>
                </c:pt>
                <c:pt idx="2581">
                  <c:v>0.00134561803443489</c:v>
                </c:pt>
                <c:pt idx="2582">
                  <c:v>0.0013456180344491</c:v>
                </c:pt>
                <c:pt idx="2583">
                  <c:v>0.0013456180344491</c:v>
                </c:pt>
                <c:pt idx="2584">
                  <c:v>0.0013456180344491</c:v>
                </c:pt>
                <c:pt idx="2585">
                  <c:v>0.0013456180344491</c:v>
                </c:pt>
                <c:pt idx="2586">
                  <c:v>0.0013456180344491</c:v>
                </c:pt>
                <c:pt idx="2587">
                  <c:v>0.0013456180344491</c:v>
                </c:pt>
                <c:pt idx="2588">
                  <c:v>0.0013456180344491</c:v>
                </c:pt>
                <c:pt idx="2589">
                  <c:v>0.0013456180344491</c:v>
                </c:pt>
                <c:pt idx="2590">
                  <c:v>0.0013456180344491</c:v>
                </c:pt>
                <c:pt idx="2591">
                  <c:v>0.0013456180344491</c:v>
                </c:pt>
                <c:pt idx="2592">
                  <c:v>0.00134561803443489</c:v>
                </c:pt>
                <c:pt idx="2593">
                  <c:v>0.0013456180344491</c:v>
                </c:pt>
                <c:pt idx="2594">
                  <c:v>0.0013456180344491</c:v>
                </c:pt>
                <c:pt idx="2595">
                  <c:v>0.0013456180344491</c:v>
                </c:pt>
                <c:pt idx="2596">
                  <c:v>0.0013456180344491</c:v>
                </c:pt>
                <c:pt idx="2597">
                  <c:v>0.0013456180344491</c:v>
                </c:pt>
                <c:pt idx="2598">
                  <c:v>0.0013456180344491</c:v>
                </c:pt>
                <c:pt idx="2599">
                  <c:v>0.0013456180344491</c:v>
                </c:pt>
                <c:pt idx="2600">
                  <c:v>0.0013456180344491</c:v>
                </c:pt>
                <c:pt idx="2601">
                  <c:v>0.0013456180344491</c:v>
                </c:pt>
                <c:pt idx="2602">
                  <c:v>0.0013456180344491</c:v>
                </c:pt>
                <c:pt idx="2603">
                  <c:v>0.00134561803443489</c:v>
                </c:pt>
                <c:pt idx="2604">
                  <c:v>0.0013456180344491</c:v>
                </c:pt>
                <c:pt idx="2605">
                  <c:v>0.0013456180344491</c:v>
                </c:pt>
                <c:pt idx="2606">
                  <c:v>0.0013456180344491</c:v>
                </c:pt>
                <c:pt idx="2607">
                  <c:v>0.0013456180344491</c:v>
                </c:pt>
                <c:pt idx="2608">
                  <c:v>0.0013456180344491</c:v>
                </c:pt>
                <c:pt idx="2609">
                  <c:v>0.0013456180344491</c:v>
                </c:pt>
                <c:pt idx="2610">
                  <c:v>0.0013456180344491</c:v>
                </c:pt>
                <c:pt idx="2611">
                  <c:v>0.0013456180344491</c:v>
                </c:pt>
                <c:pt idx="2612">
                  <c:v>0.0013456180344491</c:v>
                </c:pt>
                <c:pt idx="2613">
                  <c:v>0.0013456180344491</c:v>
                </c:pt>
                <c:pt idx="2614">
                  <c:v>0.00134561803443489</c:v>
                </c:pt>
                <c:pt idx="2615">
                  <c:v>0.0013456180344491</c:v>
                </c:pt>
                <c:pt idx="2616">
                  <c:v>0.0013456180344491</c:v>
                </c:pt>
                <c:pt idx="2617">
                  <c:v>0.0013456180344491</c:v>
                </c:pt>
                <c:pt idx="2618">
                  <c:v>0.0013456180344491</c:v>
                </c:pt>
                <c:pt idx="2619">
                  <c:v>0.0013456180344491</c:v>
                </c:pt>
                <c:pt idx="2620">
                  <c:v>0.0013456180344491</c:v>
                </c:pt>
                <c:pt idx="2621">
                  <c:v>0.0013456180344491</c:v>
                </c:pt>
                <c:pt idx="2622">
                  <c:v>0.0013456180344491</c:v>
                </c:pt>
                <c:pt idx="2623">
                  <c:v>0.0013456180344491</c:v>
                </c:pt>
                <c:pt idx="2624">
                  <c:v>0.0013456180344491</c:v>
                </c:pt>
                <c:pt idx="2625">
                  <c:v>0.00134561803443489</c:v>
                </c:pt>
                <c:pt idx="2626">
                  <c:v>0.0013456180344491</c:v>
                </c:pt>
                <c:pt idx="2627">
                  <c:v>0.0013456180344491</c:v>
                </c:pt>
                <c:pt idx="2628">
                  <c:v>0.0013456180344491</c:v>
                </c:pt>
                <c:pt idx="2629">
                  <c:v>0.0013456180344491</c:v>
                </c:pt>
                <c:pt idx="2630">
                  <c:v>0.0013456180344491</c:v>
                </c:pt>
                <c:pt idx="2631">
                  <c:v>0.0013456180344491</c:v>
                </c:pt>
                <c:pt idx="2632">
                  <c:v>0.0013456180344491</c:v>
                </c:pt>
                <c:pt idx="2633">
                  <c:v>0.0013456180344491</c:v>
                </c:pt>
                <c:pt idx="2634">
                  <c:v>0.0013456180344491</c:v>
                </c:pt>
                <c:pt idx="2635">
                  <c:v>0.0013456180344491</c:v>
                </c:pt>
                <c:pt idx="2636">
                  <c:v>0.00134561803443489</c:v>
                </c:pt>
                <c:pt idx="2637">
                  <c:v>0.0013456180344491</c:v>
                </c:pt>
                <c:pt idx="2638">
                  <c:v>0.0013456180344491</c:v>
                </c:pt>
                <c:pt idx="2639">
                  <c:v>0.0013456180344491</c:v>
                </c:pt>
                <c:pt idx="2640">
                  <c:v>0.0013456180344491</c:v>
                </c:pt>
                <c:pt idx="2641">
                  <c:v>0.0013456180344491</c:v>
                </c:pt>
                <c:pt idx="2642">
                  <c:v>0.0013456180344491</c:v>
                </c:pt>
                <c:pt idx="2643">
                  <c:v>0.00126646403242603</c:v>
                </c:pt>
                <c:pt idx="2644">
                  <c:v>0.00126646403241182</c:v>
                </c:pt>
                <c:pt idx="2645">
                  <c:v>0.00126646403242603</c:v>
                </c:pt>
                <c:pt idx="2646">
                  <c:v>0.00126646403242603</c:v>
                </c:pt>
                <c:pt idx="2647">
                  <c:v>0.00126646403241182</c:v>
                </c:pt>
                <c:pt idx="2648">
                  <c:v>0.00126646403242603</c:v>
                </c:pt>
                <c:pt idx="2649">
                  <c:v>0.00126646403242603</c:v>
                </c:pt>
                <c:pt idx="2650">
                  <c:v>0.00126646403241182</c:v>
                </c:pt>
                <c:pt idx="2651">
                  <c:v>0.00126646403242603</c:v>
                </c:pt>
                <c:pt idx="2652">
                  <c:v>0.00126646403242603</c:v>
                </c:pt>
                <c:pt idx="2653">
                  <c:v>0.00126646403241182</c:v>
                </c:pt>
                <c:pt idx="2654">
                  <c:v>0.00126646403242603</c:v>
                </c:pt>
                <c:pt idx="2655">
                  <c:v>0.00126646403242603</c:v>
                </c:pt>
                <c:pt idx="2656">
                  <c:v>0.00126646403241182</c:v>
                </c:pt>
                <c:pt idx="2657">
                  <c:v>0.00126646403242603</c:v>
                </c:pt>
                <c:pt idx="2658">
                  <c:v>0.00126646403242603</c:v>
                </c:pt>
                <c:pt idx="2659">
                  <c:v>0.00126646403242603</c:v>
                </c:pt>
                <c:pt idx="2660">
                  <c:v>0.00126646403241182</c:v>
                </c:pt>
                <c:pt idx="2661">
                  <c:v>0.00126646403242603</c:v>
                </c:pt>
                <c:pt idx="2662">
                  <c:v>0.00126646403242603</c:v>
                </c:pt>
                <c:pt idx="2663">
                  <c:v>0.00126646403241182</c:v>
                </c:pt>
                <c:pt idx="2664">
                  <c:v>0.00126646403242603</c:v>
                </c:pt>
                <c:pt idx="2665">
                  <c:v>0.00126646403242603</c:v>
                </c:pt>
                <c:pt idx="2666">
                  <c:v>0.00126646403241182</c:v>
                </c:pt>
                <c:pt idx="2667">
                  <c:v>0.00126646403242603</c:v>
                </c:pt>
                <c:pt idx="2668">
                  <c:v>0.00126646403242603</c:v>
                </c:pt>
                <c:pt idx="2669">
                  <c:v>0.00126646403241182</c:v>
                </c:pt>
                <c:pt idx="2670">
                  <c:v>0.00126646403242603</c:v>
                </c:pt>
                <c:pt idx="2671">
                  <c:v>0.00126646403242603</c:v>
                </c:pt>
                <c:pt idx="2672">
                  <c:v>0.00126646403241182</c:v>
                </c:pt>
                <c:pt idx="2673">
                  <c:v>0.00126646403242603</c:v>
                </c:pt>
                <c:pt idx="2674">
                  <c:v>0.00126646403242603</c:v>
                </c:pt>
                <c:pt idx="2675">
                  <c:v>0.00126646403241182</c:v>
                </c:pt>
                <c:pt idx="2676">
                  <c:v>0.00126646403242603</c:v>
                </c:pt>
                <c:pt idx="2677">
                  <c:v>0.00126646403242603</c:v>
                </c:pt>
                <c:pt idx="2678">
                  <c:v>0.00126646403241182</c:v>
                </c:pt>
                <c:pt idx="2679">
                  <c:v>0.00126646403242603</c:v>
                </c:pt>
                <c:pt idx="2680">
                  <c:v>0.00126646403242603</c:v>
                </c:pt>
                <c:pt idx="2681">
                  <c:v>0.00126646403241182</c:v>
                </c:pt>
                <c:pt idx="2682">
                  <c:v>0.00126646403242603</c:v>
                </c:pt>
                <c:pt idx="2683">
                  <c:v>0.00126646403242603</c:v>
                </c:pt>
                <c:pt idx="2684">
                  <c:v>0.00126646403242603</c:v>
                </c:pt>
                <c:pt idx="2685">
                  <c:v>0.00126646403241182</c:v>
                </c:pt>
                <c:pt idx="2686">
                  <c:v>0.00126646403242603</c:v>
                </c:pt>
                <c:pt idx="2687">
                  <c:v>0.00126646403242603</c:v>
                </c:pt>
                <c:pt idx="2688">
                  <c:v>0.00126646403241182</c:v>
                </c:pt>
                <c:pt idx="2689">
                  <c:v>0.00126646403242603</c:v>
                </c:pt>
                <c:pt idx="2690">
                  <c:v>0.00126646403242603</c:v>
                </c:pt>
                <c:pt idx="2691">
                  <c:v>0.00126646403241182</c:v>
                </c:pt>
                <c:pt idx="2692">
                  <c:v>0.00126646403242603</c:v>
                </c:pt>
                <c:pt idx="2693">
                  <c:v>0.00126646403242603</c:v>
                </c:pt>
                <c:pt idx="2694">
                  <c:v>0.00126646403241182</c:v>
                </c:pt>
                <c:pt idx="2695">
                  <c:v>0.00126646403242603</c:v>
                </c:pt>
                <c:pt idx="2696">
                  <c:v>0.00126646403242603</c:v>
                </c:pt>
                <c:pt idx="2697">
                  <c:v>0.00126646403241182</c:v>
                </c:pt>
                <c:pt idx="2698">
                  <c:v>0.00126646403242603</c:v>
                </c:pt>
                <c:pt idx="2699">
                  <c:v>0.00126646403242603</c:v>
                </c:pt>
                <c:pt idx="2700">
                  <c:v>0.00126646403241182</c:v>
                </c:pt>
                <c:pt idx="2701">
                  <c:v>0.00126646403242603</c:v>
                </c:pt>
                <c:pt idx="2702">
                  <c:v>0.00126646403242603</c:v>
                </c:pt>
                <c:pt idx="2703">
                  <c:v>0.00126646403241182</c:v>
                </c:pt>
                <c:pt idx="2704">
                  <c:v>0.00126646403242603</c:v>
                </c:pt>
                <c:pt idx="2705">
                  <c:v>0.00126646403242603</c:v>
                </c:pt>
                <c:pt idx="2706">
                  <c:v>0.00126646403241182</c:v>
                </c:pt>
                <c:pt idx="2707">
                  <c:v>0.00126646403242603</c:v>
                </c:pt>
                <c:pt idx="2708">
                  <c:v>0.00126646403242603</c:v>
                </c:pt>
                <c:pt idx="2709">
                  <c:v>0.00126646403241182</c:v>
                </c:pt>
                <c:pt idx="2710">
                  <c:v>0.00126646403242603</c:v>
                </c:pt>
                <c:pt idx="2711">
                  <c:v>0.00126646403242603</c:v>
                </c:pt>
                <c:pt idx="2712">
                  <c:v>0.00126646403242603</c:v>
                </c:pt>
                <c:pt idx="2713">
                  <c:v>0.00126646403241182</c:v>
                </c:pt>
                <c:pt idx="2714">
                  <c:v>0.00126646403242603</c:v>
                </c:pt>
                <c:pt idx="2715">
                  <c:v>0.00126646403242603</c:v>
                </c:pt>
                <c:pt idx="2716">
                  <c:v>0.00126646403241182</c:v>
                </c:pt>
                <c:pt idx="2717">
                  <c:v>0.00126646403242603</c:v>
                </c:pt>
                <c:pt idx="2718">
                  <c:v>0.00126646403242603</c:v>
                </c:pt>
                <c:pt idx="2719">
                  <c:v>0.00126646403241182</c:v>
                </c:pt>
                <c:pt idx="2720">
                  <c:v>0.00126646403242603</c:v>
                </c:pt>
                <c:pt idx="2721">
                  <c:v>0.00126646403242603</c:v>
                </c:pt>
                <c:pt idx="2722">
                  <c:v>0.00126646403241182</c:v>
                </c:pt>
                <c:pt idx="2723">
                  <c:v>0.00126646403242603</c:v>
                </c:pt>
                <c:pt idx="2724">
                  <c:v>0.00126646403242603</c:v>
                </c:pt>
                <c:pt idx="2725">
                  <c:v>0.00126646403241182</c:v>
                </c:pt>
                <c:pt idx="2726">
                  <c:v>0.00126646403242603</c:v>
                </c:pt>
                <c:pt idx="2727">
                  <c:v>0.00126646403242603</c:v>
                </c:pt>
                <c:pt idx="2728">
                  <c:v>0.00126646403241182</c:v>
                </c:pt>
                <c:pt idx="2729">
                  <c:v>0.00126646403242603</c:v>
                </c:pt>
                <c:pt idx="2730">
                  <c:v>0.00126646403242603</c:v>
                </c:pt>
                <c:pt idx="2731">
                  <c:v>0.00126646403241182</c:v>
                </c:pt>
                <c:pt idx="2732">
                  <c:v>0.00126646403242603</c:v>
                </c:pt>
                <c:pt idx="2733">
                  <c:v>0.00126646403242603</c:v>
                </c:pt>
                <c:pt idx="2734">
                  <c:v>0.00126646403241182</c:v>
                </c:pt>
                <c:pt idx="2735">
                  <c:v>0.00126646403242603</c:v>
                </c:pt>
                <c:pt idx="2736">
                  <c:v>0.00126646403242603</c:v>
                </c:pt>
                <c:pt idx="2737">
                  <c:v>0.00126646403242603</c:v>
                </c:pt>
                <c:pt idx="2738">
                  <c:v>0.00126646403241182</c:v>
                </c:pt>
                <c:pt idx="2739">
                  <c:v>0.00126646403242603</c:v>
                </c:pt>
                <c:pt idx="2740">
                  <c:v>0.00126646403242603</c:v>
                </c:pt>
                <c:pt idx="2741">
                  <c:v>0.00126646403241182</c:v>
                </c:pt>
                <c:pt idx="2742">
                  <c:v>0.00126646403242603</c:v>
                </c:pt>
                <c:pt idx="2743">
                  <c:v>0.00126646403242603</c:v>
                </c:pt>
                <c:pt idx="2744">
                  <c:v>0.00126646403241182</c:v>
                </c:pt>
                <c:pt idx="2745">
                  <c:v>0.00126646403242603</c:v>
                </c:pt>
                <c:pt idx="2746">
                  <c:v>0.00126646403242603</c:v>
                </c:pt>
                <c:pt idx="2747">
                  <c:v>0.00126646403241182</c:v>
                </c:pt>
                <c:pt idx="2748">
                  <c:v>0.00126646403242603</c:v>
                </c:pt>
                <c:pt idx="2749">
                  <c:v>0.00126646403242603</c:v>
                </c:pt>
                <c:pt idx="2750">
                  <c:v>0.00126646403241182</c:v>
                </c:pt>
                <c:pt idx="2751">
                  <c:v>0.00126646403242603</c:v>
                </c:pt>
                <c:pt idx="2752">
                  <c:v>0.00126646403242603</c:v>
                </c:pt>
                <c:pt idx="2753">
                  <c:v>0.00126646403241182</c:v>
                </c:pt>
                <c:pt idx="2754">
                  <c:v>0.00126646403242603</c:v>
                </c:pt>
                <c:pt idx="2755">
                  <c:v>0.00126646403242603</c:v>
                </c:pt>
                <c:pt idx="2756">
                  <c:v>0.00126646403241182</c:v>
                </c:pt>
                <c:pt idx="2757">
                  <c:v>0.00126646403242603</c:v>
                </c:pt>
                <c:pt idx="2758">
                  <c:v>0.00126646403242603</c:v>
                </c:pt>
                <c:pt idx="2759">
                  <c:v>0.00126646403241182</c:v>
                </c:pt>
                <c:pt idx="2760">
                  <c:v>0.00126646403242603</c:v>
                </c:pt>
                <c:pt idx="2761">
                  <c:v>0.00126646403242603</c:v>
                </c:pt>
                <c:pt idx="2762">
                  <c:v>0.00126646403242603</c:v>
                </c:pt>
                <c:pt idx="2763">
                  <c:v>0.00126646403241182</c:v>
                </c:pt>
                <c:pt idx="2764">
                  <c:v>0.00126646403242603</c:v>
                </c:pt>
                <c:pt idx="2765">
                  <c:v>0.00126646403242603</c:v>
                </c:pt>
                <c:pt idx="2766">
                  <c:v>0.00126646403241182</c:v>
                </c:pt>
                <c:pt idx="2767">
                  <c:v>0.00126646403242603</c:v>
                </c:pt>
                <c:pt idx="2768">
                  <c:v>0.00126646403242603</c:v>
                </c:pt>
                <c:pt idx="2769">
                  <c:v>0.00126646403241182</c:v>
                </c:pt>
                <c:pt idx="2770">
                  <c:v>0.00126646403242603</c:v>
                </c:pt>
                <c:pt idx="2771">
                  <c:v>0.00126646403242603</c:v>
                </c:pt>
                <c:pt idx="2772">
                  <c:v>0.00126646403241182</c:v>
                </c:pt>
                <c:pt idx="2773">
                  <c:v>0.00126646403242603</c:v>
                </c:pt>
                <c:pt idx="2774">
                  <c:v>0.00126646403242603</c:v>
                </c:pt>
                <c:pt idx="2775">
                  <c:v>0.00126646403241182</c:v>
                </c:pt>
                <c:pt idx="2776">
                  <c:v>0.00126646403242603</c:v>
                </c:pt>
                <c:pt idx="2777">
                  <c:v>0.00126646403242603</c:v>
                </c:pt>
                <c:pt idx="2778">
                  <c:v>0.00126646403241182</c:v>
                </c:pt>
                <c:pt idx="2779">
                  <c:v>0.00126646403242603</c:v>
                </c:pt>
                <c:pt idx="2780">
                  <c:v>0.00126646403242603</c:v>
                </c:pt>
                <c:pt idx="2781">
                  <c:v>0.00118731003038874</c:v>
                </c:pt>
                <c:pt idx="2782">
                  <c:v>0.00118731003040295</c:v>
                </c:pt>
                <c:pt idx="2783">
                  <c:v>0.00118731003038874</c:v>
                </c:pt>
                <c:pt idx="2784">
                  <c:v>0.00118731003040295</c:v>
                </c:pt>
                <c:pt idx="2785">
                  <c:v>0.00118731003038874</c:v>
                </c:pt>
                <c:pt idx="2786">
                  <c:v>0.00118731003038874</c:v>
                </c:pt>
                <c:pt idx="2787">
                  <c:v>0.00118731003040295</c:v>
                </c:pt>
                <c:pt idx="2788">
                  <c:v>0.00118731003038874</c:v>
                </c:pt>
                <c:pt idx="2789">
                  <c:v>0.00118731003040295</c:v>
                </c:pt>
                <c:pt idx="2790">
                  <c:v>0.00118731003038874</c:v>
                </c:pt>
                <c:pt idx="2791">
                  <c:v>0.00118731003040295</c:v>
                </c:pt>
                <c:pt idx="2792">
                  <c:v>0.00118731003038874</c:v>
                </c:pt>
                <c:pt idx="2793">
                  <c:v>0.00118731003040295</c:v>
                </c:pt>
                <c:pt idx="2794">
                  <c:v>0.00118731003038874</c:v>
                </c:pt>
                <c:pt idx="2795">
                  <c:v>0.00118731003040295</c:v>
                </c:pt>
                <c:pt idx="2796">
                  <c:v>0.00118731003038874</c:v>
                </c:pt>
                <c:pt idx="2797">
                  <c:v>0.00118731003038874</c:v>
                </c:pt>
                <c:pt idx="2798">
                  <c:v>0.00118731003040295</c:v>
                </c:pt>
                <c:pt idx="2799">
                  <c:v>0.00118731003038874</c:v>
                </c:pt>
                <c:pt idx="2800">
                  <c:v>0.00118731003040295</c:v>
                </c:pt>
                <c:pt idx="2801">
                  <c:v>0.00118731003038874</c:v>
                </c:pt>
                <c:pt idx="2802">
                  <c:v>0.00118731003040295</c:v>
                </c:pt>
                <c:pt idx="2803">
                  <c:v>0.00118731003038874</c:v>
                </c:pt>
                <c:pt idx="2804">
                  <c:v>0.00118731003040295</c:v>
                </c:pt>
                <c:pt idx="2805">
                  <c:v>0.00118731003038874</c:v>
                </c:pt>
                <c:pt idx="2806">
                  <c:v>0.00118731003038874</c:v>
                </c:pt>
                <c:pt idx="2807">
                  <c:v>0.00118731003040295</c:v>
                </c:pt>
                <c:pt idx="2808">
                  <c:v>0.00118731003038874</c:v>
                </c:pt>
                <c:pt idx="2809">
                  <c:v>0.00118731003040295</c:v>
                </c:pt>
                <c:pt idx="2810">
                  <c:v>0.00118731003038874</c:v>
                </c:pt>
                <c:pt idx="2811">
                  <c:v>0.00118731003040295</c:v>
                </c:pt>
                <c:pt idx="2812">
                  <c:v>0.00118731003038874</c:v>
                </c:pt>
                <c:pt idx="2813">
                  <c:v>0.00118731003040295</c:v>
                </c:pt>
                <c:pt idx="2814">
                  <c:v>0.00118731003038874</c:v>
                </c:pt>
                <c:pt idx="2815">
                  <c:v>0.00118731003040295</c:v>
                </c:pt>
                <c:pt idx="2816">
                  <c:v>0.00118731003038874</c:v>
                </c:pt>
                <c:pt idx="2817">
                  <c:v>0.00118731003038874</c:v>
                </c:pt>
                <c:pt idx="2818">
                  <c:v>0.00118731003040295</c:v>
                </c:pt>
                <c:pt idx="2819">
                  <c:v>0.00118731003038874</c:v>
                </c:pt>
                <c:pt idx="2820">
                  <c:v>0.00118731003040295</c:v>
                </c:pt>
                <c:pt idx="2821">
                  <c:v>0.00118731003038874</c:v>
                </c:pt>
                <c:pt idx="2822">
                  <c:v>0.00118731003040295</c:v>
                </c:pt>
                <c:pt idx="2823">
                  <c:v>0.00118731003038874</c:v>
                </c:pt>
                <c:pt idx="2824">
                  <c:v>0.00118731003040295</c:v>
                </c:pt>
                <c:pt idx="2825">
                  <c:v>0.00118731003038874</c:v>
                </c:pt>
                <c:pt idx="2826">
                  <c:v>0.00118731003038874</c:v>
                </c:pt>
                <c:pt idx="2827">
                  <c:v>0.00118731003040295</c:v>
                </c:pt>
                <c:pt idx="2828">
                  <c:v>0.00118731003038874</c:v>
                </c:pt>
                <c:pt idx="2829">
                  <c:v>0.00118731003040295</c:v>
                </c:pt>
                <c:pt idx="2830">
                  <c:v>0.00118731003038874</c:v>
                </c:pt>
                <c:pt idx="2831">
                  <c:v>0.00118731003040295</c:v>
                </c:pt>
                <c:pt idx="2832">
                  <c:v>0.00118731003038874</c:v>
                </c:pt>
                <c:pt idx="2833">
                  <c:v>0.00118731003040295</c:v>
                </c:pt>
                <c:pt idx="2834">
                  <c:v>0.00118731003038874</c:v>
                </c:pt>
                <c:pt idx="2835">
                  <c:v>0.00118731003040295</c:v>
                </c:pt>
                <c:pt idx="2836">
                  <c:v>0.00118731003038874</c:v>
                </c:pt>
                <c:pt idx="2837">
                  <c:v>0.00118731003038874</c:v>
                </c:pt>
                <c:pt idx="2838">
                  <c:v>0.00118731003040295</c:v>
                </c:pt>
                <c:pt idx="2839">
                  <c:v>0.00118731003038874</c:v>
                </c:pt>
                <c:pt idx="2840">
                  <c:v>0.00118731003040295</c:v>
                </c:pt>
                <c:pt idx="2841">
                  <c:v>0.00118731003038874</c:v>
                </c:pt>
                <c:pt idx="2842">
                  <c:v>0.00118731003040295</c:v>
                </c:pt>
                <c:pt idx="2843">
                  <c:v>0.00118731003038874</c:v>
                </c:pt>
                <c:pt idx="2844">
                  <c:v>0.00118731003040295</c:v>
                </c:pt>
                <c:pt idx="2845">
                  <c:v>0.00118731003038874</c:v>
                </c:pt>
                <c:pt idx="2846">
                  <c:v>0.00118731003038874</c:v>
                </c:pt>
                <c:pt idx="2847">
                  <c:v>0.00118731003040295</c:v>
                </c:pt>
                <c:pt idx="2848">
                  <c:v>0.00118731003038874</c:v>
                </c:pt>
                <c:pt idx="2849">
                  <c:v>0.00118731003040295</c:v>
                </c:pt>
                <c:pt idx="2850">
                  <c:v>0.00118731003038874</c:v>
                </c:pt>
                <c:pt idx="2851">
                  <c:v>0.00118731003040295</c:v>
                </c:pt>
                <c:pt idx="2852">
                  <c:v>0.00118731003038874</c:v>
                </c:pt>
                <c:pt idx="2853">
                  <c:v>0.00118731003040295</c:v>
                </c:pt>
                <c:pt idx="2854">
                  <c:v>0.00118731003038874</c:v>
                </c:pt>
                <c:pt idx="2855">
                  <c:v>0.00118731003040295</c:v>
                </c:pt>
                <c:pt idx="2856">
                  <c:v>0.00118731003038874</c:v>
                </c:pt>
                <c:pt idx="2857">
                  <c:v>0.00118731003038874</c:v>
                </c:pt>
                <c:pt idx="2858">
                  <c:v>0.00118731003040295</c:v>
                </c:pt>
                <c:pt idx="2859">
                  <c:v>0.00118731003038874</c:v>
                </c:pt>
                <c:pt idx="2860">
                  <c:v>0.00118731003040295</c:v>
                </c:pt>
                <c:pt idx="2861">
                  <c:v>0.00118731003038874</c:v>
                </c:pt>
                <c:pt idx="2862">
                  <c:v>0.00118731003040295</c:v>
                </c:pt>
                <c:pt idx="2863">
                  <c:v>0.00118731003038874</c:v>
                </c:pt>
                <c:pt idx="2864">
                  <c:v>0.00118731003040295</c:v>
                </c:pt>
                <c:pt idx="2865">
                  <c:v>0.00118731003038874</c:v>
                </c:pt>
                <c:pt idx="2866">
                  <c:v>0.00118731003038874</c:v>
                </c:pt>
                <c:pt idx="2867">
                  <c:v>0.00118731003040295</c:v>
                </c:pt>
                <c:pt idx="2868">
                  <c:v>0.00118731003038874</c:v>
                </c:pt>
                <c:pt idx="2869">
                  <c:v>0.00118731003040295</c:v>
                </c:pt>
                <c:pt idx="2870">
                  <c:v>0.00118731003038874</c:v>
                </c:pt>
                <c:pt idx="2871">
                  <c:v>0.00118731003040295</c:v>
                </c:pt>
                <c:pt idx="2872">
                  <c:v>0.00118731003038874</c:v>
                </c:pt>
                <c:pt idx="2873">
                  <c:v>0.00118731003040295</c:v>
                </c:pt>
                <c:pt idx="2874">
                  <c:v>0.00118731003038874</c:v>
                </c:pt>
                <c:pt idx="2875">
                  <c:v>0.00118731003040295</c:v>
                </c:pt>
                <c:pt idx="2876">
                  <c:v>0.00118731003038874</c:v>
                </c:pt>
                <c:pt idx="2877">
                  <c:v>0.00118731003038874</c:v>
                </c:pt>
                <c:pt idx="2878">
                  <c:v>0.00118731003040295</c:v>
                </c:pt>
                <c:pt idx="2879">
                  <c:v>0.00118731003038874</c:v>
                </c:pt>
                <c:pt idx="2880">
                  <c:v>0.00118731003040295</c:v>
                </c:pt>
                <c:pt idx="2881">
                  <c:v>0.00118731003038874</c:v>
                </c:pt>
                <c:pt idx="2882">
                  <c:v>0.00118731003040295</c:v>
                </c:pt>
                <c:pt idx="2883">
                  <c:v>0.00118731003038874</c:v>
                </c:pt>
                <c:pt idx="2884">
                  <c:v>0.00118731003040295</c:v>
                </c:pt>
                <c:pt idx="2885">
                  <c:v>0.00118731003038874</c:v>
                </c:pt>
                <c:pt idx="2886">
                  <c:v>0.00118731003038874</c:v>
                </c:pt>
                <c:pt idx="2887">
                  <c:v>0.00118731003040295</c:v>
                </c:pt>
                <c:pt idx="2888">
                  <c:v>0.00118731003038874</c:v>
                </c:pt>
                <c:pt idx="2889">
                  <c:v>0.00118731003040295</c:v>
                </c:pt>
                <c:pt idx="2890">
                  <c:v>0.00118731003038874</c:v>
                </c:pt>
                <c:pt idx="2891">
                  <c:v>0.00118731003040295</c:v>
                </c:pt>
                <c:pt idx="2892">
                  <c:v>0.00118731003038874</c:v>
                </c:pt>
                <c:pt idx="2893">
                  <c:v>0.00118731003040295</c:v>
                </c:pt>
                <c:pt idx="2894">
                  <c:v>0.00118731003038874</c:v>
                </c:pt>
                <c:pt idx="2895">
                  <c:v>0.00118731003038874</c:v>
                </c:pt>
                <c:pt idx="2896">
                  <c:v>0.00118731003040295</c:v>
                </c:pt>
                <c:pt idx="2897">
                  <c:v>0.00118731003038874</c:v>
                </c:pt>
                <c:pt idx="2898">
                  <c:v>0.00118731003040295</c:v>
                </c:pt>
                <c:pt idx="2899">
                  <c:v>0.00118731003038874</c:v>
                </c:pt>
                <c:pt idx="2900">
                  <c:v>0.00118731003040295</c:v>
                </c:pt>
                <c:pt idx="2901">
                  <c:v>0.00118731003038874</c:v>
                </c:pt>
                <c:pt idx="2902">
                  <c:v>0.00118731003040295</c:v>
                </c:pt>
                <c:pt idx="2903">
                  <c:v>0.00118731003038874</c:v>
                </c:pt>
                <c:pt idx="2904">
                  <c:v>0.00118731003040295</c:v>
                </c:pt>
                <c:pt idx="2905">
                  <c:v>0.00118731003038874</c:v>
                </c:pt>
                <c:pt idx="2906">
                  <c:v>0.00118731003038874</c:v>
                </c:pt>
                <c:pt idx="2907">
                  <c:v>0.00118731003040295</c:v>
                </c:pt>
                <c:pt idx="2908">
                  <c:v>0.00118731003038874</c:v>
                </c:pt>
                <c:pt idx="2909">
                  <c:v>0.00118731003040295</c:v>
                </c:pt>
                <c:pt idx="2910">
                  <c:v>0.00118731003038874</c:v>
                </c:pt>
                <c:pt idx="2911">
                  <c:v>0.00118731003040295</c:v>
                </c:pt>
                <c:pt idx="2912">
                  <c:v>0.00118731003038874</c:v>
                </c:pt>
                <c:pt idx="2913">
                  <c:v>0.00118731003040295</c:v>
                </c:pt>
                <c:pt idx="2914">
                  <c:v>0.00118731003038874</c:v>
                </c:pt>
                <c:pt idx="2915">
                  <c:v>0.00118731003038874</c:v>
                </c:pt>
                <c:pt idx="2916">
                  <c:v>0.00118731003040295</c:v>
                </c:pt>
                <c:pt idx="2917">
                  <c:v>0.00118731003038874</c:v>
                </c:pt>
                <c:pt idx="2918">
                  <c:v>0.00110815602837988</c:v>
                </c:pt>
                <c:pt idx="2919">
                  <c:v>0.00110815602836567</c:v>
                </c:pt>
                <c:pt idx="2920">
                  <c:v>0.00110815602836567</c:v>
                </c:pt>
                <c:pt idx="2921">
                  <c:v>0.00110815602836567</c:v>
                </c:pt>
                <c:pt idx="2922">
                  <c:v>0.00110815602836567</c:v>
                </c:pt>
                <c:pt idx="2923">
                  <c:v>0.00110815602837988</c:v>
                </c:pt>
                <c:pt idx="2924">
                  <c:v>0.00110815602836567</c:v>
                </c:pt>
                <c:pt idx="2925">
                  <c:v>0.00110815602836567</c:v>
                </c:pt>
                <c:pt idx="2926">
                  <c:v>0.00110815602836567</c:v>
                </c:pt>
                <c:pt idx="2927">
                  <c:v>0.00110815602837988</c:v>
                </c:pt>
                <c:pt idx="2928">
                  <c:v>0.00110815602836567</c:v>
                </c:pt>
                <c:pt idx="2929">
                  <c:v>0.00110815602836567</c:v>
                </c:pt>
                <c:pt idx="2930">
                  <c:v>0.00110815602836567</c:v>
                </c:pt>
                <c:pt idx="2931">
                  <c:v>0.00110815602836567</c:v>
                </c:pt>
                <c:pt idx="2932">
                  <c:v>0.00110815602837988</c:v>
                </c:pt>
                <c:pt idx="2933">
                  <c:v>0.00110815602836567</c:v>
                </c:pt>
                <c:pt idx="2934">
                  <c:v>0.00110815602836567</c:v>
                </c:pt>
                <c:pt idx="2935">
                  <c:v>0.00110815602836567</c:v>
                </c:pt>
                <c:pt idx="2936">
                  <c:v>0.00110815602837988</c:v>
                </c:pt>
                <c:pt idx="2937">
                  <c:v>0.00110815602836567</c:v>
                </c:pt>
                <c:pt idx="2938">
                  <c:v>0.00110815602836567</c:v>
                </c:pt>
                <c:pt idx="2939">
                  <c:v>0.00110815602836567</c:v>
                </c:pt>
                <c:pt idx="2940">
                  <c:v>0.00110815602836567</c:v>
                </c:pt>
                <c:pt idx="2941">
                  <c:v>0.00110815602837988</c:v>
                </c:pt>
                <c:pt idx="2942">
                  <c:v>0.00110815602836567</c:v>
                </c:pt>
                <c:pt idx="2943">
                  <c:v>0.00110815602836567</c:v>
                </c:pt>
                <c:pt idx="2944">
                  <c:v>0.00110815602836567</c:v>
                </c:pt>
                <c:pt idx="2945">
                  <c:v>0.00110815602837988</c:v>
                </c:pt>
                <c:pt idx="2946">
                  <c:v>0.00110815602836567</c:v>
                </c:pt>
                <c:pt idx="2947">
                  <c:v>0.00110815602836567</c:v>
                </c:pt>
                <c:pt idx="2948">
                  <c:v>0.00110815602836567</c:v>
                </c:pt>
                <c:pt idx="2949">
                  <c:v>0.00110815602836567</c:v>
                </c:pt>
                <c:pt idx="2950">
                  <c:v>0.00110815602837988</c:v>
                </c:pt>
                <c:pt idx="2951">
                  <c:v>0.00110815602836567</c:v>
                </c:pt>
                <c:pt idx="2952">
                  <c:v>0.00110815602836567</c:v>
                </c:pt>
                <c:pt idx="2953">
                  <c:v>0.00110815602836567</c:v>
                </c:pt>
                <c:pt idx="2954">
                  <c:v>0.00110815602837988</c:v>
                </c:pt>
                <c:pt idx="2955">
                  <c:v>0.00110815602836567</c:v>
                </c:pt>
                <c:pt idx="2956">
                  <c:v>0.00110815602836567</c:v>
                </c:pt>
                <c:pt idx="2957">
                  <c:v>0.00110815602836567</c:v>
                </c:pt>
                <c:pt idx="2958">
                  <c:v>0.00110815602836567</c:v>
                </c:pt>
                <c:pt idx="2959">
                  <c:v>0.00110815602837988</c:v>
                </c:pt>
                <c:pt idx="2960">
                  <c:v>0.00110815602836567</c:v>
                </c:pt>
                <c:pt idx="2961">
                  <c:v>0.00110815602836567</c:v>
                </c:pt>
                <c:pt idx="2962">
                  <c:v>0.00110815602836567</c:v>
                </c:pt>
                <c:pt idx="2963">
                  <c:v>0.00110815602837988</c:v>
                </c:pt>
                <c:pt idx="2964">
                  <c:v>0.00110815602836567</c:v>
                </c:pt>
                <c:pt idx="2965">
                  <c:v>0.00110815602836567</c:v>
                </c:pt>
                <c:pt idx="2966">
                  <c:v>0.00110815602836567</c:v>
                </c:pt>
                <c:pt idx="2967">
                  <c:v>0.00110815602836567</c:v>
                </c:pt>
                <c:pt idx="2968">
                  <c:v>0.00110815602837988</c:v>
                </c:pt>
                <c:pt idx="2969">
                  <c:v>0.00110815602836567</c:v>
                </c:pt>
                <c:pt idx="2970">
                  <c:v>0.00110815602836567</c:v>
                </c:pt>
                <c:pt idx="2971">
                  <c:v>0.00110815602836567</c:v>
                </c:pt>
                <c:pt idx="2972">
                  <c:v>0.00110815602836567</c:v>
                </c:pt>
                <c:pt idx="2973">
                  <c:v>0.00110815602837988</c:v>
                </c:pt>
                <c:pt idx="2974">
                  <c:v>0.00110815602836567</c:v>
                </c:pt>
                <c:pt idx="2975">
                  <c:v>0.00110815602836567</c:v>
                </c:pt>
                <c:pt idx="2976">
                  <c:v>0.00110815602836567</c:v>
                </c:pt>
                <c:pt idx="2977">
                  <c:v>0.00110815602837988</c:v>
                </c:pt>
                <c:pt idx="2978">
                  <c:v>0.00110815602836567</c:v>
                </c:pt>
                <c:pt idx="2979">
                  <c:v>0.00110815602836567</c:v>
                </c:pt>
                <c:pt idx="2980">
                  <c:v>0.00110815602836567</c:v>
                </c:pt>
                <c:pt idx="2981">
                  <c:v>0.00110815602836567</c:v>
                </c:pt>
                <c:pt idx="2982">
                  <c:v>0.00110815602837988</c:v>
                </c:pt>
                <c:pt idx="2983">
                  <c:v>0.00110815602836567</c:v>
                </c:pt>
                <c:pt idx="2984">
                  <c:v>0.00110815602836567</c:v>
                </c:pt>
                <c:pt idx="2985">
                  <c:v>0.00110815602836567</c:v>
                </c:pt>
                <c:pt idx="2986">
                  <c:v>0.00110815602837988</c:v>
                </c:pt>
                <c:pt idx="2987">
                  <c:v>0.00110815602836567</c:v>
                </c:pt>
                <c:pt idx="2988">
                  <c:v>0.00110815602836567</c:v>
                </c:pt>
                <c:pt idx="2989">
                  <c:v>0.00110815602836567</c:v>
                </c:pt>
                <c:pt idx="2990">
                  <c:v>0.00110815602836567</c:v>
                </c:pt>
                <c:pt idx="2991">
                  <c:v>0.00110815602837988</c:v>
                </c:pt>
                <c:pt idx="2992">
                  <c:v>0.00110815602836567</c:v>
                </c:pt>
                <c:pt idx="2993">
                  <c:v>0.00110815602836567</c:v>
                </c:pt>
                <c:pt idx="2994">
                  <c:v>0.00110815602836567</c:v>
                </c:pt>
                <c:pt idx="2995">
                  <c:v>0.00110815602837988</c:v>
                </c:pt>
                <c:pt idx="2996">
                  <c:v>0.00110815602836567</c:v>
                </c:pt>
                <c:pt idx="2997">
                  <c:v>0.00110815602836567</c:v>
                </c:pt>
                <c:pt idx="2998">
                  <c:v>0.00110815602836567</c:v>
                </c:pt>
                <c:pt idx="2999">
                  <c:v>0.00110815602836567</c:v>
                </c:pt>
                <c:pt idx="3000">
                  <c:v>0.00110815602837988</c:v>
                </c:pt>
                <c:pt idx="3001">
                  <c:v>0.00110815602836567</c:v>
                </c:pt>
                <c:pt idx="3002">
                  <c:v>0.00110815602836567</c:v>
                </c:pt>
                <c:pt idx="3003">
                  <c:v>0.00110815602836567</c:v>
                </c:pt>
                <c:pt idx="3004">
                  <c:v>0.00110815602837988</c:v>
                </c:pt>
                <c:pt idx="3005">
                  <c:v>0.00110815602836567</c:v>
                </c:pt>
                <c:pt idx="3006">
                  <c:v>0.00110815602836567</c:v>
                </c:pt>
                <c:pt idx="3007">
                  <c:v>0.00110815602836567</c:v>
                </c:pt>
                <c:pt idx="3008">
                  <c:v>0.00110815602836567</c:v>
                </c:pt>
                <c:pt idx="3009">
                  <c:v>0.00110815602837988</c:v>
                </c:pt>
                <c:pt idx="3010">
                  <c:v>0.00110815602836567</c:v>
                </c:pt>
                <c:pt idx="3011">
                  <c:v>0.00110815602836567</c:v>
                </c:pt>
                <c:pt idx="3012">
                  <c:v>0.00110815602836567</c:v>
                </c:pt>
                <c:pt idx="3013">
                  <c:v>0.00110815602837988</c:v>
                </c:pt>
                <c:pt idx="3014">
                  <c:v>0.00110815602836567</c:v>
                </c:pt>
                <c:pt idx="3015">
                  <c:v>0.00110815602836567</c:v>
                </c:pt>
                <c:pt idx="3016">
                  <c:v>0.00110815602836567</c:v>
                </c:pt>
                <c:pt idx="3017">
                  <c:v>0.00110815602836567</c:v>
                </c:pt>
                <c:pt idx="3018">
                  <c:v>0.00110815602837988</c:v>
                </c:pt>
                <c:pt idx="3019">
                  <c:v>0.00110815602836567</c:v>
                </c:pt>
                <c:pt idx="3020">
                  <c:v>0.00110815602836567</c:v>
                </c:pt>
                <c:pt idx="3021">
                  <c:v>0.00110815602836567</c:v>
                </c:pt>
                <c:pt idx="3022">
                  <c:v>0.00110815602836567</c:v>
                </c:pt>
                <c:pt idx="3023">
                  <c:v>0.00110815602837988</c:v>
                </c:pt>
                <c:pt idx="3024">
                  <c:v>0.00110815602836567</c:v>
                </c:pt>
                <c:pt idx="3025">
                  <c:v>0.00110815602836567</c:v>
                </c:pt>
                <c:pt idx="3026">
                  <c:v>0.00110815602836567</c:v>
                </c:pt>
                <c:pt idx="3027">
                  <c:v>0.00110815602837988</c:v>
                </c:pt>
                <c:pt idx="3028">
                  <c:v>0.00110815602836567</c:v>
                </c:pt>
                <c:pt idx="3029">
                  <c:v>0.00110815602836567</c:v>
                </c:pt>
                <c:pt idx="3030">
                  <c:v>0.00110815602836567</c:v>
                </c:pt>
                <c:pt idx="3031">
                  <c:v>0.00110815602836567</c:v>
                </c:pt>
                <c:pt idx="3032">
                  <c:v>0.00110815602837988</c:v>
                </c:pt>
                <c:pt idx="3033">
                  <c:v>0.00110815602836567</c:v>
                </c:pt>
                <c:pt idx="3034">
                  <c:v>0.00110815602836567</c:v>
                </c:pt>
                <c:pt idx="3035">
                  <c:v>0.00110815602836567</c:v>
                </c:pt>
                <c:pt idx="3036">
                  <c:v>0.00110815602837988</c:v>
                </c:pt>
                <c:pt idx="3037">
                  <c:v>0.00110815602836567</c:v>
                </c:pt>
                <c:pt idx="3038">
                  <c:v>0.00110815602836567</c:v>
                </c:pt>
                <c:pt idx="3039">
                  <c:v>0.00110815602836567</c:v>
                </c:pt>
                <c:pt idx="3040">
                  <c:v>0.00110815602836567</c:v>
                </c:pt>
                <c:pt idx="3041">
                  <c:v>0.00110815602837988</c:v>
                </c:pt>
                <c:pt idx="3042">
                  <c:v>0.00110815602836567</c:v>
                </c:pt>
                <c:pt idx="3043">
                  <c:v>0.00110815602836567</c:v>
                </c:pt>
                <c:pt idx="3044">
                  <c:v>0.00110815602836567</c:v>
                </c:pt>
                <c:pt idx="3045">
                  <c:v>0.00110815602837988</c:v>
                </c:pt>
                <c:pt idx="3046">
                  <c:v>0.00110815602836567</c:v>
                </c:pt>
                <c:pt idx="3047">
                  <c:v>0.00110815602836567</c:v>
                </c:pt>
                <c:pt idx="3048">
                  <c:v>0.00110815602836567</c:v>
                </c:pt>
                <c:pt idx="3049">
                  <c:v>0.00110815602836567</c:v>
                </c:pt>
                <c:pt idx="3050">
                  <c:v>0.00110815602837988</c:v>
                </c:pt>
                <c:pt idx="3051">
                  <c:v>0.00110815602836567</c:v>
                </c:pt>
                <c:pt idx="3052">
                  <c:v>0.00110815602836567</c:v>
                </c:pt>
                <c:pt idx="3053">
                  <c:v>0.00110815602836567</c:v>
                </c:pt>
                <c:pt idx="3054">
                  <c:v>0.00110815602837988</c:v>
                </c:pt>
                <c:pt idx="3055">
                  <c:v>0.00110815602836567</c:v>
                </c:pt>
                <c:pt idx="3056">
                  <c:v>0.00110815602836567</c:v>
                </c:pt>
                <c:pt idx="3057">
                  <c:v>0.00110815602836567</c:v>
                </c:pt>
                <c:pt idx="3058">
                  <c:v>0.00110815602836567</c:v>
                </c:pt>
                <c:pt idx="3059">
                  <c:v>0.00110815602837988</c:v>
                </c:pt>
                <c:pt idx="3060">
                  <c:v>0.00110815602836567</c:v>
                </c:pt>
                <c:pt idx="3061">
                  <c:v>0.00110815602836567</c:v>
                </c:pt>
                <c:pt idx="3062">
                  <c:v>0.00110815602836567</c:v>
                </c:pt>
                <c:pt idx="3063">
                  <c:v>0.00110815602836567</c:v>
                </c:pt>
                <c:pt idx="3064">
                  <c:v>0.00110815602837988</c:v>
                </c:pt>
                <c:pt idx="3065">
                  <c:v>0.00110815602836567</c:v>
                </c:pt>
                <c:pt idx="3066">
                  <c:v>0.00110815602836567</c:v>
                </c:pt>
                <c:pt idx="3067">
                  <c:v>0.00110815602836567</c:v>
                </c:pt>
                <c:pt idx="3068">
                  <c:v>0.00110815602837988</c:v>
                </c:pt>
                <c:pt idx="3069">
                  <c:v>0.00110815602836567</c:v>
                </c:pt>
                <c:pt idx="3070">
                  <c:v>0.00110815602836567</c:v>
                </c:pt>
                <c:pt idx="3071">
                  <c:v>0.00110815602836567</c:v>
                </c:pt>
                <c:pt idx="3072">
                  <c:v>0.00110815602836567</c:v>
                </c:pt>
                <c:pt idx="3073">
                  <c:v>0.00110815602837988</c:v>
                </c:pt>
                <c:pt idx="3074">
                  <c:v>0.00110815602836567</c:v>
                </c:pt>
                <c:pt idx="3075">
                  <c:v>0.00110815602836567</c:v>
                </c:pt>
                <c:pt idx="3076">
                  <c:v>0.00110815602836567</c:v>
                </c:pt>
                <c:pt idx="3077">
                  <c:v>0.00110815602837988</c:v>
                </c:pt>
                <c:pt idx="3078">
                  <c:v>0.00110815602836567</c:v>
                </c:pt>
                <c:pt idx="3079">
                  <c:v>0.00110815602836567</c:v>
                </c:pt>
                <c:pt idx="3080">
                  <c:v>0.00110815602836567</c:v>
                </c:pt>
                <c:pt idx="3081">
                  <c:v>0.00110815602836567</c:v>
                </c:pt>
                <c:pt idx="3082">
                  <c:v>0.00110815602837988</c:v>
                </c:pt>
                <c:pt idx="3083">
                  <c:v>0.00110815602836567</c:v>
                </c:pt>
                <c:pt idx="3084">
                  <c:v>0.00110815602836567</c:v>
                </c:pt>
                <c:pt idx="3085">
                  <c:v>0.00110815602836567</c:v>
                </c:pt>
                <c:pt idx="3086">
                  <c:v>0.00110815602837988</c:v>
                </c:pt>
                <c:pt idx="3087">
                  <c:v>0.00110815602836567</c:v>
                </c:pt>
                <c:pt idx="3088">
                  <c:v>0.0010290020263426</c:v>
                </c:pt>
                <c:pt idx="3089">
                  <c:v>0.0010290020263426</c:v>
                </c:pt>
                <c:pt idx="3090">
                  <c:v>0.0010290020263426</c:v>
                </c:pt>
                <c:pt idx="3091">
                  <c:v>0.0010290020263426</c:v>
                </c:pt>
                <c:pt idx="3092">
                  <c:v>0.0010290020263426</c:v>
                </c:pt>
                <c:pt idx="3093">
                  <c:v>0.0010290020263426</c:v>
                </c:pt>
                <c:pt idx="3094">
                  <c:v>0.0010290020263426</c:v>
                </c:pt>
                <c:pt idx="3095">
                  <c:v>0.0010290020263426</c:v>
                </c:pt>
                <c:pt idx="3096">
                  <c:v>0.0010290020263426</c:v>
                </c:pt>
                <c:pt idx="3097">
                  <c:v>0.0010290020263426</c:v>
                </c:pt>
                <c:pt idx="3098">
                  <c:v>0.0010290020263426</c:v>
                </c:pt>
                <c:pt idx="3099">
                  <c:v>0.0010290020263426</c:v>
                </c:pt>
                <c:pt idx="3100">
                  <c:v>0.0010290020263426</c:v>
                </c:pt>
                <c:pt idx="3101">
                  <c:v>0.0010290020263426</c:v>
                </c:pt>
                <c:pt idx="3102">
                  <c:v>0.0010290020263426</c:v>
                </c:pt>
                <c:pt idx="3103">
                  <c:v>0.0010290020263426</c:v>
                </c:pt>
                <c:pt idx="3104">
                  <c:v>0.0010290020263426</c:v>
                </c:pt>
                <c:pt idx="3105">
                  <c:v>0.0010290020263426</c:v>
                </c:pt>
                <c:pt idx="3106">
                  <c:v>0.0010290020263426</c:v>
                </c:pt>
                <c:pt idx="3107">
                  <c:v>0.0010290020263426</c:v>
                </c:pt>
                <c:pt idx="3108">
                  <c:v>0.0010290020263426</c:v>
                </c:pt>
                <c:pt idx="3109">
                  <c:v>0.0010290020263426</c:v>
                </c:pt>
                <c:pt idx="3110">
                  <c:v>0.0010290020263426</c:v>
                </c:pt>
                <c:pt idx="3111">
                  <c:v>0.0010290020263426</c:v>
                </c:pt>
                <c:pt idx="3112">
                  <c:v>0.0010290020263426</c:v>
                </c:pt>
                <c:pt idx="3113">
                  <c:v>0.0010290020263426</c:v>
                </c:pt>
                <c:pt idx="3114">
                  <c:v>0.00102900202632838</c:v>
                </c:pt>
                <c:pt idx="3115">
                  <c:v>0.0010290020263426</c:v>
                </c:pt>
                <c:pt idx="3116">
                  <c:v>0.0010290020263426</c:v>
                </c:pt>
                <c:pt idx="3117">
                  <c:v>0.0010290020263426</c:v>
                </c:pt>
                <c:pt idx="3118">
                  <c:v>0.0010290020263426</c:v>
                </c:pt>
                <c:pt idx="3119">
                  <c:v>0.0010290020263426</c:v>
                </c:pt>
                <c:pt idx="3120">
                  <c:v>0.0010290020263426</c:v>
                </c:pt>
                <c:pt idx="3121">
                  <c:v>0.0010290020263426</c:v>
                </c:pt>
                <c:pt idx="3122">
                  <c:v>0.0010290020263426</c:v>
                </c:pt>
                <c:pt idx="3123">
                  <c:v>0.0010290020263426</c:v>
                </c:pt>
                <c:pt idx="3124">
                  <c:v>0.0010290020263426</c:v>
                </c:pt>
                <c:pt idx="3125">
                  <c:v>0.0010290020263426</c:v>
                </c:pt>
                <c:pt idx="3126">
                  <c:v>0.0010290020263426</c:v>
                </c:pt>
                <c:pt idx="3127">
                  <c:v>0.0010290020263426</c:v>
                </c:pt>
                <c:pt idx="3128">
                  <c:v>0.0010290020263426</c:v>
                </c:pt>
                <c:pt idx="3129">
                  <c:v>0.0010290020263426</c:v>
                </c:pt>
                <c:pt idx="3130">
                  <c:v>0.0010290020263426</c:v>
                </c:pt>
                <c:pt idx="3131">
                  <c:v>0.0010290020263426</c:v>
                </c:pt>
                <c:pt idx="3132">
                  <c:v>0.0010290020263426</c:v>
                </c:pt>
                <c:pt idx="3133">
                  <c:v>0.0010290020263426</c:v>
                </c:pt>
                <c:pt idx="3134">
                  <c:v>0.0010290020263426</c:v>
                </c:pt>
                <c:pt idx="3135">
                  <c:v>0.0010290020263426</c:v>
                </c:pt>
                <c:pt idx="3136">
                  <c:v>0.0010290020263426</c:v>
                </c:pt>
                <c:pt idx="3137">
                  <c:v>0.0010290020263426</c:v>
                </c:pt>
                <c:pt idx="3138">
                  <c:v>0.0010290020263426</c:v>
                </c:pt>
                <c:pt idx="3139">
                  <c:v>0.0010290020263426</c:v>
                </c:pt>
                <c:pt idx="3140">
                  <c:v>0.0010290020263426</c:v>
                </c:pt>
                <c:pt idx="3141">
                  <c:v>0.0010290020263426</c:v>
                </c:pt>
                <c:pt idx="3142">
                  <c:v>0.0010290020263426</c:v>
                </c:pt>
                <c:pt idx="3143">
                  <c:v>0.0010290020263426</c:v>
                </c:pt>
                <c:pt idx="3144">
                  <c:v>0.0010290020263426</c:v>
                </c:pt>
                <c:pt idx="3145">
                  <c:v>0.0010290020263426</c:v>
                </c:pt>
                <c:pt idx="3146">
                  <c:v>0.0010290020263426</c:v>
                </c:pt>
                <c:pt idx="3147">
                  <c:v>0.0010290020263426</c:v>
                </c:pt>
                <c:pt idx="3148">
                  <c:v>0.0010290020263426</c:v>
                </c:pt>
                <c:pt idx="3149">
                  <c:v>0.0010290020263426</c:v>
                </c:pt>
                <c:pt idx="3150">
                  <c:v>0.0010290020263426</c:v>
                </c:pt>
                <c:pt idx="3151">
                  <c:v>0.0010290020263426</c:v>
                </c:pt>
                <c:pt idx="3152">
                  <c:v>0.0010290020263426</c:v>
                </c:pt>
                <c:pt idx="3153">
                  <c:v>0.0010290020263426</c:v>
                </c:pt>
                <c:pt idx="3154">
                  <c:v>0.0010290020263426</c:v>
                </c:pt>
                <c:pt idx="3155">
                  <c:v>0.0010290020263426</c:v>
                </c:pt>
                <c:pt idx="3156">
                  <c:v>0.0010290020263426</c:v>
                </c:pt>
                <c:pt idx="3157">
                  <c:v>0.0010290020263426</c:v>
                </c:pt>
                <c:pt idx="3158">
                  <c:v>0.0010290020263426</c:v>
                </c:pt>
                <c:pt idx="3159">
                  <c:v>0.0010290020263426</c:v>
                </c:pt>
                <c:pt idx="3160">
                  <c:v>0.0010290020263426</c:v>
                </c:pt>
                <c:pt idx="3161">
                  <c:v>0.0010290020263426</c:v>
                </c:pt>
                <c:pt idx="3162">
                  <c:v>0.0010290020263426</c:v>
                </c:pt>
                <c:pt idx="3163">
                  <c:v>0.0010290020263426</c:v>
                </c:pt>
                <c:pt idx="3164">
                  <c:v>0.0010290020263426</c:v>
                </c:pt>
                <c:pt idx="3165">
                  <c:v>0.0010290020263426</c:v>
                </c:pt>
                <c:pt idx="3166">
                  <c:v>0.0010290020263426</c:v>
                </c:pt>
                <c:pt idx="3167">
                  <c:v>0.0010290020263426</c:v>
                </c:pt>
                <c:pt idx="3168">
                  <c:v>0.0010290020263426</c:v>
                </c:pt>
                <c:pt idx="3169">
                  <c:v>0.0010290020263426</c:v>
                </c:pt>
                <c:pt idx="3170">
                  <c:v>0.0010290020263426</c:v>
                </c:pt>
                <c:pt idx="3171">
                  <c:v>0.0010290020263426</c:v>
                </c:pt>
                <c:pt idx="3172">
                  <c:v>0.0010290020263426</c:v>
                </c:pt>
                <c:pt idx="3173">
                  <c:v>0.0010290020263426</c:v>
                </c:pt>
                <c:pt idx="3174">
                  <c:v>0.0010290020263426</c:v>
                </c:pt>
                <c:pt idx="3175">
                  <c:v>0.0010290020263426</c:v>
                </c:pt>
                <c:pt idx="3176">
                  <c:v>0.0010290020263426</c:v>
                </c:pt>
                <c:pt idx="3177">
                  <c:v>0.0010290020263426</c:v>
                </c:pt>
                <c:pt idx="3178">
                  <c:v>0.0010290020263426</c:v>
                </c:pt>
                <c:pt idx="3179">
                  <c:v>0.0010290020263426</c:v>
                </c:pt>
                <c:pt idx="3180">
                  <c:v>0.0010290020263426</c:v>
                </c:pt>
                <c:pt idx="3181">
                  <c:v>0.0010290020263426</c:v>
                </c:pt>
                <c:pt idx="3182">
                  <c:v>0.0010290020263426</c:v>
                </c:pt>
                <c:pt idx="3183">
                  <c:v>0.0010290020263426</c:v>
                </c:pt>
                <c:pt idx="3184">
                  <c:v>0.0010290020263426</c:v>
                </c:pt>
                <c:pt idx="3185">
                  <c:v>0.0010290020263426</c:v>
                </c:pt>
                <c:pt idx="3186">
                  <c:v>0.0010290020263426</c:v>
                </c:pt>
                <c:pt idx="3187">
                  <c:v>0.0010290020263426</c:v>
                </c:pt>
                <c:pt idx="3188">
                  <c:v>0.0010290020263426</c:v>
                </c:pt>
                <c:pt idx="3189">
                  <c:v>0.0010290020263426</c:v>
                </c:pt>
                <c:pt idx="3190">
                  <c:v>0.0010290020263426</c:v>
                </c:pt>
                <c:pt idx="3191">
                  <c:v>0.0010290020263426</c:v>
                </c:pt>
                <c:pt idx="3192">
                  <c:v>0.0010290020263426</c:v>
                </c:pt>
                <c:pt idx="3193">
                  <c:v>0.0010290020263426</c:v>
                </c:pt>
                <c:pt idx="3194">
                  <c:v>0.0010290020263426</c:v>
                </c:pt>
                <c:pt idx="3195">
                  <c:v>0.0010290020263426</c:v>
                </c:pt>
                <c:pt idx="3196">
                  <c:v>0.0010290020263426</c:v>
                </c:pt>
                <c:pt idx="3197">
                  <c:v>0.0010290020263426</c:v>
                </c:pt>
                <c:pt idx="3198">
                  <c:v>0.0010290020263426</c:v>
                </c:pt>
                <c:pt idx="3199">
                  <c:v>0.0010290020263426</c:v>
                </c:pt>
                <c:pt idx="3200">
                  <c:v>0.0010290020263426</c:v>
                </c:pt>
                <c:pt idx="3201">
                  <c:v>0.0010290020263426</c:v>
                </c:pt>
                <c:pt idx="3202">
                  <c:v>0.0010290020263426</c:v>
                </c:pt>
                <c:pt idx="3203">
                  <c:v>0.0010290020263426</c:v>
                </c:pt>
                <c:pt idx="3204">
                  <c:v>0.0010290020263426</c:v>
                </c:pt>
                <c:pt idx="3205">
                  <c:v>0.0010290020263426</c:v>
                </c:pt>
                <c:pt idx="3206">
                  <c:v>0.0010290020263426</c:v>
                </c:pt>
                <c:pt idx="3207">
                  <c:v>0.0010290020263426</c:v>
                </c:pt>
                <c:pt idx="3208">
                  <c:v>0.0010290020263426</c:v>
                </c:pt>
                <c:pt idx="3209">
                  <c:v>0.0010290020263426</c:v>
                </c:pt>
                <c:pt idx="3210">
                  <c:v>0.0010290020263426</c:v>
                </c:pt>
                <c:pt idx="3211">
                  <c:v>0.0010290020263426</c:v>
                </c:pt>
                <c:pt idx="3212">
                  <c:v>0.0010290020263426</c:v>
                </c:pt>
                <c:pt idx="3213">
                  <c:v>0.00102900202632838</c:v>
                </c:pt>
                <c:pt idx="3214">
                  <c:v>0.0010290020263426</c:v>
                </c:pt>
                <c:pt idx="3215">
                  <c:v>0.0010290020263426</c:v>
                </c:pt>
                <c:pt idx="3216">
                  <c:v>0.0010290020263426</c:v>
                </c:pt>
                <c:pt idx="3217">
                  <c:v>0.0010290020263426</c:v>
                </c:pt>
                <c:pt idx="3218">
                  <c:v>0.0010290020263426</c:v>
                </c:pt>
                <c:pt idx="3219">
                  <c:v>0.0010290020263426</c:v>
                </c:pt>
                <c:pt idx="3220">
                  <c:v>0.0010290020263426</c:v>
                </c:pt>
                <c:pt idx="3221">
                  <c:v>0.0010290020263426</c:v>
                </c:pt>
                <c:pt idx="3222">
                  <c:v>0.0010290020263426</c:v>
                </c:pt>
                <c:pt idx="3223">
                  <c:v>0.0010290020263426</c:v>
                </c:pt>
                <c:pt idx="3224">
                  <c:v>0.0010290020263426</c:v>
                </c:pt>
                <c:pt idx="3225">
                  <c:v>0.0010290020263426</c:v>
                </c:pt>
                <c:pt idx="3226">
                  <c:v>0.0010290020263426</c:v>
                </c:pt>
                <c:pt idx="3227">
                  <c:v>0.0010290020263426</c:v>
                </c:pt>
                <c:pt idx="3228">
                  <c:v>0.0010290020263426</c:v>
                </c:pt>
                <c:pt idx="3229">
                  <c:v>0.0010290020263426</c:v>
                </c:pt>
                <c:pt idx="3230">
                  <c:v>0.0010290020263426</c:v>
                </c:pt>
                <c:pt idx="3231">
                  <c:v>0.0010290020263426</c:v>
                </c:pt>
                <c:pt idx="3232">
                  <c:v>0.0010290020263426</c:v>
                </c:pt>
                <c:pt idx="3233">
                  <c:v>0.0010290020263426</c:v>
                </c:pt>
                <c:pt idx="3234">
                  <c:v>0.0010290020263426</c:v>
                </c:pt>
                <c:pt idx="3235">
                  <c:v>0.0010290020263426</c:v>
                </c:pt>
                <c:pt idx="3236">
                  <c:v>0.0010290020263426</c:v>
                </c:pt>
                <c:pt idx="3237">
                  <c:v>0.0010290020263426</c:v>
                </c:pt>
                <c:pt idx="3238">
                  <c:v>0.0010290020263426</c:v>
                </c:pt>
                <c:pt idx="3239">
                  <c:v>0.0010290020263426</c:v>
                </c:pt>
                <c:pt idx="3240">
                  <c:v>0.0010290020263426</c:v>
                </c:pt>
                <c:pt idx="3241">
                  <c:v>0.0010290020263426</c:v>
                </c:pt>
                <c:pt idx="3242">
                  <c:v>0.0010290020263426</c:v>
                </c:pt>
                <c:pt idx="3243">
                  <c:v>0.0010290020263426</c:v>
                </c:pt>
                <c:pt idx="3244">
                  <c:v>0.0010290020263426</c:v>
                </c:pt>
                <c:pt idx="3245">
                  <c:v>0.0010290020263426</c:v>
                </c:pt>
                <c:pt idx="3246">
                  <c:v>0.0010290020263426</c:v>
                </c:pt>
                <c:pt idx="3247">
                  <c:v>0.0010290020263426</c:v>
                </c:pt>
                <c:pt idx="3248">
                  <c:v>0.0010290020263426</c:v>
                </c:pt>
                <c:pt idx="3249">
                  <c:v>0.0010290020263426</c:v>
                </c:pt>
                <c:pt idx="3250">
                  <c:v>0.0010290020263426</c:v>
                </c:pt>
                <c:pt idx="3251">
                  <c:v>0.0010290020263426</c:v>
                </c:pt>
                <c:pt idx="3252">
                  <c:v>0.0010290020263426</c:v>
                </c:pt>
                <c:pt idx="3253">
                  <c:v>0.0010290020263426</c:v>
                </c:pt>
                <c:pt idx="3254">
                  <c:v>0.0010290020263426</c:v>
                </c:pt>
                <c:pt idx="3255">
                  <c:v>0.0010290020263426</c:v>
                </c:pt>
                <c:pt idx="3256">
                  <c:v>0.0010290020263426</c:v>
                </c:pt>
                <c:pt idx="3257">
                  <c:v>0.0010290020263426</c:v>
                </c:pt>
                <c:pt idx="3258">
                  <c:v>0.0010290020263426</c:v>
                </c:pt>
                <c:pt idx="3259">
                  <c:v>0.0010290020263426</c:v>
                </c:pt>
                <c:pt idx="3260">
                  <c:v>0.0010290020263426</c:v>
                </c:pt>
                <c:pt idx="3261">
                  <c:v>0.0010290020263426</c:v>
                </c:pt>
                <c:pt idx="3262">
                  <c:v>0.0010290020263426</c:v>
                </c:pt>
                <c:pt idx="3263">
                  <c:v>0.0010290020263426</c:v>
                </c:pt>
                <c:pt idx="3264">
                  <c:v>0.0010290020263426</c:v>
                </c:pt>
                <c:pt idx="3265">
                  <c:v>0.0010290020263426</c:v>
                </c:pt>
                <c:pt idx="3266">
                  <c:v>0.0010290020263426</c:v>
                </c:pt>
                <c:pt idx="3267">
                  <c:v>0.0010290020263426</c:v>
                </c:pt>
                <c:pt idx="3268">
                  <c:v>0.0010290020263426</c:v>
                </c:pt>
                <c:pt idx="3269">
                  <c:v>0.0010290020263426</c:v>
                </c:pt>
                <c:pt idx="3270">
                  <c:v>0.0010290020263426</c:v>
                </c:pt>
                <c:pt idx="3271">
                  <c:v>0.0010290020263426</c:v>
                </c:pt>
                <c:pt idx="3272">
                  <c:v>0.0010290020263426</c:v>
                </c:pt>
                <c:pt idx="3273">
                  <c:v>0.0010290020263426</c:v>
                </c:pt>
                <c:pt idx="3274">
                  <c:v>0.0010290020263426</c:v>
                </c:pt>
                <c:pt idx="3275">
                  <c:v>0.0010290020263426</c:v>
                </c:pt>
                <c:pt idx="3276">
                  <c:v>0.0010290020263426</c:v>
                </c:pt>
                <c:pt idx="3277">
                  <c:v>0.0010290020263426</c:v>
                </c:pt>
                <c:pt idx="3278">
                  <c:v>0.0010290020263426</c:v>
                </c:pt>
                <c:pt idx="3279">
                  <c:v>0.0010290020263426</c:v>
                </c:pt>
                <c:pt idx="3280">
                  <c:v>0.0010290020263426</c:v>
                </c:pt>
                <c:pt idx="3281">
                  <c:v>0.0010290020263426</c:v>
                </c:pt>
                <c:pt idx="3282">
                  <c:v>0.0010290020263426</c:v>
                </c:pt>
                <c:pt idx="3283">
                  <c:v>0.0010290020263426</c:v>
                </c:pt>
                <c:pt idx="3284">
                  <c:v>0.0010290020263426</c:v>
                </c:pt>
                <c:pt idx="3285">
                  <c:v>0.0010290020263426</c:v>
                </c:pt>
                <c:pt idx="3286">
                  <c:v>0.0010290020263426</c:v>
                </c:pt>
                <c:pt idx="3287">
                  <c:v>0.0010290020263426</c:v>
                </c:pt>
                <c:pt idx="3288">
                  <c:v>0.0010290020263426</c:v>
                </c:pt>
                <c:pt idx="3289">
                  <c:v>0.000949848024305311</c:v>
                </c:pt>
                <c:pt idx="3290">
                  <c:v>0.000949848024319521</c:v>
                </c:pt>
                <c:pt idx="3291">
                  <c:v>0.000949848024319521</c:v>
                </c:pt>
                <c:pt idx="3292">
                  <c:v>0.000949848024319521</c:v>
                </c:pt>
                <c:pt idx="3293">
                  <c:v>0.000949848024319521</c:v>
                </c:pt>
                <c:pt idx="3294">
                  <c:v>0.000949848024305311</c:v>
                </c:pt>
                <c:pt idx="3295">
                  <c:v>0.000949848024319521</c:v>
                </c:pt>
                <c:pt idx="3296">
                  <c:v>0.000949848024319521</c:v>
                </c:pt>
                <c:pt idx="3297">
                  <c:v>0.000949848024319521</c:v>
                </c:pt>
                <c:pt idx="3298">
                  <c:v>0.000949848024305311</c:v>
                </c:pt>
                <c:pt idx="3299">
                  <c:v>0.000949848024319521</c:v>
                </c:pt>
                <c:pt idx="3300">
                  <c:v>0.000949848024319521</c:v>
                </c:pt>
                <c:pt idx="3301">
                  <c:v>0.000949848024319521</c:v>
                </c:pt>
                <c:pt idx="3302">
                  <c:v>0.000949848024305311</c:v>
                </c:pt>
                <c:pt idx="3303">
                  <c:v>0.000949848024319521</c:v>
                </c:pt>
                <c:pt idx="3304">
                  <c:v>0.000949848024319521</c:v>
                </c:pt>
                <c:pt idx="3305">
                  <c:v>0.000949848024319521</c:v>
                </c:pt>
                <c:pt idx="3306">
                  <c:v>0.000949848024305311</c:v>
                </c:pt>
                <c:pt idx="3307">
                  <c:v>0.000949848024319521</c:v>
                </c:pt>
                <c:pt idx="3308">
                  <c:v>0.000949848024319521</c:v>
                </c:pt>
                <c:pt idx="3309">
                  <c:v>0.000949848024319521</c:v>
                </c:pt>
                <c:pt idx="3310">
                  <c:v>0.000949848024305311</c:v>
                </c:pt>
                <c:pt idx="3311">
                  <c:v>0.000949848024319521</c:v>
                </c:pt>
                <c:pt idx="3312">
                  <c:v>0.000949848024319521</c:v>
                </c:pt>
                <c:pt idx="3313">
                  <c:v>0.000949848024319521</c:v>
                </c:pt>
                <c:pt idx="3314">
                  <c:v>0.000949848024305311</c:v>
                </c:pt>
                <c:pt idx="3315">
                  <c:v>0.000949848024319521</c:v>
                </c:pt>
                <c:pt idx="3316">
                  <c:v>0.000949848024319521</c:v>
                </c:pt>
                <c:pt idx="3317">
                  <c:v>0.000949848024319521</c:v>
                </c:pt>
                <c:pt idx="3318">
                  <c:v>0.000949848024319521</c:v>
                </c:pt>
                <c:pt idx="3319">
                  <c:v>0.000949848024305311</c:v>
                </c:pt>
                <c:pt idx="3320">
                  <c:v>0.000949848024319521</c:v>
                </c:pt>
                <c:pt idx="3321">
                  <c:v>0.000949848024319521</c:v>
                </c:pt>
                <c:pt idx="3322">
                  <c:v>0.000949848024319521</c:v>
                </c:pt>
                <c:pt idx="3323">
                  <c:v>0.000949848024305311</c:v>
                </c:pt>
                <c:pt idx="3324">
                  <c:v>0.000949848024319521</c:v>
                </c:pt>
                <c:pt idx="3325">
                  <c:v>0.000949848024319521</c:v>
                </c:pt>
                <c:pt idx="3326">
                  <c:v>0.000949848024319521</c:v>
                </c:pt>
                <c:pt idx="3327">
                  <c:v>0.000949848024305311</c:v>
                </c:pt>
                <c:pt idx="3328">
                  <c:v>0.000949848024319521</c:v>
                </c:pt>
                <c:pt idx="3329">
                  <c:v>0.000949848024319521</c:v>
                </c:pt>
                <c:pt idx="3330">
                  <c:v>0.000949848024319521</c:v>
                </c:pt>
                <c:pt idx="3331">
                  <c:v>0.000949848024305311</c:v>
                </c:pt>
                <c:pt idx="3332">
                  <c:v>0.000949848024319521</c:v>
                </c:pt>
                <c:pt idx="3333">
                  <c:v>0.000949848024319521</c:v>
                </c:pt>
                <c:pt idx="3334">
                  <c:v>0.000949848024319521</c:v>
                </c:pt>
                <c:pt idx="3335">
                  <c:v>0.000949848024305311</c:v>
                </c:pt>
                <c:pt idx="3336">
                  <c:v>0.000949848024319521</c:v>
                </c:pt>
                <c:pt idx="3337">
                  <c:v>0.000949848024319521</c:v>
                </c:pt>
                <c:pt idx="3338">
                  <c:v>0.000949848024319521</c:v>
                </c:pt>
                <c:pt idx="3339">
                  <c:v>0.000949848024305311</c:v>
                </c:pt>
                <c:pt idx="3340">
                  <c:v>0.000949848024319521</c:v>
                </c:pt>
                <c:pt idx="3341">
                  <c:v>0.000949848024319521</c:v>
                </c:pt>
                <c:pt idx="3342">
                  <c:v>0.000949848024319521</c:v>
                </c:pt>
                <c:pt idx="3343">
                  <c:v>0.000949848024319521</c:v>
                </c:pt>
                <c:pt idx="3344">
                  <c:v>0.000949848024305311</c:v>
                </c:pt>
                <c:pt idx="3345">
                  <c:v>0.000949848024319521</c:v>
                </c:pt>
                <c:pt idx="3346">
                  <c:v>0.000949848024319521</c:v>
                </c:pt>
                <c:pt idx="3347">
                  <c:v>0.000949848024319521</c:v>
                </c:pt>
                <c:pt idx="3348">
                  <c:v>0.000949848024305311</c:v>
                </c:pt>
                <c:pt idx="3349">
                  <c:v>0.000949848024319521</c:v>
                </c:pt>
                <c:pt idx="3350">
                  <c:v>0.000949848024319521</c:v>
                </c:pt>
                <c:pt idx="3351">
                  <c:v>0.000949848024319521</c:v>
                </c:pt>
                <c:pt idx="3352">
                  <c:v>0.000949848024305311</c:v>
                </c:pt>
                <c:pt idx="3353">
                  <c:v>0.000949848024319521</c:v>
                </c:pt>
                <c:pt idx="3354">
                  <c:v>0.000949848024319521</c:v>
                </c:pt>
                <c:pt idx="3355">
                  <c:v>0.000949848024319521</c:v>
                </c:pt>
                <c:pt idx="3356">
                  <c:v>0.000949848024305311</c:v>
                </c:pt>
                <c:pt idx="3357">
                  <c:v>0.000949848024319521</c:v>
                </c:pt>
                <c:pt idx="3358">
                  <c:v>0.000949848024319521</c:v>
                </c:pt>
                <c:pt idx="3359">
                  <c:v>0.000949848024319521</c:v>
                </c:pt>
                <c:pt idx="3360">
                  <c:v>0.000949848024305311</c:v>
                </c:pt>
                <c:pt idx="3361">
                  <c:v>0.000949848024319521</c:v>
                </c:pt>
                <c:pt idx="3362">
                  <c:v>0.000949848024319521</c:v>
                </c:pt>
                <c:pt idx="3363">
                  <c:v>0.000949848024319521</c:v>
                </c:pt>
                <c:pt idx="3364">
                  <c:v>0.000949848024305311</c:v>
                </c:pt>
                <c:pt idx="3365">
                  <c:v>0.000949848024319521</c:v>
                </c:pt>
                <c:pt idx="3366">
                  <c:v>0.000949848024319521</c:v>
                </c:pt>
                <c:pt idx="3367">
                  <c:v>0.000949848024319521</c:v>
                </c:pt>
                <c:pt idx="3368">
                  <c:v>0.000949848024319521</c:v>
                </c:pt>
                <c:pt idx="3369">
                  <c:v>0.000949848024305311</c:v>
                </c:pt>
                <c:pt idx="3370">
                  <c:v>0.000949848024319521</c:v>
                </c:pt>
                <c:pt idx="3371">
                  <c:v>0.000949848024319521</c:v>
                </c:pt>
                <c:pt idx="3372">
                  <c:v>0.000949848024319521</c:v>
                </c:pt>
                <c:pt idx="3373">
                  <c:v>0.000949848024305311</c:v>
                </c:pt>
                <c:pt idx="3374">
                  <c:v>0.000949848024319521</c:v>
                </c:pt>
                <c:pt idx="3375">
                  <c:v>0.000949848024319521</c:v>
                </c:pt>
                <c:pt idx="3376">
                  <c:v>0.000949848024319521</c:v>
                </c:pt>
                <c:pt idx="3377">
                  <c:v>0.000949848024305311</c:v>
                </c:pt>
                <c:pt idx="3378">
                  <c:v>0.000949848024319521</c:v>
                </c:pt>
                <c:pt idx="3379">
                  <c:v>0.000949848024319521</c:v>
                </c:pt>
                <c:pt idx="3380">
                  <c:v>0.000949848024319521</c:v>
                </c:pt>
                <c:pt idx="3381">
                  <c:v>0.000949848024305311</c:v>
                </c:pt>
                <c:pt idx="3382">
                  <c:v>0.000949848024319521</c:v>
                </c:pt>
                <c:pt idx="3383">
                  <c:v>0.000949848024319521</c:v>
                </c:pt>
                <c:pt idx="3384">
                  <c:v>0.000949848024319521</c:v>
                </c:pt>
                <c:pt idx="3385">
                  <c:v>0.000949848024305311</c:v>
                </c:pt>
                <c:pt idx="3386">
                  <c:v>0.000949848024319521</c:v>
                </c:pt>
                <c:pt idx="3387">
                  <c:v>0.000949848024319521</c:v>
                </c:pt>
                <c:pt idx="3388">
                  <c:v>0.000949848024319521</c:v>
                </c:pt>
                <c:pt idx="3389">
                  <c:v>0.000949848024305311</c:v>
                </c:pt>
                <c:pt idx="3390">
                  <c:v>0.000949848024319521</c:v>
                </c:pt>
                <c:pt idx="3391">
                  <c:v>0.000949848024319521</c:v>
                </c:pt>
                <c:pt idx="3392">
                  <c:v>0.000949848024319521</c:v>
                </c:pt>
                <c:pt idx="3393">
                  <c:v>0.000949848024319521</c:v>
                </c:pt>
                <c:pt idx="3394">
                  <c:v>0.000949848024305311</c:v>
                </c:pt>
                <c:pt idx="3395">
                  <c:v>0.000949848024319521</c:v>
                </c:pt>
                <c:pt idx="3396">
                  <c:v>0.000949848024319521</c:v>
                </c:pt>
                <c:pt idx="3397">
                  <c:v>0.000949848024319521</c:v>
                </c:pt>
                <c:pt idx="3398">
                  <c:v>0.000949848024305311</c:v>
                </c:pt>
                <c:pt idx="3399">
                  <c:v>0.000949848024319521</c:v>
                </c:pt>
                <c:pt idx="3400">
                  <c:v>0.000949848024319521</c:v>
                </c:pt>
                <c:pt idx="3401">
                  <c:v>0.000949848024319521</c:v>
                </c:pt>
                <c:pt idx="3402">
                  <c:v>0.000949848024305311</c:v>
                </c:pt>
                <c:pt idx="3403">
                  <c:v>0.000949848024319521</c:v>
                </c:pt>
                <c:pt idx="3404">
                  <c:v>0.000949848024319521</c:v>
                </c:pt>
                <c:pt idx="3405">
                  <c:v>0.000949848024319521</c:v>
                </c:pt>
                <c:pt idx="3406">
                  <c:v>0.000949848024305311</c:v>
                </c:pt>
                <c:pt idx="3407">
                  <c:v>0.000949848024319521</c:v>
                </c:pt>
                <c:pt idx="3408">
                  <c:v>0.000949848024319521</c:v>
                </c:pt>
                <c:pt idx="3409">
                  <c:v>0.000949848024319521</c:v>
                </c:pt>
                <c:pt idx="3410">
                  <c:v>0.000949848024305311</c:v>
                </c:pt>
                <c:pt idx="3411">
                  <c:v>0.000949848024319521</c:v>
                </c:pt>
                <c:pt idx="3412">
                  <c:v>0.000949848024319521</c:v>
                </c:pt>
                <c:pt idx="3413">
                  <c:v>0.000949848024319521</c:v>
                </c:pt>
                <c:pt idx="3414">
                  <c:v>0.000949848024305311</c:v>
                </c:pt>
                <c:pt idx="3415">
                  <c:v>0.000949848024319521</c:v>
                </c:pt>
                <c:pt idx="3416">
                  <c:v>0.000949848024319521</c:v>
                </c:pt>
                <c:pt idx="3417">
                  <c:v>0.000949848024319521</c:v>
                </c:pt>
                <c:pt idx="3418">
                  <c:v>0.000949848024319521</c:v>
                </c:pt>
                <c:pt idx="3419">
                  <c:v>0.000949848024305311</c:v>
                </c:pt>
                <c:pt idx="3420">
                  <c:v>0.000949848024319521</c:v>
                </c:pt>
                <c:pt idx="3421">
                  <c:v>0.000949848024319521</c:v>
                </c:pt>
                <c:pt idx="3422">
                  <c:v>0.000949848024319521</c:v>
                </c:pt>
                <c:pt idx="3423">
                  <c:v>0.000949848024305311</c:v>
                </c:pt>
                <c:pt idx="3424">
                  <c:v>0.000949848024319521</c:v>
                </c:pt>
                <c:pt idx="3425">
                  <c:v>0.000949848024319521</c:v>
                </c:pt>
                <c:pt idx="3426">
                  <c:v>0.000949848024319521</c:v>
                </c:pt>
                <c:pt idx="3427">
                  <c:v>0.000949848024305311</c:v>
                </c:pt>
                <c:pt idx="3428">
                  <c:v>0.000949848024319521</c:v>
                </c:pt>
                <c:pt idx="3429">
                  <c:v>0.000949848024319521</c:v>
                </c:pt>
                <c:pt idx="3430">
                  <c:v>0.000949848024319521</c:v>
                </c:pt>
                <c:pt idx="3431">
                  <c:v>0.000949848024305311</c:v>
                </c:pt>
                <c:pt idx="3432">
                  <c:v>0.000949848024319521</c:v>
                </c:pt>
                <c:pt idx="3433">
                  <c:v>0.000949848024319521</c:v>
                </c:pt>
                <c:pt idx="3434">
                  <c:v>0.000949848024319521</c:v>
                </c:pt>
                <c:pt idx="3435">
                  <c:v>0.000949848024305311</c:v>
                </c:pt>
                <c:pt idx="3436">
                  <c:v>0.000949848024319521</c:v>
                </c:pt>
                <c:pt idx="3437">
                  <c:v>0.000949848024319521</c:v>
                </c:pt>
                <c:pt idx="3438">
                  <c:v>0.000949848024319521</c:v>
                </c:pt>
                <c:pt idx="3439">
                  <c:v>0.000949848024305311</c:v>
                </c:pt>
                <c:pt idx="3440">
                  <c:v>0.000949848024319521</c:v>
                </c:pt>
                <c:pt idx="3441">
                  <c:v>0.000949848024319521</c:v>
                </c:pt>
                <c:pt idx="3442">
                  <c:v>0.000949848024319521</c:v>
                </c:pt>
                <c:pt idx="3443">
                  <c:v>0.000949848024319521</c:v>
                </c:pt>
                <c:pt idx="3444">
                  <c:v>0.000949848024305311</c:v>
                </c:pt>
                <c:pt idx="3445">
                  <c:v>0.000949848024319521</c:v>
                </c:pt>
                <c:pt idx="3446">
                  <c:v>0.000949848024319521</c:v>
                </c:pt>
                <c:pt idx="3447">
                  <c:v>0.000949848024319521</c:v>
                </c:pt>
                <c:pt idx="3448">
                  <c:v>0.000949848024305311</c:v>
                </c:pt>
                <c:pt idx="3449">
                  <c:v>0.000949848024319521</c:v>
                </c:pt>
                <c:pt idx="3450">
                  <c:v>0.000949848024319521</c:v>
                </c:pt>
                <c:pt idx="3451">
                  <c:v>0.000949848024319521</c:v>
                </c:pt>
                <c:pt idx="3452">
                  <c:v>0.000949848024305311</c:v>
                </c:pt>
                <c:pt idx="3453">
                  <c:v>0.000949848024319521</c:v>
                </c:pt>
                <c:pt idx="3454">
                  <c:v>0.000949848024319521</c:v>
                </c:pt>
                <c:pt idx="3455">
                  <c:v>0.000949848024319521</c:v>
                </c:pt>
                <c:pt idx="3456">
                  <c:v>0.000949848024305311</c:v>
                </c:pt>
                <c:pt idx="3457">
                  <c:v>0.000949848024319521</c:v>
                </c:pt>
                <c:pt idx="3458">
                  <c:v>0.000949848024319521</c:v>
                </c:pt>
                <c:pt idx="3459">
                  <c:v>0.000949848024319521</c:v>
                </c:pt>
                <c:pt idx="3460">
                  <c:v>0.000949848024305311</c:v>
                </c:pt>
                <c:pt idx="3461">
                  <c:v>0.000949848024319521</c:v>
                </c:pt>
                <c:pt idx="3462">
                  <c:v>0.000949848024319521</c:v>
                </c:pt>
                <c:pt idx="3463">
                  <c:v>0.000949848024319521</c:v>
                </c:pt>
                <c:pt idx="3464">
                  <c:v>0.000949848024305311</c:v>
                </c:pt>
                <c:pt idx="3465">
                  <c:v>0.000949848024319521</c:v>
                </c:pt>
                <c:pt idx="3466">
                  <c:v>0.000949848024319521</c:v>
                </c:pt>
                <c:pt idx="3467">
                  <c:v>0.000949848024319521</c:v>
                </c:pt>
                <c:pt idx="3468">
                  <c:v>0.000949848024319521</c:v>
                </c:pt>
                <c:pt idx="3469">
                  <c:v>0.000949848024305311</c:v>
                </c:pt>
                <c:pt idx="3470">
                  <c:v>0.000949848024319521</c:v>
                </c:pt>
                <c:pt idx="3471">
                  <c:v>0.000949848024319521</c:v>
                </c:pt>
                <c:pt idx="3472">
                  <c:v>0.000949848024319521</c:v>
                </c:pt>
                <c:pt idx="3473">
                  <c:v>0.000949848024305311</c:v>
                </c:pt>
                <c:pt idx="3474">
                  <c:v>0.000949848024319521</c:v>
                </c:pt>
                <c:pt idx="3475">
                  <c:v>0.000949848024319521</c:v>
                </c:pt>
                <c:pt idx="3476">
                  <c:v>0.000949848024319521</c:v>
                </c:pt>
                <c:pt idx="3477">
                  <c:v>0.000949848024305311</c:v>
                </c:pt>
                <c:pt idx="3478">
                  <c:v>0.000949848024319521</c:v>
                </c:pt>
                <c:pt idx="3479">
                  <c:v>0.000949848024319521</c:v>
                </c:pt>
                <c:pt idx="3480">
                  <c:v>0.000949848024319521</c:v>
                </c:pt>
                <c:pt idx="3481">
                  <c:v>0.000949848024305311</c:v>
                </c:pt>
                <c:pt idx="3482">
                  <c:v>0.000949848024319521</c:v>
                </c:pt>
                <c:pt idx="3483">
                  <c:v>0.000949848024319521</c:v>
                </c:pt>
                <c:pt idx="3484">
                  <c:v>0.000949848024319521</c:v>
                </c:pt>
                <c:pt idx="3485">
                  <c:v>0.000949848024305311</c:v>
                </c:pt>
                <c:pt idx="3486">
                  <c:v>0.000949848024319521</c:v>
                </c:pt>
                <c:pt idx="3487">
                  <c:v>0.000949848024319521</c:v>
                </c:pt>
                <c:pt idx="3488">
                  <c:v>0.000949848024319521</c:v>
                </c:pt>
                <c:pt idx="3489">
                  <c:v>0.000949848024305311</c:v>
                </c:pt>
                <c:pt idx="3490">
                  <c:v>0.000949848024319521</c:v>
                </c:pt>
                <c:pt idx="3491">
                  <c:v>0.000949848024319521</c:v>
                </c:pt>
                <c:pt idx="3492">
                  <c:v>0.000949848024319521</c:v>
                </c:pt>
                <c:pt idx="3493">
                  <c:v>0.000949848024319521</c:v>
                </c:pt>
                <c:pt idx="3494">
                  <c:v>0.000949848024305311</c:v>
                </c:pt>
                <c:pt idx="3495">
                  <c:v>0.000949848024319521</c:v>
                </c:pt>
                <c:pt idx="3496">
                  <c:v>0.000949848024319521</c:v>
                </c:pt>
                <c:pt idx="3497">
                  <c:v>0.000949848024319521</c:v>
                </c:pt>
                <c:pt idx="3498">
                  <c:v>0.000949848024305311</c:v>
                </c:pt>
                <c:pt idx="3499">
                  <c:v>0.000949848024319521</c:v>
                </c:pt>
                <c:pt idx="3500">
                  <c:v>0.000949848024319521</c:v>
                </c:pt>
                <c:pt idx="3501">
                  <c:v>0.000949848024319521</c:v>
                </c:pt>
                <c:pt idx="3502">
                  <c:v>0.000949848024305311</c:v>
                </c:pt>
                <c:pt idx="3503">
                  <c:v>0.000949848024319521</c:v>
                </c:pt>
                <c:pt idx="3504">
                  <c:v>0.000949848024319521</c:v>
                </c:pt>
                <c:pt idx="3505">
                  <c:v>0.000949848024319521</c:v>
                </c:pt>
                <c:pt idx="3506">
                  <c:v>0.000949848024305311</c:v>
                </c:pt>
                <c:pt idx="3507">
                  <c:v>0.000949848024319521</c:v>
                </c:pt>
                <c:pt idx="3508">
                  <c:v>0.000949848024319521</c:v>
                </c:pt>
                <c:pt idx="3509">
                  <c:v>0.000949848024319521</c:v>
                </c:pt>
                <c:pt idx="3510">
                  <c:v>0.000949848024305311</c:v>
                </c:pt>
                <c:pt idx="3511">
                  <c:v>0.000949848024319521</c:v>
                </c:pt>
                <c:pt idx="3512">
                  <c:v>0.000949848024319521</c:v>
                </c:pt>
                <c:pt idx="3513">
                  <c:v>0.000949848024319521</c:v>
                </c:pt>
                <c:pt idx="3514">
                  <c:v>0.000949848024305311</c:v>
                </c:pt>
                <c:pt idx="3515">
                  <c:v>0.000870694022296447</c:v>
                </c:pt>
                <c:pt idx="3516">
                  <c:v>0.000870694022296447</c:v>
                </c:pt>
                <c:pt idx="3517">
                  <c:v>0.000870694022282237</c:v>
                </c:pt>
                <c:pt idx="3518">
                  <c:v>0.000870694022296447</c:v>
                </c:pt>
                <c:pt idx="3519">
                  <c:v>0.000870694022282237</c:v>
                </c:pt>
                <c:pt idx="3520">
                  <c:v>0.000870694022296447</c:v>
                </c:pt>
                <c:pt idx="3521">
                  <c:v>0.000870694022282237</c:v>
                </c:pt>
                <c:pt idx="3522">
                  <c:v>0.000870694022296447</c:v>
                </c:pt>
                <c:pt idx="3523">
                  <c:v>0.000870694022282237</c:v>
                </c:pt>
                <c:pt idx="3524">
                  <c:v>0.000870694022296447</c:v>
                </c:pt>
                <c:pt idx="3525">
                  <c:v>0.000870694022282237</c:v>
                </c:pt>
                <c:pt idx="3526">
                  <c:v>0.000870694022296447</c:v>
                </c:pt>
                <c:pt idx="3527">
                  <c:v>0.000870694022282237</c:v>
                </c:pt>
                <c:pt idx="3528">
                  <c:v>0.000870694022296447</c:v>
                </c:pt>
                <c:pt idx="3529">
                  <c:v>0.000870694022282237</c:v>
                </c:pt>
                <c:pt idx="3530">
                  <c:v>0.000870694022296447</c:v>
                </c:pt>
                <c:pt idx="3531">
                  <c:v>0.000870694022282237</c:v>
                </c:pt>
                <c:pt idx="3532">
                  <c:v>0.000870694022296447</c:v>
                </c:pt>
                <c:pt idx="3533">
                  <c:v>0.000870694022296447</c:v>
                </c:pt>
                <c:pt idx="3534">
                  <c:v>0.000870694022282237</c:v>
                </c:pt>
                <c:pt idx="3535">
                  <c:v>0.000870694022296447</c:v>
                </c:pt>
                <c:pt idx="3536">
                  <c:v>0.000870694022282237</c:v>
                </c:pt>
                <c:pt idx="3537">
                  <c:v>0.000870694022296447</c:v>
                </c:pt>
                <c:pt idx="3538">
                  <c:v>0.000870694022282237</c:v>
                </c:pt>
                <c:pt idx="3539">
                  <c:v>0.000870694022296447</c:v>
                </c:pt>
                <c:pt idx="3540">
                  <c:v>0.000870694022282237</c:v>
                </c:pt>
                <c:pt idx="3541">
                  <c:v>0.000870694022296447</c:v>
                </c:pt>
                <c:pt idx="3542">
                  <c:v>0.000870694022282237</c:v>
                </c:pt>
                <c:pt idx="3543">
                  <c:v>0.000870694022296447</c:v>
                </c:pt>
                <c:pt idx="3544">
                  <c:v>0.000870694022282237</c:v>
                </c:pt>
                <c:pt idx="3545">
                  <c:v>0.000870694022296447</c:v>
                </c:pt>
                <c:pt idx="3546">
                  <c:v>0.000870694022282237</c:v>
                </c:pt>
                <c:pt idx="3547">
                  <c:v>0.000870694022296447</c:v>
                </c:pt>
                <c:pt idx="3548">
                  <c:v>0.000870694022282237</c:v>
                </c:pt>
                <c:pt idx="3549">
                  <c:v>0.000870694022296447</c:v>
                </c:pt>
                <c:pt idx="3550">
                  <c:v>0.000870694022296447</c:v>
                </c:pt>
                <c:pt idx="3551">
                  <c:v>0.000870694022282237</c:v>
                </c:pt>
                <c:pt idx="3552">
                  <c:v>0.000870694022296447</c:v>
                </c:pt>
                <c:pt idx="3553">
                  <c:v>0.000870694022282237</c:v>
                </c:pt>
                <c:pt idx="3554">
                  <c:v>0.000870694022296447</c:v>
                </c:pt>
                <c:pt idx="3555">
                  <c:v>0.000870694022282237</c:v>
                </c:pt>
                <c:pt idx="3556">
                  <c:v>0.000870694022296447</c:v>
                </c:pt>
                <c:pt idx="3557">
                  <c:v>0.000870694022282237</c:v>
                </c:pt>
                <c:pt idx="3558">
                  <c:v>0.000870694022296447</c:v>
                </c:pt>
                <c:pt idx="3559">
                  <c:v>0.000870694022282237</c:v>
                </c:pt>
                <c:pt idx="3560">
                  <c:v>0.000870694022296447</c:v>
                </c:pt>
                <c:pt idx="3561">
                  <c:v>0.000870694022282237</c:v>
                </c:pt>
                <c:pt idx="3562">
                  <c:v>0.000870694022296447</c:v>
                </c:pt>
                <c:pt idx="3563">
                  <c:v>0.000870694022282237</c:v>
                </c:pt>
                <c:pt idx="3564">
                  <c:v>0.000870694022296447</c:v>
                </c:pt>
                <c:pt idx="3565">
                  <c:v>0.000870694022282237</c:v>
                </c:pt>
                <c:pt idx="3566">
                  <c:v>0.000870694022296447</c:v>
                </c:pt>
                <c:pt idx="3567">
                  <c:v>0.000870694022296447</c:v>
                </c:pt>
                <c:pt idx="3568">
                  <c:v>0.000870694022282237</c:v>
                </c:pt>
                <c:pt idx="3569">
                  <c:v>0.000870694022296447</c:v>
                </c:pt>
                <c:pt idx="3570">
                  <c:v>0.000870694022282237</c:v>
                </c:pt>
                <c:pt idx="3571">
                  <c:v>0.000870694022296447</c:v>
                </c:pt>
                <c:pt idx="3572">
                  <c:v>0.000870694022282237</c:v>
                </c:pt>
                <c:pt idx="3573">
                  <c:v>0.000870694022296447</c:v>
                </c:pt>
                <c:pt idx="3574">
                  <c:v>0.000870694022282237</c:v>
                </c:pt>
                <c:pt idx="3575">
                  <c:v>0.000870694022296447</c:v>
                </c:pt>
                <c:pt idx="3576">
                  <c:v>0.000870694022282237</c:v>
                </c:pt>
                <c:pt idx="3577">
                  <c:v>0.000870694022296447</c:v>
                </c:pt>
                <c:pt idx="3578">
                  <c:v>0.000870694022282237</c:v>
                </c:pt>
                <c:pt idx="3579">
                  <c:v>0.000870694022296447</c:v>
                </c:pt>
                <c:pt idx="3580">
                  <c:v>0.000870694022282237</c:v>
                </c:pt>
                <c:pt idx="3581">
                  <c:v>0.000870694022296447</c:v>
                </c:pt>
                <c:pt idx="3582">
                  <c:v>0.000870694022282237</c:v>
                </c:pt>
                <c:pt idx="3583">
                  <c:v>0.000870694022296447</c:v>
                </c:pt>
                <c:pt idx="3584">
                  <c:v>0.000870694022296447</c:v>
                </c:pt>
                <c:pt idx="3585">
                  <c:v>0.000870694022282237</c:v>
                </c:pt>
                <c:pt idx="3586">
                  <c:v>0.000870694022296447</c:v>
                </c:pt>
                <c:pt idx="3587">
                  <c:v>0.000870694022282237</c:v>
                </c:pt>
                <c:pt idx="3588">
                  <c:v>0.000870694022296447</c:v>
                </c:pt>
                <c:pt idx="3589">
                  <c:v>0.000870694022282237</c:v>
                </c:pt>
                <c:pt idx="3590">
                  <c:v>0.000870694022296447</c:v>
                </c:pt>
                <c:pt idx="3591">
                  <c:v>0.000870694022282237</c:v>
                </c:pt>
                <c:pt idx="3592">
                  <c:v>0.000870694022296447</c:v>
                </c:pt>
                <c:pt idx="3593">
                  <c:v>0.000870694022282237</c:v>
                </c:pt>
                <c:pt idx="3594">
                  <c:v>0.000870694022296447</c:v>
                </c:pt>
                <c:pt idx="3595">
                  <c:v>0.000870694022282237</c:v>
                </c:pt>
                <c:pt idx="3596">
                  <c:v>0.000870694022296447</c:v>
                </c:pt>
                <c:pt idx="3597">
                  <c:v>0.000870694022282237</c:v>
                </c:pt>
                <c:pt idx="3598">
                  <c:v>0.000870694022296447</c:v>
                </c:pt>
                <c:pt idx="3599">
                  <c:v>0.000870694022296447</c:v>
                </c:pt>
                <c:pt idx="3600">
                  <c:v>0.000870694022282237</c:v>
                </c:pt>
                <c:pt idx="3601">
                  <c:v>0.000870694022296447</c:v>
                </c:pt>
                <c:pt idx="3602">
                  <c:v>0.000870694022282237</c:v>
                </c:pt>
                <c:pt idx="3603">
                  <c:v>0.000870694022296447</c:v>
                </c:pt>
                <c:pt idx="3604">
                  <c:v>0.000870694022282237</c:v>
                </c:pt>
                <c:pt idx="3605">
                  <c:v>0.000870694022296447</c:v>
                </c:pt>
                <c:pt idx="3606">
                  <c:v>0.000870694022282237</c:v>
                </c:pt>
                <c:pt idx="3607">
                  <c:v>0.000870694022296447</c:v>
                </c:pt>
                <c:pt idx="3608">
                  <c:v>0.000870694022282237</c:v>
                </c:pt>
                <c:pt idx="3609">
                  <c:v>0.000870694022296447</c:v>
                </c:pt>
                <c:pt idx="3610">
                  <c:v>0.000870694022282237</c:v>
                </c:pt>
                <c:pt idx="3611">
                  <c:v>0.000870694022296447</c:v>
                </c:pt>
                <c:pt idx="3612">
                  <c:v>0.000870694022282237</c:v>
                </c:pt>
                <c:pt idx="3613">
                  <c:v>0.000870694022296447</c:v>
                </c:pt>
                <c:pt idx="3614">
                  <c:v>0.000870694022282237</c:v>
                </c:pt>
                <c:pt idx="3615">
                  <c:v>0.000870694022296447</c:v>
                </c:pt>
                <c:pt idx="3616">
                  <c:v>0.000870694022296447</c:v>
                </c:pt>
                <c:pt idx="3617">
                  <c:v>0.000870694022282237</c:v>
                </c:pt>
                <c:pt idx="3618">
                  <c:v>0.000870694022296447</c:v>
                </c:pt>
                <c:pt idx="3619">
                  <c:v>0.000870694022282237</c:v>
                </c:pt>
                <c:pt idx="3620">
                  <c:v>0.000870694022296447</c:v>
                </c:pt>
                <c:pt idx="3621">
                  <c:v>0.000870694022282237</c:v>
                </c:pt>
                <c:pt idx="3622">
                  <c:v>0.000870694022296447</c:v>
                </c:pt>
                <c:pt idx="3623">
                  <c:v>0.000870694022282237</c:v>
                </c:pt>
                <c:pt idx="3624">
                  <c:v>0.000870694022296447</c:v>
                </c:pt>
                <c:pt idx="3625">
                  <c:v>0.000870694022282237</c:v>
                </c:pt>
                <c:pt idx="3626">
                  <c:v>0.000870694022296447</c:v>
                </c:pt>
                <c:pt idx="3627">
                  <c:v>0.000870694022282237</c:v>
                </c:pt>
                <c:pt idx="3628">
                  <c:v>0.000870694022296447</c:v>
                </c:pt>
                <c:pt idx="3629">
                  <c:v>0.000870694022282237</c:v>
                </c:pt>
                <c:pt idx="3630">
                  <c:v>0.000870694022296447</c:v>
                </c:pt>
                <c:pt idx="3631">
                  <c:v>0.000870694022282237</c:v>
                </c:pt>
                <c:pt idx="3632">
                  <c:v>0.000870694022296447</c:v>
                </c:pt>
                <c:pt idx="3633">
                  <c:v>0.000870694022296447</c:v>
                </c:pt>
                <c:pt idx="3634">
                  <c:v>0.000870694022282237</c:v>
                </c:pt>
                <c:pt idx="3635">
                  <c:v>0.000870694022296447</c:v>
                </c:pt>
                <c:pt idx="3636">
                  <c:v>0.000870694022282237</c:v>
                </c:pt>
                <c:pt idx="3637">
                  <c:v>0.000870694022296447</c:v>
                </c:pt>
                <c:pt idx="3638">
                  <c:v>0.000870694022282237</c:v>
                </c:pt>
                <c:pt idx="3639">
                  <c:v>0.000870694022296447</c:v>
                </c:pt>
                <c:pt idx="3640">
                  <c:v>0.000870694022282237</c:v>
                </c:pt>
                <c:pt idx="3641">
                  <c:v>0.000870694022296447</c:v>
                </c:pt>
                <c:pt idx="3642">
                  <c:v>0.000870694022282237</c:v>
                </c:pt>
                <c:pt idx="3643">
                  <c:v>0.000870694022296447</c:v>
                </c:pt>
                <c:pt idx="3644">
                  <c:v>0.000870694022282237</c:v>
                </c:pt>
                <c:pt idx="3645">
                  <c:v>0.000870694022296447</c:v>
                </c:pt>
                <c:pt idx="3646">
                  <c:v>0.000870694022282237</c:v>
                </c:pt>
                <c:pt idx="3647">
                  <c:v>0.000870694022296447</c:v>
                </c:pt>
                <c:pt idx="3648">
                  <c:v>0.000870694022282237</c:v>
                </c:pt>
                <c:pt idx="3649">
                  <c:v>0.000870694022296447</c:v>
                </c:pt>
                <c:pt idx="3650">
                  <c:v>0.000870694022296447</c:v>
                </c:pt>
                <c:pt idx="3651">
                  <c:v>0.000870694022282237</c:v>
                </c:pt>
                <c:pt idx="3652">
                  <c:v>0.000870694022296447</c:v>
                </c:pt>
                <c:pt idx="3653">
                  <c:v>0.000870694022282237</c:v>
                </c:pt>
                <c:pt idx="3654">
                  <c:v>0.000870694022296447</c:v>
                </c:pt>
                <c:pt idx="3655">
                  <c:v>0.000870694022282237</c:v>
                </c:pt>
                <c:pt idx="3656">
                  <c:v>0.000870694022296447</c:v>
                </c:pt>
                <c:pt idx="3657">
                  <c:v>0.000870694022282237</c:v>
                </c:pt>
                <c:pt idx="3658">
                  <c:v>0.000870694022296447</c:v>
                </c:pt>
                <c:pt idx="3659">
                  <c:v>0.000870694022282237</c:v>
                </c:pt>
                <c:pt idx="3660">
                  <c:v>0.000870694022296447</c:v>
                </c:pt>
                <c:pt idx="3661">
                  <c:v>0.000870694022282237</c:v>
                </c:pt>
                <c:pt idx="3662">
                  <c:v>0.000870694022296447</c:v>
                </c:pt>
                <c:pt idx="3663">
                  <c:v>0.000870694022282237</c:v>
                </c:pt>
                <c:pt idx="3664">
                  <c:v>0.000870694022296447</c:v>
                </c:pt>
                <c:pt idx="3665">
                  <c:v>0.000870694022282237</c:v>
                </c:pt>
                <c:pt idx="3666">
                  <c:v>0.000870694022296447</c:v>
                </c:pt>
                <c:pt idx="3667">
                  <c:v>0.000870694022296447</c:v>
                </c:pt>
                <c:pt idx="3668">
                  <c:v>0.000870694022282237</c:v>
                </c:pt>
                <c:pt idx="3669">
                  <c:v>0.000870694022296447</c:v>
                </c:pt>
                <c:pt idx="3670">
                  <c:v>0.000870694022282237</c:v>
                </c:pt>
                <c:pt idx="3671">
                  <c:v>0.000870694022296447</c:v>
                </c:pt>
                <c:pt idx="3672">
                  <c:v>0.000870694022282237</c:v>
                </c:pt>
                <c:pt idx="3673">
                  <c:v>0.000870694022296447</c:v>
                </c:pt>
                <c:pt idx="3674">
                  <c:v>0.000870694022282237</c:v>
                </c:pt>
                <c:pt idx="3675">
                  <c:v>0.000870694022296447</c:v>
                </c:pt>
                <c:pt idx="3676">
                  <c:v>0.000870694022282237</c:v>
                </c:pt>
                <c:pt idx="3677">
                  <c:v>0.000870694022296447</c:v>
                </c:pt>
                <c:pt idx="3678">
                  <c:v>0.000870694022282237</c:v>
                </c:pt>
                <c:pt idx="3679">
                  <c:v>0.000870694022296447</c:v>
                </c:pt>
                <c:pt idx="3680">
                  <c:v>0.000870694022282237</c:v>
                </c:pt>
                <c:pt idx="3681">
                  <c:v>0.000870694022296447</c:v>
                </c:pt>
                <c:pt idx="3682">
                  <c:v>0.000870694022282237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600248"/>
        <c:axId val="-2049469192"/>
      </c:scatterChart>
      <c:valAx>
        <c:axId val="-2087600248"/>
        <c:scaling>
          <c:logBase val="10.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9469192"/>
        <c:crossesAt val="0.0001"/>
        <c:crossBetween val="midCat"/>
      </c:valAx>
      <c:valAx>
        <c:axId val="-2049469192"/>
        <c:scaling>
          <c:logBase val="10.0"/>
          <c:orientation val="minMax"/>
          <c:min val="0.001"/>
        </c:scaling>
        <c:delete val="0"/>
        <c:axPos val="l"/>
        <c:numFmt formatCode="General" sourceLinked="1"/>
        <c:majorTickMark val="out"/>
        <c:minorTickMark val="none"/>
        <c:tickLblPos val="nextTo"/>
        <c:crossAx val="-20876002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DC14-751D-F944-AE66-9DB3EF394C1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5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chart" Target="../charts/chart13.xml"/><Relationship Id="rId5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259604"/>
              </p:ext>
            </p:extLst>
          </p:nvPr>
        </p:nvGraphicFramePr>
        <p:xfrm>
          <a:off x="1275541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578061"/>
              </p:ext>
            </p:extLst>
          </p:nvPr>
        </p:nvGraphicFramePr>
        <p:xfrm>
          <a:off x="6562437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96574"/>
              </p:ext>
            </p:extLst>
          </p:nvPr>
        </p:nvGraphicFramePr>
        <p:xfrm>
          <a:off x="369455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119360" y="54705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12040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258839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2495" y="874677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4713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6398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994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7482" y="6826868"/>
            <a:ext cx="90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Previous 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Work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9806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606" y="4602903"/>
            <a:ext cx="180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Knowledge Tracing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1560" y="6185515"/>
            <a:ext cx="229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Markov Decision Process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1431" y="7405027"/>
            <a:ext cx="246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Median Score Peer Grading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16437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08625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9190" y="8107736"/>
            <a:ext cx="5266665" cy="584776"/>
            <a:chOff x="6816437" y="8115818"/>
            <a:chExt cx="5266665" cy="584776"/>
          </a:xfrm>
        </p:grpSpPr>
        <p:sp>
          <p:nvSpPr>
            <p:cNvPr id="33" name="TextBox 32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9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095469" y="3228109"/>
            <a:ext cx="3440546" cy="3417455"/>
            <a:chOff x="11095469" y="3228109"/>
            <a:chExt cx="3440546" cy="34174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1095469" y="3228109"/>
              <a:ext cx="3440546" cy="3417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347500" y="4064003"/>
              <a:ext cx="2988132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>
                  <a:solidFill>
                    <a:srgbClr val="9DA1E7"/>
                  </a:solidFill>
                  <a:latin typeface="Chalkboard"/>
                  <a:cs typeface="Chalkboard"/>
                </a:rPr>
                <a:t>i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err="1" smtClean="0">
                  <a:solidFill>
                    <a:srgbClr val="222EE2"/>
                  </a:solidFill>
                  <a:latin typeface="Chalkboard"/>
                  <a:cs typeface="Chalkboard"/>
                </a:rPr>
                <a:t>func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(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int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a,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  </a:t>
              </a:r>
              <a:r>
                <a:rPr lang="en-US" sz="3400" b="1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return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 +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}</a:t>
              </a:r>
              <a:endParaRPr lang="en-US" sz="3400" dirty="0">
                <a:solidFill>
                  <a:srgbClr val="222EE2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68945" y="3228109"/>
            <a:ext cx="3440546" cy="3417455"/>
            <a:chOff x="14768945" y="3228109"/>
            <a:chExt cx="3440546" cy="341745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4768945" y="3228109"/>
              <a:ext cx="3440546" cy="34174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200627">
              <a:off x="14982133" y="3534167"/>
              <a:ext cx="3205885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The design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prin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of the common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is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natural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form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with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language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dimension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amo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1994" y="3228109"/>
            <a:ext cx="3440546" cy="3417455"/>
            <a:chOff x="7421994" y="3228109"/>
            <a:chExt cx="3440546" cy="34174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421994" y="3228109"/>
              <a:ext cx="3440546" cy="341745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r="6225" b="4159"/>
            <a:stretch/>
          </p:blipFill>
          <p:spPr>
            <a:xfrm>
              <a:off x="7713738" y="3648363"/>
              <a:ext cx="2769536" cy="244763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3748519" y="3228109"/>
            <a:ext cx="3440546" cy="3417455"/>
            <a:chOff x="3748519" y="3228109"/>
            <a:chExt cx="3440546" cy="341745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3748519" y="3228109"/>
              <a:ext cx="3440546" cy="341745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18873" t="8295" r="14609" b="14782"/>
            <a:stretch/>
          </p:blipFill>
          <p:spPr>
            <a:xfrm>
              <a:off x="4387274" y="3786909"/>
              <a:ext cx="2355272" cy="235527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5044" y="3228109"/>
            <a:ext cx="3440546" cy="3417455"/>
            <a:chOff x="75044" y="3228109"/>
            <a:chExt cx="3440546" cy="341745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5044" y="3228109"/>
              <a:ext cx="3440546" cy="341745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l="15546" r="16008" b="5172"/>
            <a:stretch/>
          </p:blipFill>
          <p:spPr>
            <a:xfrm>
              <a:off x="646545" y="3509820"/>
              <a:ext cx="2332182" cy="2793998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909241" y="6788727"/>
            <a:ext cx="1669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Correct /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 Incorrect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7414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Elementary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49731" y="6788727"/>
            <a:ext cx="1360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Control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95668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General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749781" y="6788727"/>
            <a:ext cx="1701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Natural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1894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14247"/>
              </p:ext>
            </p:extLst>
          </p:nvPr>
        </p:nvGraphicFramePr>
        <p:xfrm>
          <a:off x="1084889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92621"/>
              </p:ext>
            </p:extLst>
          </p:nvPr>
        </p:nvGraphicFramePr>
        <p:xfrm>
          <a:off x="3316639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98915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5746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3342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60962" y="6826868"/>
            <a:ext cx="90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Previous 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Work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9154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70639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 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17973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8751372" y="5422446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21170" y="3193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61468" y="7635912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210988" y="5463393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0786" y="32348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1084" y="7676859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2780" y="4172340"/>
            <a:ext cx="229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Deep Knowledge Tracing 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2780" y="4510894"/>
            <a:ext cx="227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Problem Solving Policies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12780" y="4803266"/>
            <a:ext cx="216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Assignment Embedding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12780" y="5101852"/>
            <a:ext cx="16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Equivalence Class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12780" y="5445212"/>
            <a:ext cx="1841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Tuned Peer Grading</a:t>
            </a:r>
            <a:endParaRPr lang="en-US" sz="1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9620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11463"/>
              </p:ext>
            </p:extLst>
          </p:nvPr>
        </p:nvGraphicFramePr>
        <p:xfrm>
          <a:off x="2300639" y="3013938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>
          <a:xfrm>
            <a:off x="3302000" y="7758545"/>
            <a:ext cx="4271818" cy="27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4692" y="7181272"/>
            <a:ext cx="2369126" cy="577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0364" y="6234545"/>
            <a:ext cx="623454" cy="9282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81455" y="4341091"/>
            <a:ext cx="92363" cy="1888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840182" y="4248726"/>
            <a:ext cx="4641273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725781"/>
              </p:ext>
            </p:extLst>
          </p:nvPr>
        </p:nvGraphicFramePr>
        <p:xfrm>
          <a:off x="10927403" y="3027793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/>
          <p:cNvSpPr/>
          <p:nvPr/>
        </p:nvSpPr>
        <p:spPr>
          <a:xfrm>
            <a:off x="11499273" y="5541819"/>
            <a:ext cx="4724400" cy="2507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1466946" y="4262581"/>
            <a:ext cx="46412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840182" y="4341091"/>
            <a:ext cx="4664363" cy="3440545"/>
          </a:xfrm>
          <a:custGeom>
            <a:avLst/>
            <a:gdLst>
              <a:gd name="connsiteX0" fmla="*/ 0 w 4664363"/>
              <a:gd name="connsiteY0" fmla="*/ 3440545 h 3440545"/>
              <a:gd name="connsiteX1" fmla="*/ 531091 w 4664363"/>
              <a:gd name="connsiteY1" fmla="*/ 3417454 h 3440545"/>
              <a:gd name="connsiteX2" fmla="*/ 669636 w 4664363"/>
              <a:gd name="connsiteY2" fmla="*/ 3348182 h 3440545"/>
              <a:gd name="connsiteX3" fmla="*/ 1039091 w 4664363"/>
              <a:gd name="connsiteY3" fmla="*/ 3255818 h 3440545"/>
              <a:gd name="connsiteX4" fmla="*/ 1108363 w 4664363"/>
              <a:gd name="connsiteY4" fmla="*/ 3232727 h 3440545"/>
              <a:gd name="connsiteX5" fmla="*/ 1200727 w 4664363"/>
              <a:gd name="connsiteY5" fmla="*/ 3186545 h 3440545"/>
              <a:gd name="connsiteX6" fmla="*/ 1316182 w 4664363"/>
              <a:gd name="connsiteY6" fmla="*/ 3163454 h 3440545"/>
              <a:gd name="connsiteX7" fmla="*/ 1685636 w 4664363"/>
              <a:gd name="connsiteY7" fmla="*/ 3094182 h 3440545"/>
              <a:gd name="connsiteX8" fmla="*/ 1824182 w 4664363"/>
              <a:gd name="connsiteY8" fmla="*/ 3048000 h 3440545"/>
              <a:gd name="connsiteX9" fmla="*/ 2008909 w 4664363"/>
              <a:gd name="connsiteY9" fmla="*/ 2955636 h 3440545"/>
              <a:gd name="connsiteX10" fmla="*/ 2309091 w 4664363"/>
              <a:gd name="connsiteY10" fmla="*/ 2863273 h 3440545"/>
              <a:gd name="connsiteX11" fmla="*/ 2563091 w 4664363"/>
              <a:gd name="connsiteY11" fmla="*/ 2817091 h 3440545"/>
              <a:gd name="connsiteX12" fmla="*/ 2817091 w 4664363"/>
              <a:gd name="connsiteY12" fmla="*/ 2724727 h 3440545"/>
              <a:gd name="connsiteX13" fmla="*/ 3001818 w 4664363"/>
              <a:gd name="connsiteY13" fmla="*/ 2609273 h 3440545"/>
              <a:gd name="connsiteX14" fmla="*/ 3117273 w 4664363"/>
              <a:gd name="connsiteY14" fmla="*/ 2563091 h 3440545"/>
              <a:gd name="connsiteX15" fmla="*/ 3255818 w 4664363"/>
              <a:gd name="connsiteY15" fmla="*/ 2540000 h 3440545"/>
              <a:gd name="connsiteX16" fmla="*/ 3556000 w 4664363"/>
              <a:gd name="connsiteY16" fmla="*/ 2470727 h 3440545"/>
              <a:gd name="connsiteX17" fmla="*/ 3671454 w 4664363"/>
              <a:gd name="connsiteY17" fmla="*/ 2447636 h 3440545"/>
              <a:gd name="connsiteX18" fmla="*/ 3902363 w 4664363"/>
              <a:gd name="connsiteY18" fmla="*/ 2355273 h 3440545"/>
              <a:gd name="connsiteX19" fmla="*/ 3925454 w 4664363"/>
              <a:gd name="connsiteY19" fmla="*/ 2262909 h 3440545"/>
              <a:gd name="connsiteX20" fmla="*/ 4017818 w 4664363"/>
              <a:gd name="connsiteY20" fmla="*/ 2124364 h 3440545"/>
              <a:gd name="connsiteX21" fmla="*/ 4133273 w 4664363"/>
              <a:gd name="connsiteY21" fmla="*/ 1962727 h 3440545"/>
              <a:gd name="connsiteX22" fmla="*/ 4202545 w 4664363"/>
              <a:gd name="connsiteY22" fmla="*/ 1824182 h 3440545"/>
              <a:gd name="connsiteX23" fmla="*/ 4248727 w 4664363"/>
              <a:gd name="connsiteY23" fmla="*/ 1685636 h 3440545"/>
              <a:gd name="connsiteX24" fmla="*/ 4294909 w 4664363"/>
              <a:gd name="connsiteY24" fmla="*/ 1570182 h 3440545"/>
              <a:gd name="connsiteX25" fmla="*/ 4318000 w 4664363"/>
              <a:gd name="connsiteY25" fmla="*/ 1500909 h 3440545"/>
              <a:gd name="connsiteX26" fmla="*/ 4410363 w 4664363"/>
              <a:gd name="connsiteY26" fmla="*/ 1339273 h 3440545"/>
              <a:gd name="connsiteX27" fmla="*/ 4456545 w 4664363"/>
              <a:gd name="connsiteY27" fmla="*/ 1131454 h 3440545"/>
              <a:gd name="connsiteX28" fmla="*/ 4525818 w 4664363"/>
              <a:gd name="connsiteY28" fmla="*/ 415636 h 3440545"/>
              <a:gd name="connsiteX29" fmla="*/ 4548909 w 4664363"/>
              <a:gd name="connsiteY29" fmla="*/ 346364 h 3440545"/>
              <a:gd name="connsiteX30" fmla="*/ 4595091 w 4664363"/>
              <a:gd name="connsiteY30" fmla="*/ 161636 h 3440545"/>
              <a:gd name="connsiteX31" fmla="*/ 4641273 w 4664363"/>
              <a:gd name="connsiteY31" fmla="*/ 69273 h 3440545"/>
              <a:gd name="connsiteX32" fmla="*/ 4664363 w 4664363"/>
              <a:gd name="connsiteY32" fmla="*/ 0 h 34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64363" h="3440545">
                <a:moveTo>
                  <a:pt x="0" y="3440545"/>
                </a:moveTo>
                <a:cubicBezTo>
                  <a:pt x="177030" y="3432848"/>
                  <a:pt x="354415" y="3431044"/>
                  <a:pt x="531091" y="3417454"/>
                </a:cubicBezTo>
                <a:cubicBezTo>
                  <a:pt x="624183" y="3410293"/>
                  <a:pt x="582971" y="3379697"/>
                  <a:pt x="669636" y="3348182"/>
                </a:cubicBezTo>
                <a:cubicBezTo>
                  <a:pt x="669645" y="3348179"/>
                  <a:pt x="1039082" y="3255821"/>
                  <a:pt x="1039091" y="3255818"/>
                </a:cubicBezTo>
                <a:cubicBezTo>
                  <a:pt x="1062182" y="3248121"/>
                  <a:pt x="1085991" y="3242315"/>
                  <a:pt x="1108363" y="3232727"/>
                </a:cubicBezTo>
                <a:cubicBezTo>
                  <a:pt x="1140002" y="3219167"/>
                  <a:pt x="1168071" y="3197430"/>
                  <a:pt x="1200727" y="3186545"/>
                </a:cubicBezTo>
                <a:cubicBezTo>
                  <a:pt x="1237960" y="3174134"/>
                  <a:pt x="1277697" y="3171151"/>
                  <a:pt x="1316182" y="3163454"/>
                </a:cubicBezTo>
                <a:cubicBezTo>
                  <a:pt x="1520357" y="3061368"/>
                  <a:pt x="1296392" y="3159056"/>
                  <a:pt x="1685636" y="3094182"/>
                </a:cubicBezTo>
                <a:cubicBezTo>
                  <a:pt x="1733654" y="3086179"/>
                  <a:pt x="1778000" y="3063394"/>
                  <a:pt x="1824182" y="3048000"/>
                </a:cubicBezTo>
                <a:cubicBezTo>
                  <a:pt x="1936030" y="3010717"/>
                  <a:pt x="1872585" y="3037430"/>
                  <a:pt x="2008909" y="2955636"/>
                </a:cubicBezTo>
                <a:cubicBezTo>
                  <a:pt x="2104028" y="2812960"/>
                  <a:pt x="2022006" y="2897048"/>
                  <a:pt x="2309091" y="2863273"/>
                </a:cubicBezTo>
                <a:cubicBezTo>
                  <a:pt x="2380836" y="2854832"/>
                  <a:pt x="2490176" y="2831674"/>
                  <a:pt x="2563091" y="2817091"/>
                </a:cubicBezTo>
                <a:cubicBezTo>
                  <a:pt x="2911538" y="2642866"/>
                  <a:pt x="2518138" y="2824379"/>
                  <a:pt x="2817091" y="2724727"/>
                </a:cubicBezTo>
                <a:cubicBezTo>
                  <a:pt x="2942620" y="2682884"/>
                  <a:pt x="2883321" y="2675104"/>
                  <a:pt x="3001818" y="2609273"/>
                </a:cubicBezTo>
                <a:cubicBezTo>
                  <a:pt x="3038052" y="2589143"/>
                  <a:pt x="3077284" y="2573997"/>
                  <a:pt x="3117273" y="2563091"/>
                </a:cubicBezTo>
                <a:cubicBezTo>
                  <a:pt x="3162442" y="2550772"/>
                  <a:pt x="3209755" y="2548375"/>
                  <a:pt x="3255818" y="2540000"/>
                </a:cubicBezTo>
                <a:cubicBezTo>
                  <a:pt x="3421637" y="2509851"/>
                  <a:pt x="3352401" y="2517712"/>
                  <a:pt x="3556000" y="2470727"/>
                </a:cubicBezTo>
                <a:cubicBezTo>
                  <a:pt x="3594242" y="2461902"/>
                  <a:pt x="3633590" y="2457963"/>
                  <a:pt x="3671454" y="2447636"/>
                </a:cubicBezTo>
                <a:cubicBezTo>
                  <a:pt x="3797001" y="2413396"/>
                  <a:pt x="3798741" y="2407083"/>
                  <a:pt x="3902363" y="2355273"/>
                </a:cubicBezTo>
                <a:cubicBezTo>
                  <a:pt x="3910060" y="2324485"/>
                  <a:pt x="3911261" y="2291294"/>
                  <a:pt x="3925454" y="2262909"/>
                </a:cubicBezTo>
                <a:cubicBezTo>
                  <a:pt x="3950276" y="2213265"/>
                  <a:pt x="3985989" y="2169834"/>
                  <a:pt x="4017818" y="2124364"/>
                </a:cubicBezTo>
                <a:cubicBezTo>
                  <a:pt x="4218290" y="1837976"/>
                  <a:pt x="3983141" y="2187924"/>
                  <a:pt x="4133273" y="1962727"/>
                </a:cubicBezTo>
                <a:cubicBezTo>
                  <a:pt x="4217476" y="1710108"/>
                  <a:pt x="4083188" y="2092733"/>
                  <a:pt x="4202545" y="1824182"/>
                </a:cubicBezTo>
                <a:cubicBezTo>
                  <a:pt x="4222316" y="1779698"/>
                  <a:pt x="4230648" y="1730834"/>
                  <a:pt x="4248727" y="1685636"/>
                </a:cubicBezTo>
                <a:cubicBezTo>
                  <a:pt x="4264121" y="1647151"/>
                  <a:pt x="4280355" y="1608992"/>
                  <a:pt x="4294909" y="1570182"/>
                </a:cubicBezTo>
                <a:cubicBezTo>
                  <a:pt x="4303455" y="1547392"/>
                  <a:pt x="4307115" y="1522679"/>
                  <a:pt x="4318000" y="1500909"/>
                </a:cubicBezTo>
                <a:cubicBezTo>
                  <a:pt x="4384993" y="1366923"/>
                  <a:pt x="4349641" y="1501201"/>
                  <a:pt x="4410363" y="1339273"/>
                </a:cubicBezTo>
                <a:cubicBezTo>
                  <a:pt x="4424339" y="1302004"/>
                  <a:pt x="4450275" y="1162805"/>
                  <a:pt x="4456545" y="1131454"/>
                </a:cubicBezTo>
                <a:cubicBezTo>
                  <a:pt x="4464376" y="1013990"/>
                  <a:pt x="4490507" y="521569"/>
                  <a:pt x="4525818" y="415636"/>
                </a:cubicBezTo>
                <a:cubicBezTo>
                  <a:pt x="4533515" y="392545"/>
                  <a:pt x="4542505" y="369846"/>
                  <a:pt x="4548909" y="346364"/>
                </a:cubicBezTo>
                <a:cubicBezTo>
                  <a:pt x="4565609" y="285129"/>
                  <a:pt x="4566706" y="218406"/>
                  <a:pt x="4595091" y="161636"/>
                </a:cubicBezTo>
                <a:cubicBezTo>
                  <a:pt x="4610485" y="130848"/>
                  <a:pt x="4627714" y="100912"/>
                  <a:pt x="4641273" y="69273"/>
                </a:cubicBezTo>
                <a:cubicBezTo>
                  <a:pt x="4650861" y="46901"/>
                  <a:pt x="4664363" y="0"/>
                  <a:pt x="4664363" y="0"/>
                </a:cubicBez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840182" y="4179455"/>
            <a:ext cx="4618182" cy="2124363"/>
          </a:xfrm>
          <a:custGeom>
            <a:avLst/>
            <a:gdLst>
              <a:gd name="connsiteX0" fmla="*/ 0 w 4618182"/>
              <a:gd name="connsiteY0" fmla="*/ 2124363 h 2124363"/>
              <a:gd name="connsiteX1" fmla="*/ 461818 w 4618182"/>
              <a:gd name="connsiteY1" fmla="*/ 2078181 h 2124363"/>
              <a:gd name="connsiteX2" fmla="*/ 646545 w 4618182"/>
              <a:gd name="connsiteY2" fmla="*/ 2008909 h 2124363"/>
              <a:gd name="connsiteX3" fmla="*/ 900545 w 4618182"/>
              <a:gd name="connsiteY3" fmla="*/ 1939636 h 2124363"/>
              <a:gd name="connsiteX4" fmla="*/ 1200727 w 4618182"/>
              <a:gd name="connsiteY4" fmla="*/ 1754909 h 2124363"/>
              <a:gd name="connsiteX5" fmla="*/ 1685636 w 4618182"/>
              <a:gd name="connsiteY5" fmla="*/ 1708727 h 2124363"/>
              <a:gd name="connsiteX6" fmla="*/ 1962727 w 4618182"/>
              <a:gd name="connsiteY6" fmla="*/ 1662545 h 2124363"/>
              <a:gd name="connsiteX7" fmla="*/ 2401454 w 4618182"/>
              <a:gd name="connsiteY7" fmla="*/ 1524000 h 2124363"/>
              <a:gd name="connsiteX8" fmla="*/ 2470727 w 4618182"/>
              <a:gd name="connsiteY8" fmla="*/ 1431636 h 2124363"/>
              <a:gd name="connsiteX9" fmla="*/ 2632363 w 4618182"/>
              <a:gd name="connsiteY9" fmla="*/ 1385454 h 2124363"/>
              <a:gd name="connsiteX10" fmla="*/ 3024909 w 4618182"/>
              <a:gd name="connsiteY10" fmla="*/ 1223818 h 2124363"/>
              <a:gd name="connsiteX11" fmla="*/ 3232727 w 4618182"/>
              <a:gd name="connsiteY11" fmla="*/ 1131454 h 2124363"/>
              <a:gd name="connsiteX12" fmla="*/ 3486727 w 4618182"/>
              <a:gd name="connsiteY12" fmla="*/ 1016000 h 2124363"/>
              <a:gd name="connsiteX13" fmla="*/ 3763818 w 4618182"/>
              <a:gd name="connsiteY13" fmla="*/ 900545 h 2124363"/>
              <a:gd name="connsiteX14" fmla="*/ 3948545 w 4618182"/>
              <a:gd name="connsiteY14" fmla="*/ 669636 h 2124363"/>
              <a:gd name="connsiteX15" fmla="*/ 3994727 w 4618182"/>
              <a:gd name="connsiteY15" fmla="*/ 600363 h 2124363"/>
              <a:gd name="connsiteX16" fmla="*/ 4087091 w 4618182"/>
              <a:gd name="connsiteY16" fmla="*/ 531090 h 2124363"/>
              <a:gd name="connsiteX17" fmla="*/ 4133273 w 4618182"/>
              <a:gd name="connsiteY17" fmla="*/ 461818 h 2124363"/>
              <a:gd name="connsiteX18" fmla="*/ 4341091 w 4618182"/>
              <a:gd name="connsiteY18" fmla="*/ 300181 h 2124363"/>
              <a:gd name="connsiteX19" fmla="*/ 4456545 w 4618182"/>
              <a:gd name="connsiteY19" fmla="*/ 161636 h 2124363"/>
              <a:gd name="connsiteX20" fmla="*/ 4502727 w 4618182"/>
              <a:gd name="connsiteY20" fmla="*/ 92363 h 2124363"/>
              <a:gd name="connsiteX21" fmla="*/ 4572000 w 4618182"/>
              <a:gd name="connsiteY21" fmla="*/ 46181 h 2124363"/>
              <a:gd name="connsiteX22" fmla="*/ 4618182 w 4618182"/>
              <a:gd name="connsiteY22" fmla="*/ 0 h 212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18182" h="2124363">
                <a:moveTo>
                  <a:pt x="0" y="2124363"/>
                </a:moveTo>
                <a:cubicBezTo>
                  <a:pt x="153939" y="2108969"/>
                  <a:pt x="309520" y="2105377"/>
                  <a:pt x="461818" y="2078181"/>
                </a:cubicBezTo>
                <a:cubicBezTo>
                  <a:pt x="526557" y="2066621"/>
                  <a:pt x="583835" y="2028712"/>
                  <a:pt x="646545" y="2008909"/>
                </a:cubicBezTo>
                <a:cubicBezTo>
                  <a:pt x="730230" y="1982482"/>
                  <a:pt x="815878" y="1962727"/>
                  <a:pt x="900545" y="1939636"/>
                </a:cubicBezTo>
                <a:cubicBezTo>
                  <a:pt x="1000606" y="1878060"/>
                  <a:pt x="1083644" y="1764666"/>
                  <a:pt x="1200727" y="1754909"/>
                </a:cubicBezTo>
                <a:cubicBezTo>
                  <a:pt x="1334559" y="1743756"/>
                  <a:pt x="1545666" y="1728723"/>
                  <a:pt x="1685636" y="1708727"/>
                </a:cubicBezTo>
                <a:cubicBezTo>
                  <a:pt x="1778333" y="1695485"/>
                  <a:pt x="1872060" y="1685943"/>
                  <a:pt x="1962727" y="1662545"/>
                </a:cubicBezTo>
                <a:cubicBezTo>
                  <a:pt x="2111223" y="1624224"/>
                  <a:pt x="2255212" y="1570182"/>
                  <a:pt x="2401454" y="1524000"/>
                </a:cubicBezTo>
                <a:cubicBezTo>
                  <a:pt x="2424545" y="1493212"/>
                  <a:pt x="2437726" y="1451436"/>
                  <a:pt x="2470727" y="1431636"/>
                </a:cubicBezTo>
                <a:cubicBezTo>
                  <a:pt x="2518776" y="1402806"/>
                  <a:pt x="2579896" y="1405129"/>
                  <a:pt x="2632363" y="1385454"/>
                </a:cubicBezTo>
                <a:cubicBezTo>
                  <a:pt x="2764860" y="1335768"/>
                  <a:pt x="2894586" y="1278955"/>
                  <a:pt x="3024909" y="1223818"/>
                </a:cubicBezTo>
                <a:cubicBezTo>
                  <a:pt x="3094724" y="1194281"/>
                  <a:pt x="3163598" y="1162562"/>
                  <a:pt x="3232727" y="1131454"/>
                </a:cubicBezTo>
                <a:cubicBezTo>
                  <a:pt x="3317538" y="1093289"/>
                  <a:pt x="3398497" y="1045410"/>
                  <a:pt x="3486727" y="1016000"/>
                </a:cubicBezTo>
                <a:cubicBezTo>
                  <a:pt x="3720873" y="937951"/>
                  <a:pt x="3633789" y="987231"/>
                  <a:pt x="3763818" y="900545"/>
                </a:cubicBezTo>
                <a:cubicBezTo>
                  <a:pt x="3894196" y="683249"/>
                  <a:pt x="3761213" y="883730"/>
                  <a:pt x="3948545" y="669636"/>
                </a:cubicBezTo>
                <a:cubicBezTo>
                  <a:pt x="3966820" y="648751"/>
                  <a:pt x="3975103" y="619987"/>
                  <a:pt x="3994727" y="600363"/>
                </a:cubicBezTo>
                <a:cubicBezTo>
                  <a:pt x="4021940" y="573150"/>
                  <a:pt x="4059878" y="558303"/>
                  <a:pt x="4087091" y="531090"/>
                </a:cubicBezTo>
                <a:cubicBezTo>
                  <a:pt x="4106714" y="511467"/>
                  <a:pt x="4114836" y="482560"/>
                  <a:pt x="4133273" y="461818"/>
                </a:cubicBezTo>
                <a:cubicBezTo>
                  <a:pt x="4264437" y="314258"/>
                  <a:pt x="4219023" y="340870"/>
                  <a:pt x="4341091" y="300181"/>
                </a:cubicBezTo>
                <a:cubicBezTo>
                  <a:pt x="4455756" y="128187"/>
                  <a:pt x="4308381" y="339434"/>
                  <a:pt x="4456545" y="161636"/>
                </a:cubicBezTo>
                <a:cubicBezTo>
                  <a:pt x="4474311" y="140316"/>
                  <a:pt x="4483103" y="111987"/>
                  <a:pt x="4502727" y="92363"/>
                </a:cubicBezTo>
                <a:cubicBezTo>
                  <a:pt x="4522351" y="72739"/>
                  <a:pt x="4550329" y="63517"/>
                  <a:pt x="4572000" y="46181"/>
                </a:cubicBezTo>
                <a:cubicBezTo>
                  <a:pt x="4589000" y="32581"/>
                  <a:pt x="4602788" y="15394"/>
                  <a:pt x="4618182" y="0"/>
                </a:cubicBez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807854" y="3731487"/>
            <a:ext cx="4641273" cy="0"/>
          </a:xfrm>
          <a:prstGeom prst="lin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9643" y="8320174"/>
            <a:ext cx="309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World Population Percentile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772406" y="5563120"/>
            <a:ext cx="95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Quality</a:t>
            </a:r>
            <a:endParaRPr lang="en-US" sz="2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432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hanInfluenc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3429" r="2690" b="23109"/>
          <a:stretch/>
        </p:blipFill>
        <p:spPr>
          <a:xfrm>
            <a:off x="2037799" y="5542005"/>
            <a:ext cx="6812630" cy="5445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07937"/>
              </p:ext>
            </p:extLst>
          </p:nvPr>
        </p:nvGraphicFramePr>
        <p:xfrm>
          <a:off x="9082097" y="5525974"/>
          <a:ext cx="7043499" cy="541587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6260"/>
                <a:gridCol w="2244468"/>
                <a:gridCol w="251026"/>
                <a:gridCol w="2120466"/>
                <a:gridCol w="242134"/>
                <a:gridCol w="1949145"/>
              </a:tblGrid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function intercepts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function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inconsistent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irrational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w.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Elim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.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proofs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equations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Multiplication 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in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Views of a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 graph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Recog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func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Multistep equations w. distribution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Fractions as repeating decimals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 rules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Cube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of a 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models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Understand 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with elimination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Plotting the line of best 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Segment addition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Vertical 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Integer sums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w. substitution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x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Congruent angles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Square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Finding intercepts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and triangle 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Midpoint of a segment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Distance 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Graphical solutions to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Volume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Converting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non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Age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features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y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decimals to fractions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Frequencies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Orders of magnitude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 addition postulate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Computing in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038" y="5460407"/>
            <a:ext cx="107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Scatter plots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1449" y="576703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Pythagorean</a:t>
            </a:r>
          </a:p>
          <a:p>
            <a:pPr algn="ctr"/>
            <a:r>
              <a:rPr lang="en-US" sz="1400" dirty="0">
                <a:latin typeface="Times"/>
                <a:cs typeface="Times"/>
              </a:rPr>
              <a:t>t</a:t>
            </a:r>
            <a:r>
              <a:rPr lang="en-US" sz="1400" dirty="0" smtClean="0">
                <a:latin typeface="Times"/>
                <a:cs typeface="Times"/>
              </a:rPr>
              <a:t>heorem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332" y="9310156"/>
            <a:ext cx="103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 graphs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0322" y="9065642"/>
            <a:ext cx="129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Systems of </a:t>
            </a:r>
          </a:p>
          <a:p>
            <a:pPr algn="ctr"/>
            <a:r>
              <a:rPr lang="en-US" sz="1400" dirty="0" smtClean="0">
                <a:latin typeface="Times"/>
                <a:cs typeface="Times"/>
              </a:rPr>
              <a:t>Equations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392" y="6348529"/>
            <a:ext cx="101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8730" y="6936392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Functions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5505" y="7794156"/>
            <a:ext cx="94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Exponents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1254" y="10157888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Fractions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239" y="6431065"/>
            <a:ext cx="7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Angles</a:t>
            </a:r>
            <a:endParaRPr lang="en-US" sz="1400" dirty="0">
              <a:latin typeface="Times"/>
              <a:cs typeface="Times"/>
            </a:endParaRPr>
          </a:p>
        </p:txBody>
      </p:sp>
      <p:pic>
        <p:nvPicPr>
          <p:cNvPr id="24" name="Picture 23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60524" r="71946" b="16674"/>
          <a:stretch/>
        </p:blipFill>
        <p:spPr>
          <a:xfrm>
            <a:off x="8452642" y="3592911"/>
            <a:ext cx="1092709" cy="1442376"/>
          </a:xfrm>
          <a:prstGeom prst="rect">
            <a:avLst/>
          </a:prstGeom>
        </p:spPr>
      </p:pic>
      <p:pic>
        <p:nvPicPr>
          <p:cNvPr id="25" name="Picture 24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r="73940" b="51168"/>
          <a:stretch/>
        </p:blipFill>
        <p:spPr>
          <a:xfrm>
            <a:off x="3889310" y="3116726"/>
            <a:ext cx="1164880" cy="196687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43705" y="3364689"/>
            <a:ext cx="1774561" cy="1774561"/>
            <a:chOff x="2098841" y="788736"/>
            <a:chExt cx="2713791" cy="2713791"/>
          </a:xfrm>
        </p:grpSpPr>
        <p:pic>
          <p:nvPicPr>
            <p:cNvPr id="27" name="Picture 26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8" t="17738" r="2755" b="54761"/>
            <a:stretch/>
          </p:blipFill>
          <p:spPr>
            <a:xfrm>
              <a:off x="2152315" y="788736"/>
              <a:ext cx="2660317" cy="2660317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098841" y="3007895"/>
              <a:ext cx="347579" cy="494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917589" y="3724034"/>
            <a:ext cx="2403961" cy="1311253"/>
            <a:chOff x="2620210" y="3743156"/>
            <a:chExt cx="3676316" cy="2005265"/>
          </a:xfrm>
        </p:grpSpPr>
        <p:pic>
          <p:nvPicPr>
            <p:cNvPr id="30" name="Picture 29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8" t="53704" r="3381" b="25705"/>
            <a:stretch/>
          </p:blipFill>
          <p:spPr>
            <a:xfrm>
              <a:off x="2620210" y="3756525"/>
              <a:ext cx="3676316" cy="1991896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2933030" y="3743156"/>
              <a:ext cx="489285" cy="272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t="33438" r="36470" b="45419"/>
          <a:stretch/>
        </p:blipFill>
        <p:spPr>
          <a:xfrm>
            <a:off x="5054190" y="3592911"/>
            <a:ext cx="1407409" cy="133747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2107072" y="5214471"/>
            <a:ext cx="13889495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0255" y="4831427"/>
            <a:ext cx="1455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Simulated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21861" y="5244948"/>
            <a:ext cx="1067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Khan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703007" y="3652675"/>
            <a:ext cx="179294" cy="179294"/>
          </a:xfrm>
          <a:prstGeom prst="rect">
            <a:avLst/>
          </a:prstGeom>
          <a:solidFill>
            <a:srgbClr val="4DAE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12703007" y="3943279"/>
            <a:ext cx="179294" cy="179294"/>
          </a:xfrm>
          <a:prstGeom prst="rect">
            <a:avLst/>
          </a:prstGeom>
          <a:solidFill>
            <a:srgbClr val="717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12703007" y="4233883"/>
            <a:ext cx="179294" cy="179294"/>
          </a:xfrm>
          <a:prstGeom prst="rect">
            <a:avLst/>
          </a:prstGeom>
          <a:solidFill>
            <a:srgbClr val="F65F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2703007" y="4524487"/>
            <a:ext cx="179294" cy="179294"/>
          </a:xfrm>
          <a:prstGeom prst="rect">
            <a:avLst/>
          </a:prstGeom>
          <a:solidFill>
            <a:srgbClr val="38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12703007" y="4838183"/>
            <a:ext cx="179294" cy="179294"/>
          </a:xfrm>
          <a:prstGeom prst="rect">
            <a:avLst/>
          </a:prstGeom>
          <a:solidFill>
            <a:srgbClr val="F65F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12849425" y="357196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1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49425" y="3870035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2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849425" y="416811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3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49425" y="4466185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4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849425" y="4764259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5</a:t>
            </a:r>
            <a:endParaRPr 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625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896634"/>
              </p:ext>
            </p:extLst>
          </p:nvPr>
        </p:nvGraphicFramePr>
        <p:xfrm>
          <a:off x="580159" y="913823"/>
          <a:ext cx="6808932" cy="5228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704220"/>
              </p:ext>
            </p:extLst>
          </p:nvPr>
        </p:nvGraphicFramePr>
        <p:xfrm>
          <a:off x="7682056" y="406400"/>
          <a:ext cx="7327035" cy="5712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060394"/>
              </p:ext>
            </p:extLst>
          </p:nvPr>
        </p:nvGraphicFramePr>
        <p:xfrm>
          <a:off x="846858" y="6497205"/>
          <a:ext cx="6542233" cy="562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366423"/>
              </p:ext>
            </p:extLst>
          </p:nvPr>
        </p:nvGraphicFramePr>
        <p:xfrm>
          <a:off x="7692158" y="6164695"/>
          <a:ext cx="6739659" cy="591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4727" y="1362364"/>
            <a:ext cx="2223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Code.org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13491" y="1122219"/>
            <a:ext cx="245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Code.org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2255" y="7185893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25746" y="7407566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0586" y="3094333"/>
            <a:ext cx="5861304" cy="5696712"/>
            <a:chOff x="1098550" y="717550"/>
            <a:chExt cx="5861304" cy="569671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84832765"/>
                </p:ext>
              </p:extLst>
            </p:nvPr>
          </p:nvGraphicFramePr>
          <p:xfrm>
            <a:off x="1098550" y="717550"/>
            <a:ext cx="5861304" cy="5696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2896554" y="962525"/>
              <a:ext cx="3560395" cy="708527"/>
              <a:chOff x="2896554" y="962525"/>
              <a:chExt cx="3560395" cy="708527"/>
            </a:xfrm>
          </p:grpSpPr>
          <p:pic>
            <p:nvPicPr>
              <p:cNvPr id="5" name="Picture 4" descr="toyAcc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124" t="5673" r="9281" b="81930"/>
              <a:stretch/>
            </p:blipFill>
            <p:spPr>
              <a:xfrm>
                <a:off x="5775159" y="962525"/>
                <a:ext cx="681790" cy="708527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896554" y="1189789"/>
                <a:ext cx="378411" cy="37841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704440" y="3117424"/>
            <a:ext cx="5854700" cy="5689600"/>
            <a:chOff x="4505493" y="731253"/>
            <a:chExt cx="5854700" cy="56896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0920414"/>
                </p:ext>
              </p:extLst>
            </p:nvPr>
          </p:nvGraphicFramePr>
          <p:xfrm>
            <a:off x="4505493" y="731253"/>
            <a:ext cx="5854700" cy="5689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 flipV="1">
              <a:off x="5478547" y="937462"/>
              <a:ext cx="4587875" cy="4571999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758969"/>
              </p:ext>
            </p:extLst>
          </p:nvPr>
        </p:nvGraphicFramePr>
        <p:xfrm>
          <a:off x="11794151" y="3117424"/>
          <a:ext cx="5861304" cy="569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902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36265</TotalTime>
  <Words>526</Words>
  <Application>Microsoft Macintosh PowerPoint</Application>
  <PresentationFormat>Custom</PresentationFormat>
  <Paragraphs>256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Chris Piech</cp:lastModifiedBy>
  <cp:revision>57</cp:revision>
  <dcterms:created xsi:type="dcterms:W3CDTF">2015-06-05T06:13:01Z</dcterms:created>
  <dcterms:modified xsi:type="dcterms:W3CDTF">2015-11-17T06:49:03Z</dcterms:modified>
</cp:coreProperties>
</file>