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0" r:id="rId4"/>
    <p:sldId id="257" r:id="rId5"/>
    <p:sldId id="258" r:id="rId6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DA1E7"/>
    <a:srgbClr val="222EE2"/>
    <a:srgbClr val="F65F79"/>
    <a:srgbClr val="38F7F8"/>
    <a:srgbClr val="F65FE7"/>
    <a:srgbClr val="717BFF"/>
    <a:srgbClr val="4DA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-1008" y="11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increaseConcep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khanROC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curriculu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hulls!$B$1</c:f>
              <c:strCache>
                <c:ptCount val="1"/>
                <c:pt idx="0">
                  <c:v>Prior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hulls!$B$2:$B$102</c:f>
              <c:numCache>
                <c:formatCode>General</c:formatCode>
                <c:ptCount val="101"/>
                <c:pt idx="0">
                  <c:v>0.615707361</c:v>
                </c:pt>
                <c:pt idx="1">
                  <c:v>0.615707361</c:v>
                </c:pt>
                <c:pt idx="2">
                  <c:v>0.615707361</c:v>
                </c:pt>
                <c:pt idx="3">
                  <c:v>0.615707361</c:v>
                </c:pt>
                <c:pt idx="4">
                  <c:v>0.615707361</c:v>
                </c:pt>
                <c:pt idx="5">
                  <c:v>0.55</c:v>
                </c:pt>
                <c:pt idx="6">
                  <c:v>0.456438959</c:v>
                </c:pt>
                <c:pt idx="7">
                  <c:v>0.3496562</c:v>
                </c:pt>
                <c:pt idx="8">
                  <c:v>0.3515226</c:v>
                </c:pt>
                <c:pt idx="9">
                  <c:v>0.3520094</c:v>
                </c:pt>
                <c:pt idx="10">
                  <c:v>0.351</c:v>
                </c:pt>
                <c:pt idx="11">
                  <c:v>0.349</c:v>
                </c:pt>
                <c:pt idx="12">
                  <c:v>0.344492599</c:v>
                </c:pt>
                <c:pt idx="13">
                  <c:v>0.341</c:v>
                </c:pt>
                <c:pt idx="14">
                  <c:v>0.338</c:v>
                </c:pt>
                <c:pt idx="15">
                  <c:v>0.335</c:v>
                </c:pt>
                <c:pt idx="16">
                  <c:v>0.33</c:v>
                </c:pt>
                <c:pt idx="17">
                  <c:v>0.325</c:v>
                </c:pt>
                <c:pt idx="18">
                  <c:v>0.320272213</c:v>
                </c:pt>
                <c:pt idx="19">
                  <c:v>0.31664981</c:v>
                </c:pt>
                <c:pt idx="20">
                  <c:v>0.312</c:v>
                </c:pt>
                <c:pt idx="21">
                  <c:v>0.306322781</c:v>
                </c:pt>
                <c:pt idx="22">
                  <c:v>0.299618154</c:v>
                </c:pt>
                <c:pt idx="23">
                  <c:v>0.291752526</c:v>
                </c:pt>
                <c:pt idx="24">
                  <c:v>0.281924339</c:v>
                </c:pt>
                <c:pt idx="25">
                  <c:v>0.27</c:v>
                </c:pt>
                <c:pt idx="26">
                  <c:v>0.255979509</c:v>
                </c:pt>
                <c:pt idx="27">
                  <c:v>0.239862866</c:v>
                </c:pt>
                <c:pt idx="28">
                  <c:v>0.22169263</c:v>
                </c:pt>
                <c:pt idx="29">
                  <c:v>0.201724155</c:v>
                </c:pt>
                <c:pt idx="30">
                  <c:v>0.18</c:v>
                </c:pt>
                <c:pt idx="31">
                  <c:v>0.156520165</c:v>
                </c:pt>
                <c:pt idx="32">
                  <c:v>0.131284651</c:v>
                </c:pt>
                <c:pt idx="33">
                  <c:v>0.104891695</c:v>
                </c:pt>
                <c:pt idx="34">
                  <c:v>0.080930732</c:v>
                </c:pt>
                <c:pt idx="35">
                  <c:v>0.07</c:v>
                </c:pt>
                <c:pt idx="36">
                  <c:v>0.07</c:v>
                </c:pt>
                <c:pt idx="37">
                  <c:v>0.07</c:v>
                </c:pt>
                <c:pt idx="38">
                  <c:v>0.07</c:v>
                </c:pt>
                <c:pt idx="39">
                  <c:v>0.07</c:v>
                </c:pt>
                <c:pt idx="40">
                  <c:v>0.07</c:v>
                </c:pt>
                <c:pt idx="41">
                  <c:v>0.07</c:v>
                </c:pt>
                <c:pt idx="42">
                  <c:v>0.07</c:v>
                </c:pt>
                <c:pt idx="43">
                  <c:v>0.07</c:v>
                </c:pt>
                <c:pt idx="44">
                  <c:v>0.07</c:v>
                </c:pt>
                <c:pt idx="45">
                  <c:v>0.07</c:v>
                </c:pt>
                <c:pt idx="46">
                  <c:v>0.07</c:v>
                </c:pt>
                <c:pt idx="47">
                  <c:v>0.07</c:v>
                </c:pt>
                <c:pt idx="48">
                  <c:v>0.07</c:v>
                </c:pt>
                <c:pt idx="49">
                  <c:v>0.07</c:v>
                </c:pt>
                <c:pt idx="50">
                  <c:v>0.07</c:v>
                </c:pt>
                <c:pt idx="51">
                  <c:v>0.07</c:v>
                </c:pt>
                <c:pt idx="52">
                  <c:v>0.07</c:v>
                </c:pt>
                <c:pt idx="53">
                  <c:v>0.07</c:v>
                </c:pt>
                <c:pt idx="54">
                  <c:v>0.07</c:v>
                </c:pt>
                <c:pt idx="55">
                  <c:v>0.07</c:v>
                </c:pt>
                <c:pt idx="56">
                  <c:v>0.07</c:v>
                </c:pt>
                <c:pt idx="57">
                  <c:v>0.07</c:v>
                </c:pt>
                <c:pt idx="58">
                  <c:v>0.07</c:v>
                </c:pt>
                <c:pt idx="59">
                  <c:v>0.07</c:v>
                </c:pt>
                <c:pt idx="60">
                  <c:v>0.07</c:v>
                </c:pt>
                <c:pt idx="61">
                  <c:v>0.07</c:v>
                </c:pt>
                <c:pt idx="62">
                  <c:v>0.07</c:v>
                </c:pt>
                <c:pt idx="63">
                  <c:v>0.07</c:v>
                </c:pt>
                <c:pt idx="64">
                  <c:v>0.07</c:v>
                </c:pt>
                <c:pt idx="65">
                  <c:v>0.07</c:v>
                </c:pt>
                <c:pt idx="66">
                  <c:v>0.07</c:v>
                </c:pt>
                <c:pt idx="67">
                  <c:v>0.07</c:v>
                </c:pt>
                <c:pt idx="68">
                  <c:v>0.07</c:v>
                </c:pt>
                <c:pt idx="69">
                  <c:v>0.07</c:v>
                </c:pt>
                <c:pt idx="70">
                  <c:v>0.07</c:v>
                </c:pt>
                <c:pt idx="71">
                  <c:v>0.07</c:v>
                </c:pt>
                <c:pt idx="72">
                  <c:v>0.07</c:v>
                </c:pt>
                <c:pt idx="73">
                  <c:v>0.07</c:v>
                </c:pt>
                <c:pt idx="74">
                  <c:v>0.07</c:v>
                </c:pt>
                <c:pt idx="75">
                  <c:v>0.07</c:v>
                </c:pt>
                <c:pt idx="76">
                  <c:v>0.07</c:v>
                </c:pt>
                <c:pt idx="77">
                  <c:v>0.07</c:v>
                </c:pt>
                <c:pt idx="78">
                  <c:v>0.07</c:v>
                </c:pt>
                <c:pt idx="79">
                  <c:v>0.07</c:v>
                </c:pt>
                <c:pt idx="80">
                  <c:v>0.07</c:v>
                </c:pt>
                <c:pt idx="81">
                  <c:v>0.07</c:v>
                </c:pt>
                <c:pt idx="82">
                  <c:v>0.07</c:v>
                </c:pt>
                <c:pt idx="83">
                  <c:v>0.07</c:v>
                </c:pt>
                <c:pt idx="84">
                  <c:v>0.07</c:v>
                </c:pt>
                <c:pt idx="85">
                  <c:v>0.07</c:v>
                </c:pt>
                <c:pt idx="86">
                  <c:v>0.07</c:v>
                </c:pt>
                <c:pt idx="87">
                  <c:v>0.07</c:v>
                </c:pt>
                <c:pt idx="88">
                  <c:v>0.07</c:v>
                </c:pt>
                <c:pt idx="89">
                  <c:v>0.07</c:v>
                </c:pt>
                <c:pt idx="90">
                  <c:v>0.07</c:v>
                </c:pt>
                <c:pt idx="91">
                  <c:v>0.07</c:v>
                </c:pt>
                <c:pt idx="92">
                  <c:v>0.07</c:v>
                </c:pt>
                <c:pt idx="93">
                  <c:v>0.07</c:v>
                </c:pt>
                <c:pt idx="94">
                  <c:v>0.07</c:v>
                </c:pt>
                <c:pt idx="95">
                  <c:v>0.07</c:v>
                </c:pt>
                <c:pt idx="96">
                  <c:v>0.07</c:v>
                </c:pt>
                <c:pt idx="97">
                  <c:v>0.07</c:v>
                </c:pt>
                <c:pt idx="98">
                  <c:v>0.07</c:v>
                </c:pt>
                <c:pt idx="99">
                  <c:v>0.07</c:v>
                </c:pt>
                <c:pt idx="100">
                  <c:v>0.07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hulls!$C$1</c:f>
              <c:strCache>
                <c:ptCount val="1"/>
                <c:pt idx="0">
                  <c:v>Contribution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hulls!$C$2:$C$102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hulls!$D$1</c:f>
              <c:strCache>
                <c:ptCount val="1"/>
                <c:pt idx="0">
                  <c:v>Goal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hulls!$D$2:$D$102</c:f>
              <c:numCache>
                <c:formatCode>General</c:formatCode>
                <c:ptCount val="101"/>
                <c:pt idx="0">
                  <c:v>0.95</c:v>
                </c:pt>
                <c:pt idx="1">
                  <c:v>0.94997</c:v>
                </c:pt>
                <c:pt idx="2">
                  <c:v>0.94988</c:v>
                </c:pt>
                <c:pt idx="3">
                  <c:v>0.94973</c:v>
                </c:pt>
                <c:pt idx="4">
                  <c:v>0.94952</c:v>
                </c:pt>
                <c:pt idx="5">
                  <c:v>0.94925</c:v>
                </c:pt>
                <c:pt idx="6">
                  <c:v>0.94892</c:v>
                </c:pt>
                <c:pt idx="7">
                  <c:v>0.94853</c:v>
                </c:pt>
                <c:pt idx="8">
                  <c:v>0.94808</c:v>
                </c:pt>
                <c:pt idx="9">
                  <c:v>0.94757</c:v>
                </c:pt>
                <c:pt idx="10">
                  <c:v>0.947</c:v>
                </c:pt>
                <c:pt idx="11">
                  <c:v>0.94637</c:v>
                </c:pt>
                <c:pt idx="12">
                  <c:v>0.94568</c:v>
                </c:pt>
                <c:pt idx="13">
                  <c:v>0.94493</c:v>
                </c:pt>
                <c:pt idx="14">
                  <c:v>0.94412</c:v>
                </c:pt>
                <c:pt idx="15">
                  <c:v>0.94325</c:v>
                </c:pt>
                <c:pt idx="16">
                  <c:v>0.94232</c:v>
                </c:pt>
                <c:pt idx="17">
                  <c:v>0.94133</c:v>
                </c:pt>
                <c:pt idx="18">
                  <c:v>0.94028</c:v>
                </c:pt>
                <c:pt idx="19">
                  <c:v>0.93917</c:v>
                </c:pt>
                <c:pt idx="20">
                  <c:v>0.938</c:v>
                </c:pt>
                <c:pt idx="21">
                  <c:v>0.93677</c:v>
                </c:pt>
                <c:pt idx="22">
                  <c:v>0.93548</c:v>
                </c:pt>
                <c:pt idx="23">
                  <c:v>0.93413</c:v>
                </c:pt>
                <c:pt idx="24">
                  <c:v>0.93272</c:v>
                </c:pt>
                <c:pt idx="25">
                  <c:v>0.93125</c:v>
                </c:pt>
                <c:pt idx="26">
                  <c:v>0.92972</c:v>
                </c:pt>
                <c:pt idx="27">
                  <c:v>0.92813</c:v>
                </c:pt>
                <c:pt idx="28">
                  <c:v>0.92648</c:v>
                </c:pt>
                <c:pt idx="29">
                  <c:v>0.92477</c:v>
                </c:pt>
                <c:pt idx="30">
                  <c:v>0.923</c:v>
                </c:pt>
                <c:pt idx="31">
                  <c:v>0.92117</c:v>
                </c:pt>
                <c:pt idx="32">
                  <c:v>0.91928</c:v>
                </c:pt>
                <c:pt idx="33">
                  <c:v>0.91733</c:v>
                </c:pt>
                <c:pt idx="34">
                  <c:v>0.91532</c:v>
                </c:pt>
                <c:pt idx="35">
                  <c:v>0.91325</c:v>
                </c:pt>
                <c:pt idx="36">
                  <c:v>0.91112</c:v>
                </c:pt>
                <c:pt idx="37">
                  <c:v>0.90893</c:v>
                </c:pt>
                <c:pt idx="38">
                  <c:v>0.90668</c:v>
                </c:pt>
                <c:pt idx="39">
                  <c:v>0.90437</c:v>
                </c:pt>
                <c:pt idx="40">
                  <c:v>0.902</c:v>
                </c:pt>
                <c:pt idx="41">
                  <c:v>0.89957</c:v>
                </c:pt>
                <c:pt idx="42">
                  <c:v>0.89708</c:v>
                </c:pt>
                <c:pt idx="43">
                  <c:v>0.89453</c:v>
                </c:pt>
                <c:pt idx="44">
                  <c:v>0.89192</c:v>
                </c:pt>
                <c:pt idx="45">
                  <c:v>0.88925</c:v>
                </c:pt>
                <c:pt idx="46">
                  <c:v>0.88652</c:v>
                </c:pt>
                <c:pt idx="47">
                  <c:v>0.88373</c:v>
                </c:pt>
                <c:pt idx="48">
                  <c:v>0.88088</c:v>
                </c:pt>
                <c:pt idx="49">
                  <c:v>0.87797</c:v>
                </c:pt>
                <c:pt idx="50">
                  <c:v>0.875</c:v>
                </c:pt>
                <c:pt idx="51">
                  <c:v>0.87197</c:v>
                </c:pt>
                <c:pt idx="52">
                  <c:v>0.86888</c:v>
                </c:pt>
                <c:pt idx="53">
                  <c:v>0.86573</c:v>
                </c:pt>
                <c:pt idx="54">
                  <c:v>0.86252</c:v>
                </c:pt>
                <c:pt idx="55">
                  <c:v>0.85925</c:v>
                </c:pt>
                <c:pt idx="56">
                  <c:v>0.85592</c:v>
                </c:pt>
                <c:pt idx="57">
                  <c:v>0.85253</c:v>
                </c:pt>
                <c:pt idx="58">
                  <c:v>0.84908</c:v>
                </c:pt>
                <c:pt idx="59">
                  <c:v>0.84557</c:v>
                </c:pt>
                <c:pt idx="60">
                  <c:v>0.842</c:v>
                </c:pt>
                <c:pt idx="61">
                  <c:v>0.83837</c:v>
                </c:pt>
                <c:pt idx="62">
                  <c:v>0.83468</c:v>
                </c:pt>
                <c:pt idx="63">
                  <c:v>0.83093</c:v>
                </c:pt>
                <c:pt idx="64">
                  <c:v>0.82712</c:v>
                </c:pt>
                <c:pt idx="65">
                  <c:v>0.82325</c:v>
                </c:pt>
                <c:pt idx="66">
                  <c:v>0.81932</c:v>
                </c:pt>
                <c:pt idx="67">
                  <c:v>0.81533</c:v>
                </c:pt>
                <c:pt idx="68">
                  <c:v>0.81128</c:v>
                </c:pt>
                <c:pt idx="69">
                  <c:v>0.80717</c:v>
                </c:pt>
                <c:pt idx="70">
                  <c:v>0.803</c:v>
                </c:pt>
                <c:pt idx="71">
                  <c:v>0.79877</c:v>
                </c:pt>
                <c:pt idx="72">
                  <c:v>0.79448</c:v>
                </c:pt>
                <c:pt idx="73">
                  <c:v>0.79013</c:v>
                </c:pt>
                <c:pt idx="74">
                  <c:v>0.78572</c:v>
                </c:pt>
                <c:pt idx="75">
                  <c:v>0.78125</c:v>
                </c:pt>
                <c:pt idx="76">
                  <c:v>0.77672</c:v>
                </c:pt>
                <c:pt idx="77">
                  <c:v>0.77213</c:v>
                </c:pt>
                <c:pt idx="78">
                  <c:v>0.76748</c:v>
                </c:pt>
                <c:pt idx="79">
                  <c:v>0.76277</c:v>
                </c:pt>
                <c:pt idx="80">
                  <c:v>0.758</c:v>
                </c:pt>
                <c:pt idx="81">
                  <c:v>0.75317</c:v>
                </c:pt>
                <c:pt idx="82">
                  <c:v>0.74828</c:v>
                </c:pt>
                <c:pt idx="83">
                  <c:v>0.74333</c:v>
                </c:pt>
                <c:pt idx="84">
                  <c:v>0.73832</c:v>
                </c:pt>
                <c:pt idx="85">
                  <c:v>0.73325</c:v>
                </c:pt>
                <c:pt idx="86">
                  <c:v>0.72812</c:v>
                </c:pt>
                <c:pt idx="87">
                  <c:v>0.72293</c:v>
                </c:pt>
                <c:pt idx="88">
                  <c:v>0.71768</c:v>
                </c:pt>
                <c:pt idx="89">
                  <c:v>0.71237</c:v>
                </c:pt>
                <c:pt idx="90">
                  <c:v>0.707</c:v>
                </c:pt>
                <c:pt idx="91">
                  <c:v>0.70157</c:v>
                </c:pt>
                <c:pt idx="92">
                  <c:v>0.69608</c:v>
                </c:pt>
                <c:pt idx="93">
                  <c:v>0.69053</c:v>
                </c:pt>
                <c:pt idx="94">
                  <c:v>0.68492</c:v>
                </c:pt>
                <c:pt idx="95">
                  <c:v>0.67925</c:v>
                </c:pt>
                <c:pt idx="96">
                  <c:v>0.67352</c:v>
                </c:pt>
                <c:pt idx="97">
                  <c:v>0.66773</c:v>
                </c:pt>
                <c:pt idx="98">
                  <c:v>0.66188</c:v>
                </c:pt>
                <c:pt idx="99">
                  <c:v>0.655970000000001</c:v>
                </c:pt>
                <c:pt idx="100">
                  <c:v>0.65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6405736"/>
        <c:axId val="-2076388120"/>
      </c:scatterChart>
      <c:valAx>
        <c:axId val="-2076405736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76388120"/>
        <c:crosses val="autoZero"/>
        <c:crossBetween val="midCat"/>
      </c:valAx>
      <c:valAx>
        <c:axId val="-2076388120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764057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interpolated!$C$1</c:f>
              <c:strCache>
                <c:ptCount val="1"/>
                <c:pt idx="0">
                  <c:v>Solution Pattern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interpolated!$C$2:$C$102</c:f>
              <c:numCache>
                <c:formatCode>General</c:formatCode>
                <c:ptCount val="101"/>
                <c:pt idx="0">
                  <c:v>0.4</c:v>
                </c:pt>
                <c:pt idx="1">
                  <c:v>0.39699088147945</c:v>
                </c:pt>
                <c:pt idx="2">
                  <c:v>0.398486322219176</c:v>
                </c:pt>
                <c:pt idx="3">
                  <c:v>0.404486322219176</c:v>
                </c:pt>
                <c:pt idx="4">
                  <c:v>0.41499088147945</c:v>
                </c:pt>
                <c:pt idx="5">
                  <c:v>0.43</c:v>
                </c:pt>
                <c:pt idx="6">
                  <c:v>0.449513677780824</c:v>
                </c:pt>
                <c:pt idx="7">
                  <c:v>0.473531914821922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0.369540297844318</c:v>
                </c:pt>
                <c:pt idx="29">
                  <c:v>0.336228466007184</c:v>
                </c:pt>
                <c:pt idx="30">
                  <c:v>0.299999999999999</c:v>
                </c:pt>
                <c:pt idx="31">
                  <c:v>0.260854899822764</c:v>
                </c:pt>
                <c:pt idx="32">
                  <c:v>0.218793165475478</c:v>
                </c:pt>
                <c:pt idx="33">
                  <c:v>0.174810470661609</c:v>
                </c:pt>
                <c:pt idx="34">
                  <c:v>0.13488085760196</c:v>
                </c:pt>
                <c:pt idx="35">
                  <c:v>0.0999999999999998</c:v>
                </c:pt>
                <c:pt idx="36">
                  <c:v>0.0701678978557267</c:v>
                </c:pt>
                <c:pt idx="37">
                  <c:v>0.0453845511691412</c:v>
                </c:pt>
                <c:pt idx="38">
                  <c:v>0.0255968781860231</c:v>
                </c:pt>
                <c:pt idx="39">
                  <c:v>0.0104863883810494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interpolated!$D$1</c:f>
              <c:strCache>
                <c:ptCount val="1"/>
                <c:pt idx="0">
                  <c:v>Embedding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interpolated!$D$2:$D$102</c:f>
              <c:numCache>
                <c:formatCode>General</c:formatCode>
                <c:ptCount val="101"/>
                <c:pt idx="0">
                  <c:v>0.4</c:v>
                </c:pt>
                <c:pt idx="1">
                  <c:v>0.400000304511701</c:v>
                </c:pt>
                <c:pt idx="2">
                  <c:v>0.400000456767551</c:v>
                </c:pt>
                <c:pt idx="3">
                  <c:v>0.400000456767551</c:v>
                </c:pt>
                <c:pt idx="4">
                  <c:v>0.400000304511701</c:v>
                </c:pt>
                <c:pt idx="5">
                  <c:v>0.4</c:v>
                </c:pt>
                <c:pt idx="6">
                  <c:v>0.399999543232448</c:v>
                </c:pt>
                <c:pt idx="7">
                  <c:v>0.399998934209045</c:v>
                </c:pt>
                <c:pt idx="8">
                  <c:v>0.399998325185643</c:v>
                </c:pt>
                <c:pt idx="9">
                  <c:v>0.399998629697344</c:v>
                </c:pt>
                <c:pt idx="10">
                  <c:v>0.399999999999999</c:v>
                </c:pt>
                <c:pt idx="11">
                  <c:v>0.400002436093609</c:v>
                </c:pt>
                <c:pt idx="12">
                  <c:v>0.400005937978174</c:v>
                </c:pt>
                <c:pt idx="13">
                  <c:v>0.400009592118589</c:v>
                </c:pt>
                <c:pt idx="14">
                  <c:v>0.400007917304232</c:v>
                </c:pt>
                <c:pt idx="15">
                  <c:v>0.4</c:v>
                </c:pt>
                <c:pt idx="16">
                  <c:v>0.399985840205892</c:v>
                </c:pt>
                <c:pt idx="17">
                  <c:v>0.399965437921908</c:v>
                </c:pt>
                <c:pt idx="18">
                  <c:v>0.39994412210282</c:v>
                </c:pt>
                <c:pt idx="19">
                  <c:v>0.39995386647726</c:v>
                </c:pt>
                <c:pt idx="20">
                  <c:v>0.399999999999999</c:v>
                </c:pt>
                <c:pt idx="21">
                  <c:v>0.400082522671038</c:v>
                </c:pt>
                <c:pt idx="22">
                  <c:v>0.400201434490375</c:v>
                </c:pt>
                <c:pt idx="23">
                  <c:v>0.400325675264484</c:v>
                </c:pt>
                <c:pt idx="24">
                  <c:v>0.400268883832201</c:v>
                </c:pt>
                <c:pt idx="25">
                  <c:v>0.399999999999999</c:v>
                </c:pt>
                <c:pt idx="26">
                  <c:v>0.399519023767878</c:v>
                </c:pt>
                <c:pt idx="27">
                  <c:v>0.398825955135838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0.0999999999999999</c:v>
                </c:pt>
                <c:pt idx="51">
                  <c:v>0.0774458327357929</c:v>
                </c:pt>
                <c:pt idx="52">
                  <c:v>0.054225299584277</c:v>
                </c:pt>
                <c:pt idx="53">
                  <c:v>0.0311157803532173</c:v>
                </c:pt>
                <c:pt idx="54">
                  <c:v>0.0127815538892033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interpolated!$E$1</c:f>
              <c:strCache>
                <c:ptCount val="1"/>
                <c:pt idx="0">
                  <c:v>Decomposition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interpolated!$E$2:$E$102</c:f>
              <c:numCache>
                <c:formatCode>General</c:formatCode>
                <c:ptCount val="101"/>
                <c:pt idx="46">
                  <c:v>0.100838376637489</c:v>
                </c:pt>
                <c:pt idx="47">
                  <c:v>0.102046445864596</c:v>
                </c:pt>
                <c:pt idx="48">
                  <c:v>0.103708655317975</c:v>
                </c:pt>
                <c:pt idx="49">
                  <c:v>0.106331690817557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0.0858861967002053</c:v>
                </c:pt>
                <c:pt idx="83">
                  <c:v>0.049411898231462</c:v>
                </c:pt>
                <c:pt idx="84">
                  <c:v>0.0202436411256652</c:v>
                </c:pt>
                <c:pt idx="85" formatCode="0.00E+00">
                  <c:v>1.0842021724855E-17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interpolated!$F$1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interpolated!$F$2:$F$102</c:f>
              <c:numCache>
                <c:formatCode>General</c:formatCode>
                <c:ptCount val="10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0.0999999999999999</c:v>
                </c:pt>
                <c:pt idx="9">
                  <c:v>0.0999999999999999</c:v>
                </c:pt>
                <c:pt idx="10">
                  <c:v>0.0999999999999999</c:v>
                </c:pt>
                <c:pt idx="11">
                  <c:v>0.1</c:v>
                </c:pt>
                <c:pt idx="12">
                  <c:v>0.0999999999999999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0.0999999999999999</c:v>
                </c:pt>
                <c:pt idx="19">
                  <c:v>0.0999999999999999</c:v>
                </c:pt>
                <c:pt idx="20">
                  <c:v>0.0999999999999999</c:v>
                </c:pt>
                <c:pt idx="21">
                  <c:v>0.0999999999999999</c:v>
                </c:pt>
                <c:pt idx="22">
                  <c:v>0.0999999999999999</c:v>
                </c:pt>
                <c:pt idx="23">
                  <c:v>0.0999999999999999</c:v>
                </c:pt>
                <c:pt idx="24">
                  <c:v>0.0999999999999999</c:v>
                </c:pt>
                <c:pt idx="25">
                  <c:v>0.0999999999999999</c:v>
                </c:pt>
                <c:pt idx="26">
                  <c:v>0.0999999999999999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  <c:pt idx="40">
                  <c:v>0.1</c:v>
                </c:pt>
                <c:pt idx="41">
                  <c:v>0.1</c:v>
                </c:pt>
                <c:pt idx="42">
                  <c:v>0.1</c:v>
                </c:pt>
                <c:pt idx="43">
                  <c:v>0.1</c:v>
                </c:pt>
                <c:pt idx="44">
                  <c:v>0.1</c:v>
                </c:pt>
                <c:pt idx="45">
                  <c:v>0.1</c:v>
                </c:pt>
                <c:pt idx="46">
                  <c:v>0.1</c:v>
                </c:pt>
                <c:pt idx="47">
                  <c:v>0.1</c:v>
                </c:pt>
                <c:pt idx="48">
                  <c:v>0.1</c:v>
                </c:pt>
                <c:pt idx="49">
                  <c:v>0.1</c:v>
                </c:pt>
                <c:pt idx="50">
                  <c:v>0.0999999999999999</c:v>
                </c:pt>
                <c:pt idx="51">
                  <c:v>0.0999999999999999</c:v>
                </c:pt>
                <c:pt idx="52">
                  <c:v>0.0999999999999999</c:v>
                </c:pt>
                <c:pt idx="53">
                  <c:v>0.0999999999999999</c:v>
                </c:pt>
                <c:pt idx="54">
                  <c:v>0.0999999999999999</c:v>
                </c:pt>
                <c:pt idx="55">
                  <c:v>0.0999999999999999</c:v>
                </c:pt>
                <c:pt idx="56">
                  <c:v>0.0999999999999999</c:v>
                </c:pt>
                <c:pt idx="57">
                  <c:v>0.0999999999999999</c:v>
                </c:pt>
                <c:pt idx="58">
                  <c:v>0.0999999999999999</c:v>
                </c:pt>
                <c:pt idx="59">
                  <c:v>0.1</c:v>
                </c:pt>
                <c:pt idx="60">
                  <c:v>0.1</c:v>
                </c:pt>
                <c:pt idx="61">
                  <c:v>0.1</c:v>
                </c:pt>
                <c:pt idx="62">
                  <c:v>0.1</c:v>
                </c:pt>
                <c:pt idx="63">
                  <c:v>0.1</c:v>
                </c:pt>
                <c:pt idx="64">
                  <c:v>0.1</c:v>
                </c:pt>
                <c:pt idx="65">
                  <c:v>0.1</c:v>
                </c:pt>
                <c:pt idx="66">
                  <c:v>0.1</c:v>
                </c:pt>
                <c:pt idx="67">
                  <c:v>0.1</c:v>
                </c:pt>
                <c:pt idx="68">
                  <c:v>0.1</c:v>
                </c:pt>
                <c:pt idx="69">
                  <c:v>0.0999999999999999</c:v>
                </c:pt>
                <c:pt idx="70">
                  <c:v>0.1</c:v>
                </c:pt>
                <c:pt idx="71">
                  <c:v>0.1</c:v>
                </c:pt>
                <c:pt idx="72">
                  <c:v>0.1</c:v>
                </c:pt>
                <c:pt idx="73">
                  <c:v>0.1</c:v>
                </c:pt>
                <c:pt idx="74">
                  <c:v>0.1</c:v>
                </c:pt>
                <c:pt idx="75">
                  <c:v>0.1</c:v>
                </c:pt>
                <c:pt idx="76">
                  <c:v>0.1</c:v>
                </c:pt>
                <c:pt idx="77">
                  <c:v>0.1</c:v>
                </c:pt>
                <c:pt idx="78">
                  <c:v>0.1</c:v>
                </c:pt>
                <c:pt idx="79">
                  <c:v>0.1</c:v>
                </c:pt>
                <c:pt idx="80">
                  <c:v>0.1</c:v>
                </c:pt>
                <c:pt idx="81">
                  <c:v>0.1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1663368"/>
        <c:axId val="2101666520"/>
      </c:scatterChart>
      <c:valAx>
        <c:axId val="2101663368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01666520"/>
        <c:crosses val="autoZero"/>
        <c:crossBetween val="midCat"/>
      </c:valAx>
      <c:valAx>
        <c:axId val="2101666520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016633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45670202682998"/>
          <c:y val="0.109983048993876"/>
          <c:w val="0.515641039661709"/>
          <c:h val="0.293869568387285"/>
        </c:manualLayout>
      </c:layout>
      <c:overlay val="1"/>
      <c:txPr>
        <a:bodyPr/>
        <a:lstStyle/>
        <a:p>
          <a:pPr>
            <a:defRPr>
              <a:latin typeface="Times"/>
              <a:cs typeface="Time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'prior interpolated'!$B$1</c:f>
              <c:strCache>
                <c:ptCount val="1"/>
                <c:pt idx="0">
                  <c:v>Temporal Neural Networks</c:v>
                </c:pt>
              </c:strCache>
            </c:strRef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interpolated'!$B$2:$B$102</c:f>
              <c:numCache>
                <c:formatCode>General</c:formatCode>
                <c:ptCount val="101"/>
                <c:pt idx="0">
                  <c:v>0.615707360588325</c:v>
                </c:pt>
                <c:pt idx="1">
                  <c:v>0.615707360588325</c:v>
                </c:pt>
                <c:pt idx="2">
                  <c:v>0.615707360588325</c:v>
                </c:pt>
                <c:pt idx="3">
                  <c:v>0.615707360588325</c:v>
                </c:pt>
                <c:pt idx="4">
                  <c:v>0.615707360588325</c:v>
                </c:pt>
                <c:pt idx="5">
                  <c:v>0.55</c:v>
                </c:pt>
                <c:pt idx="6">
                  <c:v>0.456438959117511</c:v>
                </c:pt>
                <c:pt idx="7">
                  <c:v>0.335024237940859</c:v>
                </c:pt>
                <c:pt idx="8">
                  <c:v>0.193609516764207</c:v>
                </c:pt>
                <c:pt idx="9">
                  <c:v>0.0793168773525337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'prior interpolated'!$C$1</c:f>
              <c:strCache>
                <c:ptCount val="1"/>
                <c:pt idx="0">
                  <c:v>MDP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interpolated'!$C$2:$C$102</c:f>
              <c:numCache>
                <c:formatCode>General</c:formatCode>
                <c:ptCount val="101"/>
                <c:pt idx="0">
                  <c:v>0.32</c:v>
                </c:pt>
                <c:pt idx="1">
                  <c:v>0.325926799931061</c:v>
                </c:pt>
                <c:pt idx="2">
                  <c:v>0.331290199896591</c:v>
                </c:pt>
                <c:pt idx="3">
                  <c:v>0.336090199896591</c:v>
                </c:pt>
                <c:pt idx="4">
                  <c:v>0.340326799931061</c:v>
                </c:pt>
                <c:pt idx="5">
                  <c:v>0.343999999999999</c:v>
                </c:pt>
                <c:pt idx="6">
                  <c:v>0.347109800103408</c:v>
                </c:pt>
                <c:pt idx="7">
                  <c:v>0.349656200241286</c:v>
                </c:pt>
                <c:pt idx="8">
                  <c:v>0.351522600379164</c:v>
                </c:pt>
                <c:pt idx="9">
                  <c:v>0.352009400310225</c:v>
                </c:pt>
                <c:pt idx="10">
                  <c:v>0.350999999999999</c:v>
                </c:pt>
                <c:pt idx="11">
                  <c:v>0.349</c:v>
                </c:pt>
                <c:pt idx="12">
                  <c:v>0.34449259865569</c:v>
                </c:pt>
                <c:pt idx="13">
                  <c:v>0.341</c:v>
                </c:pt>
                <c:pt idx="14">
                  <c:v>0.338</c:v>
                </c:pt>
                <c:pt idx="15">
                  <c:v>0.335</c:v>
                </c:pt>
                <c:pt idx="16">
                  <c:v>0.33</c:v>
                </c:pt>
                <c:pt idx="17">
                  <c:v>0.325</c:v>
                </c:pt>
                <c:pt idx="18">
                  <c:v>0.320272212650292</c:v>
                </c:pt>
                <c:pt idx="19">
                  <c:v>0.316649810444247</c:v>
                </c:pt>
                <c:pt idx="20">
                  <c:v>0.311999999999999</c:v>
                </c:pt>
                <c:pt idx="21">
                  <c:v>0.306322781317551</c:v>
                </c:pt>
                <c:pt idx="22">
                  <c:v>0.299618154396901</c:v>
                </c:pt>
                <c:pt idx="23">
                  <c:v>0.29175252626982</c:v>
                </c:pt>
                <c:pt idx="24">
                  <c:v>0.281924339126929</c:v>
                </c:pt>
                <c:pt idx="25">
                  <c:v>0.269999999999999</c:v>
                </c:pt>
                <c:pt idx="26">
                  <c:v>0.255979508889031</c:v>
                </c:pt>
                <c:pt idx="27">
                  <c:v>0.239862865794023</c:v>
                </c:pt>
                <c:pt idx="28">
                  <c:v>0.221692629730785</c:v>
                </c:pt>
                <c:pt idx="29">
                  <c:v>0.201724154794174</c:v>
                </c:pt>
                <c:pt idx="30">
                  <c:v>0.179999999999999</c:v>
                </c:pt>
                <c:pt idx="31">
                  <c:v>0.156520165348261</c:v>
                </c:pt>
                <c:pt idx="32">
                  <c:v>0.131284650838959</c:v>
                </c:pt>
                <c:pt idx="33">
                  <c:v>0.104891695345466</c:v>
                </c:pt>
                <c:pt idx="34">
                  <c:v>0.0809307321080222</c:v>
                </c:pt>
                <c:pt idx="35">
                  <c:v>0.0599999999999999</c:v>
                </c:pt>
                <c:pt idx="36">
                  <c:v>0.0420994990213994</c:v>
                </c:pt>
                <c:pt idx="37">
                  <c:v>0.0272292291722206</c:v>
                </c:pt>
                <c:pt idx="38">
                  <c:v>0.015357198196415</c:v>
                </c:pt>
                <c:pt idx="39">
                  <c:v>0.00629145255769104</c:v>
                </c:pt>
                <c:pt idx="40" formatCode="0.00E+00">
                  <c:v>2.03287907341032E-18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0.000603457838549009</c:v>
                </c:pt>
                <c:pt idx="47">
                  <c:v>0.000730926061478398</c:v>
                </c:pt>
                <c:pt idx="48">
                  <c:v>0.000452108947326214</c:v>
                </c:pt>
                <c:pt idx="49">
                  <c:v>0.000185232167320733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 formatCode="0.00E+00">
                  <c:v>1.80674892669007E-5</c:v>
                </c:pt>
                <c:pt idx="57" formatCode="0.00E+00">
                  <c:v>2.22569180449311E-5</c:v>
                </c:pt>
                <c:pt idx="58" formatCode="0.00E+00">
                  <c:v>1.45060126762593E-5</c:v>
                </c:pt>
                <c:pt idx="59" formatCode="0.00E+00">
                  <c:v>6.441131213893E-6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 formatCode="0.00E+00">
                  <c:v>6.92846481074417E-21</c:v>
                </c:pt>
                <c:pt idx="71" formatCode="0.00E+00">
                  <c:v>4.66342847387935E-7</c:v>
                </c:pt>
                <c:pt idx="72" formatCode="0.00E+00">
                  <c:v>5.6483982108087E-7</c:v>
                </c:pt>
                <c:pt idx="73" formatCode="0.00E+00">
                  <c:v>3.49360701079216E-7</c:v>
                </c:pt>
                <c:pt idx="74" formatCode="0.00E+00">
                  <c:v>1.43124167385455E-7</c:v>
                </c:pt>
                <c:pt idx="75" formatCode="0.00E+00">
                  <c:v>2.89513214393559E-23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 formatCode="0.00E+00">
                  <c:v>1.37279590749581E-8</c:v>
                </c:pt>
                <c:pt idx="82" formatCode="0.00E+00">
                  <c:v>1.66275939950812E-8</c:v>
                </c:pt>
                <c:pt idx="83" formatCode="0.00E+00">
                  <c:v>1.02846426073117E-8</c:v>
                </c:pt>
                <c:pt idx="84" formatCode="0.00E+00">
                  <c:v>4.21353199330397E-9</c:v>
                </c:pt>
                <c:pt idx="85" formatCode="0.00E+00">
                  <c:v>1.05982515983356E-24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 formatCode="0.00E+00">
                  <c:v>4.0776116064232E-10</c:v>
                </c:pt>
                <c:pt idx="92" formatCode="0.00E+00">
                  <c:v>4.98374751896168E-10</c:v>
                </c:pt>
                <c:pt idx="93" formatCode="0.00E+00">
                  <c:v>3.1714756938847E-10</c:v>
                </c:pt>
                <c:pt idx="94" formatCode="0.00E+00">
                  <c:v>1.35920386880772E-10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'prior interpolated'!$D$1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interpolated'!$D$2:$D$102</c:f>
              <c:numCache>
                <c:formatCode>General</c:formatCode>
                <c:ptCount val="101"/>
                <c:pt idx="0">
                  <c:v>0.07</c:v>
                </c:pt>
                <c:pt idx="1">
                  <c:v>0.07</c:v>
                </c:pt>
                <c:pt idx="2">
                  <c:v>0.07</c:v>
                </c:pt>
                <c:pt idx="3">
                  <c:v>0.07</c:v>
                </c:pt>
                <c:pt idx="4">
                  <c:v>0.07</c:v>
                </c:pt>
                <c:pt idx="5">
                  <c:v>0.07</c:v>
                </c:pt>
                <c:pt idx="6">
                  <c:v>0.07</c:v>
                </c:pt>
                <c:pt idx="7">
                  <c:v>0.07</c:v>
                </c:pt>
                <c:pt idx="8">
                  <c:v>0.07</c:v>
                </c:pt>
                <c:pt idx="9">
                  <c:v>0.07</c:v>
                </c:pt>
                <c:pt idx="10">
                  <c:v>0.07</c:v>
                </c:pt>
                <c:pt idx="11">
                  <c:v>0.07</c:v>
                </c:pt>
                <c:pt idx="12">
                  <c:v>0.07</c:v>
                </c:pt>
                <c:pt idx="13">
                  <c:v>0.07</c:v>
                </c:pt>
                <c:pt idx="14">
                  <c:v>0.07</c:v>
                </c:pt>
                <c:pt idx="15">
                  <c:v>0.07</c:v>
                </c:pt>
                <c:pt idx="16">
                  <c:v>0.07</c:v>
                </c:pt>
                <c:pt idx="17">
                  <c:v>0.07</c:v>
                </c:pt>
                <c:pt idx="18">
                  <c:v>0.07</c:v>
                </c:pt>
                <c:pt idx="19">
                  <c:v>0.07</c:v>
                </c:pt>
                <c:pt idx="20">
                  <c:v>0.07</c:v>
                </c:pt>
                <c:pt idx="21">
                  <c:v>0.07</c:v>
                </c:pt>
                <c:pt idx="22">
                  <c:v>0.07</c:v>
                </c:pt>
                <c:pt idx="23">
                  <c:v>0.07</c:v>
                </c:pt>
                <c:pt idx="24">
                  <c:v>0.0699999999999999</c:v>
                </c:pt>
                <c:pt idx="25">
                  <c:v>0.0699999999999999</c:v>
                </c:pt>
                <c:pt idx="26">
                  <c:v>0.07</c:v>
                </c:pt>
                <c:pt idx="27">
                  <c:v>0.07</c:v>
                </c:pt>
                <c:pt idx="28">
                  <c:v>0.07</c:v>
                </c:pt>
                <c:pt idx="29">
                  <c:v>0.07</c:v>
                </c:pt>
                <c:pt idx="30">
                  <c:v>0.07</c:v>
                </c:pt>
                <c:pt idx="31">
                  <c:v>0.07</c:v>
                </c:pt>
                <c:pt idx="32">
                  <c:v>0.07</c:v>
                </c:pt>
                <c:pt idx="33">
                  <c:v>0.07</c:v>
                </c:pt>
                <c:pt idx="34">
                  <c:v>0.07</c:v>
                </c:pt>
                <c:pt idx="35">
                  <c:v>0.07</c:v>
                </c:pt>
                <c:pt idx="36">
                  <c:v>0.07</c:v>
                </c:pt>
                <c:pt idx="37">
                  <c:v>0.07</c:v>
                </c:pt>
                <c:pt idx="38">
                  <c:v>0.07</c:v>
                </c:pt>
                <c:pt idx="39">
                  <c:v>0.07</c:v>
                </c:pt>
                <c:pt idx="40">
                  <c:v>0.07</c:v>
                </c:pt>
                <c:pt idx="41">
                  <c:v>0.07</c:v>
                </c:pt>
                <c:pt idx="42">
                  <c:v>0.07</c:v>
                </c:pt>
                <c:pt idx="43">
                  <c:v>0.07</c:v>
                </c:pt>
                <c:pt idx="44">
                  <c:v>0.07</c:v>
                </c:pt>
                <c:pt idx="45">
                  <c:v>0.07</c:v>
                </c:pt>
                <c:pt idx="46">
                  <c:v>0.07</c:v>
                </c:pt>
                <c:pt idx="47">
                  <c:v>0.07</c:v>
                </c:pt>
                <c:pt idx="48">
                  <c:v>0.0699999999999999</c:v>
                </c:pt>
                <c:pt idx="49">
                  <c:v>0.0699999999999999</c:v>
                </c:pt>
                <c:pt idx="50">
                  <c:v>0.0699999999999999</c:v>
                </c:pt>
                <c:pt idx="51">
                  <c:v>0.0699999999999999</c:v>
                </c:pt>
                <c:pt idx="52">
                  <c:v>0.0699999999999999</c:v>
                </c:pt>
                <c:pt idx="53">
                  <c:v>0.07</c:v>
                </c:pt>
                <c:pt idx="54">
                  <c:v>0.07</c:v>
                </c:pt>
                <c:pt idx="55">
                  <c:v>0.07</c:v>
                </c:pt>
                <c:pt idx="56">
                  <c:v>0.07</c:v>
                </c:pt>
                <c:pt idx="57">
                  <c:v>0.07</c:v>
                </c:pt>
                <c:pt idx="58">
                  <c:v>0.07</c:v>
                </c:pt>
                <c:pt idx="59">
                  <c:v>0.07</c:v>
                </c:pt>
                <c:pt idx="60">
                  <c:v>0.07</c:v>
                </c:pt>
                <c:pt idx="61">
                  <c:v>0.07</c:v>
                </c:pt>
                <c:pt idx="62">
                  <c:v>0.07</c:v>
                </c:pt>
                <c:pt idx="63">
                  <c:v>0.07</c:v>
                </c:pt>
                <c:pt idx="64">
                  <c:v>0.07</c:v>
                </c:pt>
                <c:pt idx="65">
                  <c:v>0.07</c:v>
                </c:pt>
                <c:pt idx="66">
                  <c:v>0.07</c:v>
                </c:pt>
                <c:pt idx="67">
                  <c:v>0.07</c:v>
                </c:pt>
                <c:pt idx="68">
                  <c:v>0.07</c:v>
                </c:pt>
                <c:pt idx="69">
                  <c:v>0.0699999999999999</c:v>
                </c:pt>
                <c:pt idx="70">
                  <c:v>0.0699999999999999</c:v>
                </c:pt>
                <c:pt idx="71">
                  <c:v>0.07</c:v>
                </c:pt>
                <c:pt idx="72">
                  <c:v>0.0699999999999999</c:v>
                </c:pt>
                <c:pt idx="73">
                  <c:v>0.0699999999999999</c:v>
                </c:pt>
                <c:pt idx="74">
                  <c:v>0.0699999999999999</c:v>
                </c:pt>
                <c:pt idx="75">
                  <c:v>0.0699999999999999</c:v>
                </c:pt>
                <c:pt idx="76">
                  <c:v>0.0699999999999999</c:v>
                </c:pt>
                <c:pt idx="77">
                  <c:v>0.0699999999999999</c:v>
                </c:pt>
                <c:pt idx="78">
                  <c:v>0.07</c:v>
                </c:pt>
                <c:pt idx="79">
                  <c:v>0.07</c:v>
                </c:pt>
                <c:pt idx="80">
                  <c:v>0.07</c:v>
                </c:pt>
                <c:pt idx="81">
                  <c:v>0.07</c:v>
                </c:pt>
                <c:pt idx="82">
                  <c:v>0.07</c:v>
                </c:pt>
                <c:pt idx="83">
                  <c:v>0.07</c:v>
                </c:pt>
                <c:pt idx="84">
                  <c:v>0.07</c:v>
                </c:pt>
                <c:pt idx="85">
                  <c:v>0.07</c:v>
                </c:pt>
                <c:pt idx="86">
                  <c:v>0.07</c:v>
                </c:pt>
                <c:pt idx="87">
                  <c:v>0.07</c:v>
                </c:pt>
                <c:pt idx="88">
                  <c:v>0.07</c:v>
                </c:pt>
                <c:pt idx="89">
                  <c:v>0.07</c:v>
                </c:pt>
                <c:pt idx="90">
                  <c:v>0.07</c:v>
                </c:pt>
                <c:pt idx="91">
                  <c:v>0.07</c:v>
                </c:pt>
                <c:pt idx="92">
                  <c:v>0.07</c:v>
                </c:pt>
                <c:pt idx="93">
                  <c:v>0.07</c:v>
                </c:pt>
                <c:pt idx="94">
                  <c:v>0.07</c:v>
                </c:pt>
                <c:pt idx="95">
                  <c:v>0.07</c:v>
                </c:pt>
                <c:pt idx="96">
                  <c:v>0.07</c:v>
                </c:pt>
                <c:pt idx="97">
                  <c:v>0.07</c:v>
                </c:pt>
                <c:pt idx="98">
                  <c:v>0.07</c:v>
                </c:pt>
                <c:pt idx="99">
                  <c:v>0.07</c:v>
                </c:pt>
                <c:pt idx="100">
                  <c:v>0.07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6988408"/>
        <c:axId val="-2076985368"/>
      </c:scatterChart>
      <c:valAx>
        <c:axId val="-2076988408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76985368"/>
        <c:crosses val="autoZero"/>
        <c:crossBetween val="midCat"/>
      </c:valAx>
      <c:valAx>
        <c:axId val="-2076985368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-2076988408"/>
        <c:crosses val="autoZero"/>
        <c:crossBetween val="midCat"/>
      </c:valAx>
    </c:plotArea>
    <c:plotVisOnly val="1"/>
    <c:dispBlanksAs val="gap"/>
    <c:showDLblsOverMax val="0"/>
  </c:chart>
  <c:spPr>
    <a:ln>
      <a:prstDash val="dash"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hulls!$B$1</c:f>
              <c:strCache>
                <c:ptCount val="1"/>
                <c:pt idx="0">
                  <c:v>Prior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hulls!$B$2:$B$102</c:f>
              <c:numCache>
                <c:formatCode>General</c:formatCode>
                <c:ptCount val="101"/>
                <c:pt idx="0">
                  <c:v>0.615707361</c:v>
                </c:pt>
                <c:pt idx="1">
                  <c:v>0.615707361</c:v>
                </c:pt>
                <c:pt idx="2">
                  <c:v>0.615707361</c:v>
                </c:pt>
                <c:pt idx="3">
                  <c:v>0.615707361</c:v>
                </c:pt>
                <c:pt idx="4">
                  <c:v>0.615707361</c:v>
                </c:pt>
                <c:pt idx="5">
                  <c:v>0.55</c:v>
                </c:pt>
                <c:pt idx="6">
                  <c:v>0.456438959</c:v>
                </c:pt>
                <c:pt idx="7">
                  <c:v>0.3496562</c:v>
                </c:pt>
                <c:pt idx="8">
                  <c:v>0.3515226</c:v>
                </c:pt>
                <c:pt idx="9">
                  <c:v>0.3520094</c:v>
                </c:pt>
                <c:pt idx="10">
                  <c:v>0.351</c:v>
                </c:pt>
                <c:pt idx="11">
                  <c:v>0.349</c:v>
                </c:pt>
                <c:pt idx="12">
                  <c:v>0.344492599</c:v>
                </c:pt>
                <c:pt idx="13">
                  <c:v>0.341</c:v>
                </c:pt>
                <c:pt idx="14">
                  <c:v>0.338</c:v>
                </c:pt>
                <c:pt idx="15">
                  <c:v>0.335</c:v>
                </c:pt>
                <c:pt idx="16">
                  <c:v>0.33</c:v>
                </c:pt>
                <c:pt idx="17">
                  <c:v>0.325</c:v>
                </c:pt>
                <c:pt idx="18">
                  <c:v>0.320272213</c:v>
                </c:pt>
                <c:pt idx="19">
                  <c:v>0.31664981</c:v>
                </c:pt>
                <c:pt idx="20">
                  <c:v>0.312</c:v>
                </c:pt>
                <c:pt idx="21">
                  <c:v>0.306322781</c:v>
                </c:pt>
                <c:pt idx="22">
                  <c:v>0.299618154</c:v>
                </c:pt>
                <c:pt idx="23">
                  <c:v>0.291752526</c:v>
                </c:pt>
                <c:pt idx="24">
                  <c:v>0.281924339</c:v>
                </c:pt>
                <c:pt idx="25">
                  <c:v>0.27</c:v>
                </c:pt>
                <c:pt idx="26">
                  <c:v>0.255979509</c:v>
                </c:pt>
                <c:pt idx="27">
                  <c:v>0.239862866</c:v>
                </c:pt>
                <c:pt idx="28">
                  <c:v>0.22169263</c:v>
                </c:pt>
                <c:pt idx="29">
                  <c:v>0.201724155</c:v>
                </c:pt>
                <c:pt idx="30">
                  <c:v>0.18</c:v>
                </c:pt>
                <c:pt idx="31">
                  <c:v>0.156520165</c:v>
                </c:pt>
                <c:pt idx="32">
                  <c:v>0.131284651</c:v>
                </c:pt>
                <c:pt idx="33">
                  <c:v>0.104891695</c:v>
                </c:pt>
                <c:pt idx="34">
                  <c:v>0.080930732</c:v>
                </c:pt>
                <c:pt idx="35">
                  <c:v>0.07</c:v>
                </c:pt>
                <c:pt idx="36">
                  <c:v>0.07</c:v>
                </c:pt>
                <c:pt idx="37">
                  <c:v>0.07</c:v>
                </c:pt>
                <c:pt idx="38">
                  <c:v>0.07</c:v>
                </c:pt>
                <c:pt idx="39">
                  <c:v>0.07</c:v>
                </c:pt>
                <c:pt idx="40">
                  <c:v>0.07</c:v>
                </c:pt>
                <c:pt idx="41">
                  <c:v>0.07</c:v>
                </c:pt>
                <c:pt idx="42">
                  <c:v>0.07</c:v>
                </c:pt>
                <c:pt idx="43">
                  <c:v>0.07</c:v>
                </c:pt>
                <c:pt idx="44">
                  <c:v>0.07</c:v>
                </c:pt>
                <c:pt idx="45">
                  <c:v>0.07</c:v>
                </c:pt>
                <c:pt idx="46">
                  <c:v>0.07</c:v>
                </c:pt>
                <c:pt idx="47">
                  <c:v>0.07</c:v>
                </c:pt>
                <c:pt idx="48">
                  <c:v>0.07</c:v>
                </c:pt>
                <c:pt idx="49">
                  <c:v>0.07</c:v>
                </c:pt>
                <c:pt idx="50">
                  <c:v>0.07</c:v>
                </c:pt>
                <c:pt idx="51">
                  <c:v>0.07</c:v>
                </c:pt>
                <c:pt idx="52">
                  <c:v>0.07</c:v>
                </c:pt>
                <c:pt idx="53">
                  <c:v>0.07</c:v>
                </c:pt>
                <c:pt idx="54">
                  <c:v>0.07</c:v>
                </c:pt>
                <c:pt idx="55">
                  <c:v>0.07</c:v>
                </c:pt>
                <c:pt idx="56">
                  <c:v>0.07</c:v>
                </c:pt>
                <c:pt idx="57">
                  <c:v>0.07</c:v>
                </c:pt>
                <c:pt idx="58">
                  <c:v>0.07</c:v>
                </c:pt>
                <c:pt idx="59">
                  <c:v>0.07</c:v>
                </c:pt>
                <c:pt idx="60">
                  <c:v>0.07</c:v>
                </c:pt>
                <c:pt idx="61">
                  <c:v>0.07</c:v>
                </c:pt>
                <c:pt idx="62">
                  <c:v>0.07</c:v>
                </c:pt>
                <c:pt idx="63">
                  <c:v>0.07</c:v>
                </c:pt>
                <c:pt idx="64">
                  <c:v>0.07</c:v>
                </c:pt>
                <c:pt idx="65">
                  <c:v>0.07</c:v>
                </c:pt>
                <c:pt idx="66">
                  <c:v>0.07</c:v>
                </c:pt>
                <c:pt idx="67">
                  <c:v>0.07</c:v>
                </c:pt>
                <c:pt idx="68">
                  <c:v>0.07</c:v>
                </c:pt>
                <c:pt idx="69">
                  <c:v>0.07</c:v>
                </c:pt>
                <c:pt idx="70">
                  <c:v>0.07</c:v>
                </c:pt>
                <c:pt idx="71">
                  <c:v>0.07</c:v>
                </c:pt>
                <c:pt idx="72">
                  <c:v>0.07</c:v>
                </c:pt>
                <c:pt idx="73">
                  <c:v>0.07</c:v>
                </c:pt>
                <c:pt idx="74">
                  <c:v>0.07</c:v>
                </c:pt>
                <c:pt idx="75">
                  <c:v>0.07</c:v>
                </c:pt>
                <c:pt idx="76">
                  <c:v>0.07</c:v>
                </c:pt>
                <c:pt idx="77">
                  <c:v>0.07</c:v>
                </c:pt>
                <c:pt idx="78">
                  <c:v>0.07</c:v>
                </c:pt>
                <c:pt idx="79">
                  <c:v>0.07</c:v>
                </c:pt>
                <c:pt idx="80">
                  <c:v>0.07</c:v>
                </c:pt>
                <c:pt idx="81">
                  <c:v>0.07</c:v>
                </c:pt>
                <c:pt idx="82">
                  <c:v>0.07</c:v>
                </c:pt>
                <c:pt idx="83">
                  <c:v>0.07</c:v>
                </c:pt>
                <c:pt idx="84">
                  <c:v>0.07</c:v>
                </c:pt>
                <c:pt idx="85">
                  <c:v>0.07</c:v>
                </c:pt>
                <c:pt idx="86">
                  <c:v>0.07</c:v>
                </c:pt>
                <c:pt idx="87">
                  <c:v>0.07</c:v>
                </c:pt>
                <c:pt idx="88">
                  <c:v>0.07</c:v>
                </c:pt>
                <c:pt idx="89">
                  <c:v>0.07</c:v>
                </c:pt>
                <c:pt idx="90">
                  <c:v>0.07</c:v>
                </c:pt>
                <c:pt idx="91">
                  <c:v>0.07</c:v>
                </c:pt>
                <c:pt idx="92">
                  <c:v>0.07</c:v>
                </c:pt>
                <c:pt idx="93">
                  <c:v>0.07</c:v>
                </c:pt>
                <c:pt idx="94">
                  <c:v>0.07</c:v>
                </c:pt>
                <c:pt idx="95">
                  <c:v>0.07</c:v>
                </c:pt>
                <c:pt idx="96">
                  <c:v>0.07</c:v>
                </c:pt>
                <c:pt idx="97">
                  <c:v>0.07</c:v>
                </c:pt>
                <c:pt idx="98">
                  <c:v>0.07</c:v>
                </c:pt>
                <c:pt idx="99">
                  <c:v>0.07</c:v>
                </c:pt>
                <c:pt idx="100">
                  <c:v>0.07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hulls!$C$1</c:f>
              <c:strCache>
                <c:ptCount val="1"/>
                <c:pt idx="0">
                  <c:v>Contribution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hulls!$C$2:$C$102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hulls!$D$1</c:f>
              <c:strCache>
                <c:ptCount val="1"/>
                <c:pt idx="0">
                  <c:v>Goal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hulls!$D$2:$D$102</c:f>
              <c:numCache>
                <c:formatCode>General</c:formatCode>
                <c:ptCount val="101"/>
                <c:pt idx="0">
                  <c:v>0.95</c:v>
                </c:pt>
                <c:pt idx="1">
                  <c:v>0.94997</c:v>
                </c:pt>
                <c:pt idx="2">
                  <c:v>0.94988</c:v>
                </c:pt>
                <c:pt idx="3">
                  <c:v>0.94973</c:v>
                </c:pt>
                <c:pt idx="4">
                  <c:v>0.94952</c:v>
                </c:pt>
                <c:pt idx="5">
                  <c:v>0.94925</c:v>
                </c:pt>
                <c:pt idx="6">
                  <c:v>0.94892</c:v>
                </c:pt>
                <c:pt idx="7">
                  <c:v>0.94853</c:v>
                </c:pt>
                <c:pt idx="8">
                  <c:v>0.94808</c:v>
                </c:pt>
                <c:pt idx="9">
                  <c:v>0.94757</c:v>
                </c:pt>
                <c:pt idx="10">
                  <c:v>0.947</c:v>
                </c:pt>
                <c:pt idx="11">
                  <c:v>0.94637</c:v>
                </c:pt>
                <c:pt idx="12">
                  <c:v>0.94568</c:v>
                </c:pt>
                <c:pt idx="13">
                  <c:v>0.94493</c:v>
                </c:pt>
                <c:pt idx="14">
                  <c:v>0.94412</c:v>
                </c:pt>
                <c:pt idx="15">
                  <c:v>0.94325</c:v>
                </c:pt>
                <c:pt idx="16">
                  <c:v>0.94232</c:v>
                </c:pt>
                <c:pt idx="17">
                  <c:v>0.94133</c:v>
                </c:pt>
                <c:pt idx="18">
                  <c:v>0.94028</c:v>
                </c:pt>
                <c:pt idx="19">
                  <c:v>0.93917</c:v>
                </c:pt>
                <c:pt idx="20">
                  <c:v>0.938</c:v>
                </c:pt>
                <c:pt idx="21">
                  <c:v>0.93677</c:v>
                </c:pt>
                <c:pt idx="22">
                  <c:v>0.93548</c:v>
                </c:pt>
                <c:pt idx="23">
                  <c:v>0.93413</c:v>
                </c:pt>
                <c:pt idx="24">
                  <c:v>0.93272</c:v>
                </c:pt>
                <c:pt idx="25">
                  <c:v>0.93125</c:v>
                </c:pt>
                <c:pt idx="26">
                  <c:v>0.92972</c:v>
                </c:pt>
                <c:pt idx="27">
                  <c:v>0.92813</c:v>
                </c:pt>
                <c:pt idx="28">
                  <c:v>0.92648</c:v>
                </c:pt>
                <c:pt idx="29">
                  <c:v>0.92477</c:v>
                </c:pt>
                <c:pt idx="30">
                  <c:v>0.923</c:v>
                </c:pt>
                <c:pt idx="31">
                  <c:v>0.92117</c:v>
                </c:pt>
                <c:pt idx="32">
                  <c:v>0.91928</c:v>
                </c:pt>
                <c:pt idx="33">
                  <c:v>0.91733</c:v>
                </c:pt>
                <c:pt idx="34">
                  <c:v>0.91532</c:v>
                </c:pt>
                <c:pt idx="35">
                  <c:v>0.91325</c:v>
                </c:pt>
                <c:pt idx="36">
                  <c:v>0.91112</c:v>
                </c:pt>
                <c:pt idx="37">
                  <c:v>0.90893</c:v>
                </c:pt>
                <c:pt idx="38">
                  <c:v>0.90668</c:v>
                </c:pt>
                <c:pt idx="39">
                  <c:v>0.90437</c:v>
                </c:pt>
                <c:pt idx="40">
                  <c:v>0.902</c:v>
                </c:pt>
                <c:pt idx="41">
                  <c:v>0.89957</c:v>
                </c:pt>
                <c:pt idx="42">
                  <c:v>0.89708</c:v>
                </c:pt>
                <c:pt idx="43">
                  <c:v>0.89453</c:v>
                </c:pt>
                <c:pt idx="44">
                  <c:v>0.89192</c:v>
                </c:pt>
                <c:pt idx="45">
                  <c:v>0.88925</c:v>
                </c:pt>
                <c:pt idx="46">
                  <c:v>0.88652</c:v>
                </c:pt>
                <c:pt idx="47">
                  <c:v>0.88373</c:v>
                </c:pt>
                <c:pt idx="48">
                  <c:v>0.88088</c:v>
                </c:pt>
                <c:pt idx="49">
                  <c:v>0.87797</c:v>
                </c:pt>
                <c:pt idx="50">
                  <c:v>0.875</c:v>
                </c:pt>
                <c:pt idx="51">
                  <c:v>0.87197</c:v>
                </c:pt>
                <c:pt idx="52">
                  <c:v>0.86888</c:v>
                </c:pt>
                <c:pt idx="53">
                  <c:v>0.86573</c:v>
                </c:pt>
                <c:pt idx="54">
                  <c:v>0.86252</c:v>
                </c:pt>
                <c:pt idx="55">
                  <c:v>0.85925</c:v>
                </c:pt>
                <c:pt idx="56">
                  <c:v>0.85592</c:v>
                </c:pt>
                <c:pt idx="57">
                  <c:v>0.85253</c:v>
                </c:pt>
                <c:pt idx="58">
                  <c:v>0.84908</c:v>
                </c:pt>
                <c:pt idx="59">
                  <c:v>0.84557</c:v>
                </c:pt>
                <c:pt idx="60">
                  <c:v>0.842</c:v>
                </c:pt>
                <c:pt idx="61">
                  <c:v>0.83837</c:v>
                </c:pt>
                <c:pt idx="62">
                  <c:v>0.83468</c:v>
                </c:pt>
                <c:pt idx="63">
                  <c:v>0.83093</c:v>
                </c:pt>
                <c:pt idx="64">
                  <c:v>0.82712</c:v>
                </c:pt>
                <c:pt idx="65">
                  <c:v>0.82325</c:v>
                </c:pt>
                <c:pt idx="66">
                  <c:v>0.81932</c:v>
                </c:pt>
                <c:pt idx="67">
                  <c:v>0.81533</c:v>
                </c:pt>
                <c:pt idx="68">
                  <c:v>0.81128</c:v>
                </c:pt>
                <c:pt idx="69">
                  <c:v>0.80717</c:v>
                </c:pt>
                <c:pt idx="70">
                  <c:v>0.803</c:v>
                </c:pt>
                <c:pt idx="71">
                  <c:v>0.79877</c:v>
                </c:pt>
                <c:pt idx="72">
                  <c:v>0.79448</c:v>
                </c:pt>
                <c:pt idx="73">
                  <c:v>0.79013</c:v>
                </c:pt>
                <c:pt idx="74">
                  <c:v>0.78572</c:v>
                </c:pt>
                <c:pt idx="75">
                  <c:v>0.78125</c:v>
                </c:pt>
                <c:pt idx="76">
                  <c:v>0.77672</c:v>
                </c:pt>
                <c:pt idx="77">
                  <c:v>0.77213</c:v>
                </c:pt>
                <c:pt idx="78">
                  <c:v>0.76748</c:v>
                </c:pt>
                <c:pt idx="79">
                  <c:v>0.76277</c:v>
                </c:pt>
                <c:pt idx="80">
                  <c:v>0.758</c:v>
                </c:pt>
                <c:pt idx="81">
                  <c:v>0.75317</c:v>
                </c:pt>
                <c:pt idx="82">
                  <c:v>0.74828</c:v>
                </c:pt>
                <c:pt idx="83">
                  <c:v>0.74333</c:v>
                </c:pt>
                <c:pt idx="84">
                  <c:v>0.73832</c:v>
                </c:pt>
                <c:pt idx="85">
                  <c:v>0.73325</c:v>
                </c:pt>
                <c:pt idx="86">
                  <c:v>0.72812</c:v>
                </c:pt>
                <c:pt idx="87">
                  <c:v>0.72293</c:v>
                </c:pt>
                <c:pt idx="88">
                  <c:v>0.71768</c:v>
                </c:pt>
                <c:pt idx="89">
                  <c:v>0.71237</c:v>
                </c:pt>
                <c:pt idx="90">
                  <c:v>0.707</c:v>
                </c:pt>
                <c:pt idx="91">
                  <c:v>0.70157</c:v>
                </c:pt>
                <c:pt idx="92">
                  <c:v>0.69608</c:v>
                </c:pt>
                <c:pt idx="93">
                  <c:v>0.69053</c:v>
                </c:pt>
                <c:pt idx="94">
                  <c:v>0.68492</c:v>
                </c:pt>
                <c:pt idx="95">
                  <c:v>0.67925</c:v>
                </c:pt>
                <c:pt idx="96">
                  <c:v>0.67352</c:v>
                </c:pt>
                <c:pt idx="97">
                  <c:v>0.66773</c:v>
                </c:pt>
                <c:pt idx="98">
                  <c:v>0.66188</c:v>
                </c:pt>
                <c:pt idx="99">
                  <c:v>0.655970000000001</c:v>
                </c:pt>
                <c:pt idx="100">
                  <c:v>0.65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5760984"/>
        <c:axId val="-2075757816"/>
      </c:scatterChart>
      <c:valAx>
        <c:axId val="-2075760984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75757816"/>
        <c:crosses val="autoZero"/>
        <c:crossBetween val="midCat"/>
      </c:valAx>
      <c:valAx>
        <c:axId val="-207575781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757609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interpolated!$C$1</c:f>
              <c:strCache>
                <c:ptCount val="1"/>
                <c:pt idx="0">
                  <c:v>Solution Pattern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interpolated!$C$2:$C$102</c:f>
              <c:numCache>
                <c:formatCode>General</c:formatCode>
                <c:ptCount val="101"/>
                <c:pt idx="0">
                  <c:v>0.4</c:v>
                </c:pt>
                <c:pt idx="1">
                  <c:v>0.39699088147945</c:v>
                </c:pt>
                <c:pt idx="2">
                  <c:v>0.398486322219176</c:v>
                </c:pt>
                <c:pt idx="3">
                  <c:v>0.404486322219176</c:v>
                </c:pt>
                <c:pt idx="4">
                  <c:v>0.41499088147945</c:v>
                </c:pt>
                <c:pt idx="5">
                  <c:v>0.43</c:v>
                </c:pt>
                <c:pt idx="6">
                  <c:v>0.449513677780824</c:v>
                </c:pt>
                <c:pt idx="7">
                  <c:v>0.473531914821922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0.369540297844318</c:v>
                </c:pt>
                <c:pt idx="29">
                  <c:v>0.336228466007184</c:v>
                </c:pt>
                <c:pt idx="30">
                  <c:v>0.299999999999999</c:v>
                </c:pt>
                <c:pt idx="31">
                  <c:v>0.260854899822764</c:v>
                </c:pt>
                <c:pt idx="32">
                  <c:v>0.218793165475478</c:v>
                </c:pt>
                <c:pt idx="33">
                  <c:v>0.174810470661609</c:v>
                </c:pt>
                <c:pt idx="34">
                  <c:v>0.13488085760196</c:v>
                </c:pt>
                <c:pt idx="35">
                  <c:v>0.0999999999999998</c:v>
                </c:pt>
                <c:pt idx="36">
                  <c:v>0.0701678978557267</c:v>
                </c:pt>
                <c:pt idx="37">
                  <c:v>0.0453845511691412</c:v>
                </c:pt>
                <c:pt idx="38">
                  <c:v>0.0255968781860231</c:v>
                </c:pt>
                <c:pt idx="39">
                  <c:v>0.0104863883810494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interpolated!$D$1</c:f>
              <c:strCache>
                <c:ptCount val="1"/>
                <c:pt idx="0">
                  <c:v>Embedding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interpolated!$D$2:$D$102</c:f>
              <c:numCache>
                <c:formatCode>General</c:formatCode>
                <c:ptCount val="101"/>
                <c:pt idx="0">
                  <c:v>0.4</c:v>
                </c:pt>
                <c:pt idx="1">
                  <c:v>0.400000304511701</c:v>
                </c:pt>
                <c:pt idx="2">
                  <c:v>0.400000456767551</c:v>
                </c:pt>
                <c:pt idx="3">
                  <c:v>0.400000456767551</c:v>
                </c:pt>
                <c:pt idx="4">
                  <c:v>0.400000304511701</c:v>
                </c:pt>
                <c:pt idx="5">
                  <c:v>0.4</c:v>
                </c:pt>
                <c:pt idx="6">
                  <c:v>0.399999543232448</c:v>
                </c:pt>
                <c:pt idx="7">
                  <c:v>0.399998934209045</c:v>
                </c:pt>
                <c:pt idx="8">
                  <c:v>0.399998325185643</c:v>
                </c:pt>
                <c:pt idx="9">
                  <c:v>0.399998629697344</c:v>
                </c:pt>
                <c:pt idx="10">
                  <c:v>0.399999999999999</c:v>
                </c:pt>
                <c:pt idx="11">
                  <c:v>0.400002436093609</c:v>
                </c:pt>
                <c:pt idx="12">
                  <c:v>0.400005937978174</c:v>
                </c:pt>
                <c:pt idx="13">
                  <c:v>0.400009592118589</c:v>
                </c:pt>
                <c:pt idx="14">
                  <c:v>0.400007917304232</c:v>
                </c:pt>
                <c:pt idx="15">
                  <c:v>0.4</c:v>
                </c:pt>
                <c:pt idx="16">
                  <c:v>0.399985840205892</c:v>
                </c:pt>
                <c:pt idx="17">
                  <c:v>0.399965437921908</c:v>
                </c:pt>
                <c:pt idx="18">
                  <c:v>0.39994412210282</c:v>
                </c:pt>
                <c:pt idx="19">
                  <c:v>0.39995386647726</c:v>
                </c:pt>
                <c:pt idx="20">
                  <c:v>0.399999999999999</c:v>
                </c:pt>
                <c:pt idx="21">
                  <c:v>0.400082522671038</c:v>
                </c:pt>
                <c:pt idx="22">
                  <c:v>0.400201434490375</c:v>
                </c:pt>
                <c:pt idx="23">
                  <c:v>0.400325675264484</c:v>
                </c:pt>
                <c:pt idx="24">
                  <c:v>0.400268883832201</c:v>
                </c:pt>
                <c:pt idx="25">
                  <c:v>0.399999999999999</c:v>
                </c:pt>
                <c:pt idx="26">
                  <c:v>0.399519023767878</c:v>
                </c:pt>
                <c:pt idx="27">
                  <c:v>0.398825955135838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0.0999999999999999</c:v>
                </c:pt>
                <c:pt idx="51">
                  <c:v>0.0774458327357929</c:v>
                </c:pt>
                <c:pt idx="52">
                  <c:v>0.054225299584277</c:v>
                </c:pt>
                <c:pt idx="53">
                  <c:v>0.0311157803532173</c:v>
                </c:pt>
                <c:pt idx="54">
                  <c:v>0.0127815538892033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interpolated!$E$1</c:f>
              <c:strCache>
                <c:ptCount val="1"/>
                <c:pt idx="0">
                  <c:v>Decomposition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interpolated!$E$2:$E$102</c:f>
              <c:numCache>
                <c:formatCode>General</c:formatCode>
                <c:ptCount val="101"/>
                <c:pt idx="46">
                  <c:v>0.100838376637489</c:v>
                </c:pt>
                <c:pt idx="47">
                  <c:v>0.102046445864596</c:v>
                </c:pt>
                <c:pt idx="48">
                  <c:v>0.103708655317975</c:v>
                </c:pt>
                <c:pt idx="49">
                  <c:v>0.106331690817557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0.0858861967002053</c:v>
                </c:pt>
                <c:pt idx="83">
                  <c:v>0.049411898231462</c:v>
                </c:pt>
                <c:pt idx="84">
                  <c:v>0.0202436411256652</c:v>
                </c:pt>
                <c:pt idx="85" formatCode="0.00E+00">
                  <c:v>1.0842021724855E-17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interpolated!$F$1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interpolated!$F$2:$F$102</c:f>
              <c:numCache>
                <c:formatCode>General</c:formatCode>
                <c:ptCount val="10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0.0999999999999999</c:v>
                </c:pt>
                <c:pt idx="9">
                  <c:v>0.0999999999999999</c:v>
                </c:pt>
                <c:pt idx="10">
                  <c:v>0.0999999999999999</c:v>
                </c:pt>
                <c:pt idx="11">
                  <c:v>0.1</c:v>
                </c:pt>
                <c:pt idx="12">
                  <c:v>0.0999999999999999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0.0999999999999999</c:v>
                </c:pt>
                <c:pt idx="19">
                  <c:v>0.0999999999999999</c:v>
                </c:pt>
                <c:pt idx="20">
                  <c:v>0.0999999999999999</c:v>
                </c:pt>
                <c:pt idx="21">
                  <c:v>0.0999999999999999</c:v>
                </c:pt>
                <c:pt idx="22">
                  <c:v>0.0999999999999999</c:v>
                </c:pt>
                <c:pt idx="23">
                  <c:v>0.0999999999999999</c:v>
                </c:pt>
                <c:pt idx="24">
                  <c:v>0.0999999999999999</c:v>
                </c:pt>
                <c:pt idx="25">
                  <c:v>0.0999999999999999</c:v>
                </c:pt>
                <c:pt idx="26">
                  <c:v>0.0999999999999999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  <c:pt idx="40">
                  <c:v>0.1</c:v>
                </c:pt>
                <c:pt idx="41">
                  <c:v>0.1</c:v>
                </c:pt>
                <c:pt idx="42">
                  <c:v>0.1</c:v>
                </c:pt>
                <c:pt idx="43">
                  <c:v>0.1</c:v>
                </c:pt>
                <c:pt idx="44">
                  <c:v>0.1</c:v>
                </c:pt>
                <c:pt idx="45">
                  <c:v>0.1</c:v>
                </c:pt>
                <c:pt idx="46">
                  <c:v>0.1</c:v>
                </c:pt>
                <c:pt idx="47">
                  <c:v>0.1</c:v>
                </c:pt>
                <c:pt idx="48">
                  <c:v>0.1</c:v>
                </c:pt>
                <c:pt idx="49">
                  <c:v>0.1</c:v>
                </c:pt>
                <c:pt idx="50">
                  <c:v>0.0999999999999999</c:v>
                </c:pt>
                <c:pt idx="51">
                  <c:v>0.0999999999999999</c:v>
                </c:pt>
                <c:pt idx="52">
                  <c:v>0.0999999999999999</c:v>
                </c:pt>
                <c:pt idx="53">
                  <c:v>0.0999999999999999</c:v>
                </c:pt>
                <c:pt idx="54">
                  <c:v>0.0999999999999999</c:v>
                </c:pt>
                <c:pt idx="55">
                  <c:v>0.0999999999999999</c:v>
                </c:pt>
                <c:pt idx="56">
                  <c:v>0.0999999999999999</c:v>
                </c:pt>
                <c:pt idx="57">
                  <c:v>0.0999999999999999</c:v>
                </c:pt>
                <c:pt idx="58">
                  <c:v>0.0999999999999999</c:v>
                </c:pt>
                <c:pt idx="59">
                  <c:v>0.1</c:v>
                </c:pt>
                <c:pt idx="60">
                  <c:v>0.1</c:v>
                </c:pt>
                <c:pt idx="61">
                  <c:v>0.1</c:v>
                </c:pt>
                <c:pt idx="62">
                  <c:v>0.1</c:v>
                </c:pt>
                <c:pt idx="63">
                  <c:v>0.1</c:v>
                </c:pt>
                <c:pt idx="64">
                  <c:v>0.1</c:v>
                </c:pt>
                <c:pt idx="65">
                  <c:v>0.1</c:v>
                </c:pt>
                <c:pt idx="66">
                  <c:v>0.1</c:v>
                </c:pt>
                <c:pt idx="67">
                  <c:v>0.1</c:v>
                </c:pt>
                <c:pt idx="68">
                  <c:v>0.1</c:v>
                </c:pt>
                <c:pt idx="69">
                  <c:v>0.0999999999999999</c:v>
                </c:pt>
                <c:pt idx="70">
                  <c:v>0.1</c:v>
                </c:pt>
                <c:pt idx="71">
                  <c:v>0.1</c:v>
                </c:pt>
                <c:pt idx="72">
                  <c:v>0.1</c:v>
                </c:pt>
                <c:pt idx="73">
                  <c:v>0.1</c:v>
                </c:pt>
                <c:pt idx="74">
                  <c:v>0.1</c:v>
                </c:pt>
                <c:pt idx="75">
                  <c:v>0.1</c:v>
                </c:pt>
                <c:pt idx="76">
                  <c:v>0.1</c:v>
                </c:pt>
                <c:pt idx="77">
                  <c:v>0.1</c:v>
                </c:pt>
                <c:pt idx="78">
                  <c:v>0.1</c:v>
                </c:pt>
                <c:pt idx="79">
                  <c:v>0.1</c:v>
                </c:pt>
                <c:pt idx="80">
                  <c:v>0.1</c:v>
                </c:pt>
                <c:pt idx="81">
                  <c:v>0.1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5715928"/>
        <c:axId val="-2075712680"/>
      </c:scatterChart>
      <c:valAx>
        <c:axId val="-2075715928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75712680"/>
        <c:crosses val="autoZero"/>
        <c:crossBetween val="midCat"/>
      </c:valAx>
      <c:valAx>
        <c:axId val="-2075712680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757159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73447980460776"/>
          <c:y val="0.202575641586468"/>
          <c:w val="0.515641039661709"/>
          <c:h val="0.293869568387285"/>
        </c:manualLayout>
      </c:layout>
      <c:overlay val="1"/>
      <c:txPr>
        <a:bodyPr/>
        <a:lstStyle/>
        <a:p>
          <a:pPr>
            <a:defRPr>
              <a:solidFill>
                <a:srgbClr val="FFFFFF"/>
              </a:solidFill>
              <a:latin typeface="Times"/>
              <a:cs typeface="Time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Oracle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Sheet1!$C$2:$C$6</c:f>
                <c:numCache>
                  <c:formatCode>General</c:formatCode>
                  <c:ptCount val="5"/>
                  <c:pt idx="0">
                    <c:v>0.00256004752560088</c:v>
                  </c:pt>
                  <c:pt idx="1">
                    <c:v>0.00212832902635925</c:v>
                  </c:pt>
                  <c:pt idx="2">
                    <c:v>0.00194353029304937</c:v>
                  </c:pt>
                  <c:pt idx="3">
                    <c:v>0.00254753606451444</c:v>
                  </c:pt>
                  <c:pt idx="4">
                    <c:v>0.00309379347331971</c:v>
                  </c:pt>
                </c:numCache>
              </c:numRef>
            </c:plus>
            <c:minus>
              <c:numRef>
                <c:f>Sheet1!$C$2:$C$6</c:f>
                <c:numCache>
                  <c:formatCode>General</c:formatCode>
                  <c:ptCount val="5"/>
                  <c:pt idx="0">
                    <c:v>0.00256004752560088</c:v>
                  </c:pt>
                  <c:pt idx="1">
                    <c:v>0.00212832902635925</c:v>
                  </c:pt>
                  <c:pt idx="2">
                    <c:v>0.00194353029304937</c:v>
                  </c:pt>
                  <c:pt idx="3">
                    <c:v>0.00254753606451444</c:v>
                  </c:pt>
                  <c:pt idx="4">
                    <c:v>0.00309379347331971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0.851472</c:v>
                </c:pt>
                <c:pt idx="1">
                  <c:v>0.808264</c:v>
                </c:pt>
                <c:pt idx="2">
                  <c:v>0.782091999999999</c:v>
                </c:pt>
                <c:pt idx="3">
                  <c:v>0.765556</c:v>
                </c:pt>
                <c:pt idx="4">
                  <c:v>0.752708999999999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Sheet1!$F$1</c:f>
              <c:strCache>
                <c:ptCount val="1"/>
                <c:pt idx="0">
                  <c:v>RNN</c:v>
                </c:pt>
              </c:strCache>
            </c:strRef>
          </c:tx>
          <c:spPr>
            <a:ln w="3175" cmpd="sng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Sheet1!$G$2:$G$6</c:f>
                <c:numCache>
                  <c:formatCode>General</c:formatCode>
                  <c:ptCount val="5"/>
                  <c:pt idx="0">
                    <c:v>0.00582642726000591</c:v>
                  </c:pt>
                  <c:pt idx="1">
                    <c:v>0.00815013797105159</c:v>
                  </c:pt>
                  <c:pt idx="2">
                    <c:v>0.00760938679299804</c:v>
                  </c:pt>
                  <c:pt idx="3">
                    <c:v>0.00927367488434463</c:v>
                  </c:pt>
                  <c:pt idx="4">
                    <c:v>0.0105373712686235</c:v>
                  </c:pt>
                </c:numCache>
              </c:numRef>
            </c:plus>
            <c:minus>
              <c:numRef>
                <c:f>Sheet1!$G$2:$G$6</c:f>
                <c:numCache>
                  <c:formatCode>General</c:formatCode>
                  <c:ptCount val="5"/>
                  <c:pt idx="0">
                    <c:v>0.00582642726000591</c:v>
                  </c:pt>
                  <c:pt idx="1">
                    <c:v>0.00815013797105159</c:v>
                  </c:pt>
                  <c:pt idx="2">
                    <c:v>0.00760938679299804</c:v>
                  </c:pt>
                  <c:pt idx="3">
                    <c:v>0.00927367488434463</c:v>
                  </c:pt>
                  <c:pt idx="4">
                    <c:v>0.0105373712686235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Sheet1!$F$2:$F$6</c:f>
              <c:numCache>
                <c:formatCode>0.000</c:formatCode>
                <c:ptCount val="5"/>
                <c:pt idx="0">
                  <c:v>0.846682653061223</c:v>
                </c:pt>
                <c:pt idx="1">
                  <c:v>0.805</c:v>
                </c:pt>
                <c:pt idx="2">
                  <c:v>0.78</c:v>
                </c:pt>
                <c:pt idx="3">
                  <c:v>0.76</c:v>
                </c:pt>
                <c:pt idx="4">
                  <c:v>0.751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Sheet1!$H$1</c:f>
              <c:strCache>
                <c:ptCount val="1"/>
                <c:pt idx="0">
                  <c:v>LSTM</c:v>
                </c:pt>
              </c:strCache>
            </c:strRef>
          </c:tx>
          <c:spPr>
            <a:ln w="3175" cmpd="sng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Sheet1!$I$2:$I$6</c:f>
                <c:numCache>
                  <c:formatCode>General</c:formatCode>
                  <c:ptCount val="5"/>
                  <c:pt idx="0">
                    <c:v>0.00538575138391662</c:v>
                  </c:pt>
                  <c:pt idx="1">
                    <c:v>0.00837531808799624</c:v>
                  </c:pt>
                  <c:pt idx="2">
                    <c:v>0.00874945401336363</c:v>
                  </c:pt>
                  <c:pt idx="3">
                    <c:v>0.00988292924596966</c:v>
                  </c:pt>
                  <c:pt idx="4">
                    <c:v>0.0117597437453251</c:v>
                  </c:pt>
                </c:numCache>
              </c:numRef>
            </c:plus>
            <c:minus>
              <c:numRef>
                <c:f>Sheet1!$I$2:$I$6</c:f>
                <c:numCache>
                  <c:formatCode>General</c:formatCode>
                  <c:ptCount val="5"/>
                  <c:pt idx="0">
                    <c:v>0.00538575138391662</c:v>
                  </c:pt>
                  <c:pt idx="1">
                    <c:v>0.00837531808799624</c:v>
                  </c:pt>
                  <c:pt idx="2">
                    <c:v>0.00874945401336363</c:v>
                  </c:pt>
                  <c:pt idx="3">
                    <c:v>0.00988292924596966</c:v>
                  </c:pt>
                  <c:pt idx="4">
                    <c:v>0.0117597437453251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0.847</c:v>
                </c:pt>
                <c:pt idx="1">
                  <c:v>0.809</c:v>
                </c:pt>
                <c:pt idx="2">
                  <c:v>0.781</c:v>
                </c:pt>
                <c:pt idx="3">
                  <c:v>0.759</c:v>
                </c:pt>
                <c:pt idx="4">
                  <c:v>0.752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BKT</c:v>
                </c:pt>
              </c:strCache>
            </c:strRef>
          </c:tx>
          <c:spPr>
            <a:ln w="3175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Sheet1!$E$2:$E$6</c:f>
                <c:numCache>
                  <c:formatCode>General</c:formatCode>
                  <c:ptCount val="5"/>
                  <c:pt idx="0">
                    <c:v>0.0107343381097707</c:v>
                  </c:pt>
                  <c:pt idx="1">
                    <c:v>0.0121019982275476</c:v>
                  </c:pt>
                  <c:pt idx="2">
                    <c:v>0.00750200591744785</c:v>
                  </c:pt>
                  <c:pt idx="3">
                    <c:v>0.00649082809929643</c:v>
                  </c:pt>
                  <c:pt idx="4">
                    <c:v>0.0116103428595819</c:v>
                  </c:pt>
                </c:numCache>
              </c:numRef>
            </c:plus>
            <c:minus>
              <c:numRef>
                <c:f>Sheet1!$E$2:$E$6</c:f>
                <c:numCache>
                  <c:formatCode>General</c:formatCode>
                  <c:ptCount val="5"/>
                  <c:pt idx="0">
                    <c:v>0.0107343381097707</c:v>
                  </c:pt>
                  <c:pt idx="1">
                    <c:v>0.0121019982275476</c:v>
                  </c:pt>
                  <c:pt idx="2">
                    <c:v>0.00750200591744785</c:v>
                  </c:pt>
                  <c:pt idx="3">
                    <c:v>0.00649082809929643</c:v>
                  </c:pt>
                  <c:pt idx="4">
                    <c:v>0.0116103428595819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0.819521428571429</c:v>
                </c:pt>
                <c:pt idx="1">
                  <c:v>0.716541836734694</c:v>
                </c:pt>
                <c:pt idx="2">
                  <c:v>0.659374489795917</c:v>
                </c:pt>
                <c:pt idx="3">
                  <c:v>0.640962244897958</c:v>
                </c:pt>
                <c:pt idx="4">
                  <c:v>0.612466326530612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8276680"/>
        <c:axId val="-2078270792"/>
      </c:lineChart>
      <c:catAx>
        <c:axId val="-2078276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Hidden Concepts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8270792"/>
        <c:crosses val="autoZero"/>
        <c:auto val="1"/>
        <c:lblAlgn val="ctr"/>
        <c:lblOffset val="100"/>
        <c:tickMarkSkip val="3000"/>
        <c:noMultiLvlLbl val="0"/>
      </c:catAx>
      <c:valAx>
        <c:axId val="-2078270792"/>
        <c:scaling>
          <c:orientation val="minMax"/>
          <c:max val="0.86"/>
          <c:min val="0.5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Test 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8276680"/>
        <c:crosses val="autoZero"/>
        <c:crossBetween val="between"/>
        <c:majorUnit val="0.1"/>
      </c:valAx>
    </c:plotArea>
    <c:legend>
      <c:legendPos val="l"/>
      <c:layout>
        <c:manualLayout>
          <c:xMode val="edge"/>
          <c:yMode val="edge"/>
          <c:x val="0.21707643896307"/>
          <c:y val="0.522698356525659"/>
          <c:w val="0.210365645596952"/>
          <c:h val="0.200798811665396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LSTM</c:v>
          </c:tx>
          <c:spPr>
            <a:ln w="19050" cmpd="sng"/>
          </c:spPr>
          <c:marker>
            <c:symbol val="none"/>
          </c:marker>
          <c:xVal>
            <c:numRef>
              <c:f>Sheet4!$A$3:$A$2230</c:f>
              <c:numCache>
                <c:formatCode>General</c:formatCode>
                <c:ptCount val="22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 formatCode="0.00E+00">
                  <c:v>1.4403618188889E-5</c:v>
                </c:pt>
                <c:pt idx="84" formatCode="0.00E+00">
                  <c:v>4.3210854566667E-5</c:v>
                </c:pt>
                <c:pt idx="85" formatCode="0.00E+00">
                  <c:v>8.6421709133334E-5</c:v>
                </c:pt>
                <c:pt idx="86">
                  <c:v>0.00018724703645556</c:v>
                </c:pt>
                <c:pt idx="87">
                  <c:v>0.00030247598196667</c:v>
                </c:pt>
                <c:pt idx="88">
                  <c:v>0.00043210854566667</c:v>
                </c:pt>
                <c:pt idx="89">
                  <c:v>0.0006625664366889</c:v>
                </c:pt>
                <c:pt idx="90">
                  <c:v>0.00083540985495556</c:v>
                </c:pt>
                <c:pt idx="91">
                  <c:v>0.0010370605096</c:v>
                </c:pt>
                <c:pt idx="92">
                  <c:v>0.0011522894551111</c:v>
                </c:pt>
                <c:pt idx="93">
                  <c:v>0.0013971509643222</c:v>
                </c:pt>
                <c:pt idx="94">
                  <c:v>0.0015555907644</c:v>
                </c:pt>
                <c:pt idx="95">
                  <c:v>0.0017860486554222</c:v>
                </c:pt>
                <c:pt idx="96">
                  <c:v>0.0020165065464445</c:v>
                </c:pt>
                <c:pt idx="97">
                  <c:v>0.0022469644374667</c:v>
                </c:pt>
                <c:pt idx="98">
                  <c:v>0.0024198078557334</c:v>
                </c:pt>
                <c:pt idx="99">
                  <c:v>0.0027798983104556</c:v>
                </c:pt>
                <c:pt idx="100">
                  <c:v>0.0030535670560445</c:v>
                </c:pt>
                <c:pt idx="101">
                  <c:v>0.0032984285652556</c:v>
                </c:pt>
                <c:pt idx="102">
                  <c:v>0.0034712719835223</c:v>
                </c:pt>
                <c:pt idx="103">
                  <c:v>0.0037161334927334</c:v>
                </c:pt>
                <c:pt idx="104">
                  <c:v>0.0038601696746223</c:v>
                </c:pt>
                <c:pt idx="105">
                  <c:v>0.0040762239474556</c:v>
                </c:pt>
                <c:pt idx="106">
                  <c:v>0.0042634709839112</c:v>
                </c:pt>
                <c:pt idx="107">
                  <c:v>0.0045227361113112</c:v>
                </c:pt>
                <c:pt idx="108">
                  <c:v>0.0046955795295778</c:v>
                </c:pt>
                <c:pt idx="109">
                  <c:v>0.0049692482751667</c:v>
                </c:pt>
                <c:pt idx="110">
                  <c:v>0.0051708989298112</c:v>
                </c:pt>
                <c:pt idx="111">
                  <c:v>0.0054589712935889</c:v>
                </c:pt>
                <c:pt idx="112">
                  <c:v>0.0057470436573667</c:v>
                </c:pt>
                <c:pt idx="113">
                  <c:v>0.0060495196393334</c:v>
                </c:pt>
                <c:pt idx="114">
                  <c:v>0.0063231883849223</c:v>
                </c:pt>
                <c:pt idx="115">
                  <c:v>0.0065968571305112</c:v>
                </c:pt>
                <c:pt idx="116">
                  <c:v>0.0069425439670445</c:v>
                </c:pt>
                <c:pt idx="117">
                  <c:v>0.007273827185389</c:v>
                </c:pt>
                <c:pt idx="118">
                  <c:v>0.0075618995491668</c:v>
                </c:pt>
                <c:pt idx="119">
                  <c:v>0.0079940080948334</c:v>
                </c:pt>
                <c:pt idx="120">
                  <c:v>0.0083973094041223</c:v>
                </c:pt>
                <c:pt idx="121">
                  <c:v>0.0086565745315223</c:v>
                </c:pt>
                <c:pt idx="122">
                  <c:v>0.0090022613680557</c:v>
                </c:pt>
                <c:pt idx="123">
                  <c:v>0.0092903337318334</c:v>
                </c:pt>
                <c:pt idx="124">
                  <c:v>0.0096504241865557</c:v>
                </c:pt>
                <c:pt idx="125">
                  <c:v>0.0099817074049001</c:v>
                </c:pt>
                <c:pt idx="126">
                  <c:v>0.010370605096</c:v>
                </c:pt>
                <c:pt idx="127">
                  <c:v>0.0107595027871</c:v>
                </c:pt>
                <c:pt idx="128">
                  <c:v>0.011162804096389</c:v>
                </c:pt>
                <c:pt idx="129">
                  <c:v>0.0115372981693</c:v>
                </c:pt>
                <c:pt idx="130">
                  <c:v>0.011969406714967</c:v>
                </c:pt>
                <c:pt idx="131">
                  <c:v>0.012343900787878</c:v>
                </c:pt>
                <c:pt idx="132">
                  <c:v>0.012776009333545</c:v>
                </c:pt>
                <c:pt idx="133">
                  <c:v>0.013136099788267</c:v>
                </c:pt>
                <c:pt idx="134">
                  <c:v>0.013452979388422</c:v>
                </c:pt>
                <c:pt idx="135">
                  <c:v>0.013827473461333</c:v>
                </c:pt>
                <c:pt idx="136">
                  <c:v>0.014230774770622</c:v>
                </c:pt>
                <c:pt idx="137">
                  <c:v>0.014706094170856</c:v>
                </c:pt>
                <c:pt idx="138">
                  <c:v>0.0151670099529</c:v>
                </c:pt>
                <c:pt idx="139">
                  <c:v>0.015714347444078</c:v>
                </c:pt>
                <c:pt idx="140">
                  <c:v>0.016189666844311</c:v>
                </c:pt>
                <c:pt idx="141">
                  <c:v>0.016823426044622</c:v>
                </c:pt>
                <c:pt idx="142">
                  <c:v>0.017457185244934</c:v>
                </c:pt>
                <c:pt idx="143">
                  <c:v>0.018033329972489</c:v>
                </c:pt>
                <c:pt idx="144">
                  <c:v>0.018739107263745</c:v>
                </c:pt>
                <c:pt idx="145">
                  <c:v>0.019387270082245</c:v>
                </c:pt>
                <c:pt idx="146">
                  <c:v>0.020049836518934</c:v>
                </c:pt>
                <c:pt idx="147">
                  <c:v>0.020856439137511</c:v>
                </c:pt>
                <c:pt idx="148">
                  <c:v>0.021562216428767</c:v>
                </c:pt>
                <c:pt idx="149">
                  <c:v>0.022138361156322</c:v>
                </c:pt>
                <c:pt idx="150">
                  <c:v>0.022844138447578</c:v>
                </c:pt>
                <c:pt idx="151">
                  <c:v>0.023650741066156</c:v>
                </c:pt>
                <c:pt idx="152">
                  <c:v>0.024399729211978</c:v>
                </c:pt>
                <c:pt idx="153">
                  <c:v>0.025033488412289</c:v>
                </c:pt>
                <c:pt idx="154">
                  <c:v>0.025912109121811</c:v>
                </c:pt>
                <c:pt idx="155">
                  <c:v>0.026589079176689</c:v>
                </c:pt>
                <c:pt idx="156">
                  <c:v>0.027338067322511</c:v>
                </c:pt>
                <c:pt idx="157">
                  <c:v>0.0283895314503</c:v>
                </c:pt>
                <c:pt idx="158">
                  <c:v>0.0292969593962</c:v>
                </c:pt>
                <c:pt idx="159">
                  <c:v>0.030218790960289</c:v>
                </c:pt>
                <c:pt idx="160">
                  <c:v>0.0312414478517</c:v>
                </c:pt>
                <c:pt idx="161">
                  <c:v>0.032120068561223</c:v>
                </c:pt>
                <c:pt idx="162">
                  <c:v>0.033200339925389</c:v>
                </c:pt>
                <c:pt idx="163">
                  <c:v>0.034280611289556</c:v>
                </c:pt>
                <c:pt idx="164">
                  <c:v>0.0353896898901</c:v>
                </c:pt>
                <c:pt idx="165">
                  <c:v>0.036412346781512</c:v>
                </c:pt>
                <c:pt idx="166">
                  <c:v>0.037348581963789</c:v>
                </c:pt>
                <c:pt idx="167">
                  <c:v>0.038572889509845</c:v>
                </c:pt>
                <c:pt idx="168">
                  <c:v>0.039782793437712</c:v>
                </c:pt>
                <c:pt idx="169">
                  <c:v>0.040935082892823</c:v>
                </c:pt>
                <c:pt idx="170">
                  <c:v>0.041986547020612</c:v>
                </c:pt>
                <c:pt idx="171">
                  <c:v>0.043052414766589</c:v>
                </c:pt>
                <c:pt idx="172">
                  <c:v>0.044276722312645</c:v>
                </c:pt>
                <c:pt idx="173">
                  <c:v>0.045400204531378</c:v>
                </c:pt>
                <c:pt idx="174">
                  <c:v>0.046797355495701</c:v>
                </c:pt>
                <c:pt idx="175">
                  <c:v>0.047935241332623</c:v>
                </c:pt>
                <c:pt idx="176">
                  <c:v>0.049101934405923</c:v>
                </c:pt>
                <c:pt idx="177">
                  <c:v>0.050571103461189</c:v>
                </c:pt>
                <c:pt idx="178">
                  <c:v>0.052040272516456</c:v>
                </c:pt>
                <c:pt idx="179">
                  <c:v>0.053394212626212</c:v>
                </c:pt>
                <c:pt idx="180">
                  <c:v>0.054834574445101</c:v>
                </c:pt>
                <c:pt idx="181">
                  <c:v>0.056058881991156</c:v>
                </c:pt>
                <c:pt idx="182">
                  <c:v>0.057326400391778</c:v>
                </c:pt>
                <c:pt idx="183">
                  <c:v>0.058781165828856</c:v>
                </c:pt>
                <c:pt idx="184">
                  <c:v>0.060192720411367</c:v>
                </c:pt>
                <c:pt idx="185">
                  <c:v>0.061561064139312</c:v>
                </c:pt>
                <c:pt idx="186">
                  <c:v>0.062943811485445</c:v>
                </c:pt>
                <c:pt idx="187">
                  <c:v>0.064470595013467</c:v>
                </c:pt>
                <c:pt idx="188">
                  <c:v>0.066069396632434</c:v>
                </c:pt>
                <c:pt idx="189">
                  <c:v>0.067495354833134</c:v>
                </c:pt>
                <c:pt idx="190">
                  <c:v>0.069166174543045</c:v>
                </c:pt>
                <c:pt idx="191">
                  <c:v>0.070736168925634</c:v>
                </c:pt>
                <c:pt idx="192">
                  <c:v>0.072450199490112</c:v>
                </c:pt>
                <c:pt idx="193">
                  <c:v>0.073890561309001</c:v>
                </c:pt>
                <c:pt idx="194">
                  <c:v>0.075546977400723</c:v>
                </c:pt>
                <c:pt idx="195">
                  <c:v>0.077491465856223</c:v>
                </c:pt>
                <c:pt idx="196">
                  <c:v>0.079162285566134</c:v>
                </c:pt>
                <c:pt idx="197">
                  <c:v>0.08090512336699</c:v>
                </c:pt>
                <c:pt idx="198">
                  <c:v>0.08271997925879</c:v>
                </c:pt>
                <c:pt idx="199">
                  <c:v>0.084376395350512</c:v>
                </c:pt>
                <c:pt idx="200">
                  <c:v>0.086162444005934</c:v>
                </c:pt>
                <c:pt idx="201">
                  <c:v>0.088020510752301</c:v>
                </c:pt>
                <c:pt idx="202">
                  <c:v>0.089763348553157</c:v>
                </c:pt>
                <c:pt idx="203">
                  <c:v>0.091707837008657</c:v>
                </c:pt>
                <c:pt idx="204">
                  <c:v>0.09373874717329</c:v>
                </c:pt>
                <c:pt idx="205">
                  <c:v>0.095452777737768</c:v>
                </c:pt>
                <c:pt idx="206">
                  <c:v>0.097152404684057</c:v>
                </c:pt>
                <c:pt idx="207">
                  <c:v>0.098938453339479</c:v>
                </c:pt>
                <c:pt idx="208">
                  <c:v>0.10082532732222</c:v>
                </c:pt>
                <c:pt idx="209">
                  <c:v>0.10274100854135</c:v>
                </c:pt>
                <c:pt idx="210">
                  <c:v>0.10464228614228</c:v>
                </c:pt>
                <c:pt idx="211">
                  <c:v>0.10677402163423</c:v>
                </c:pt>
                <c:pt idx="212">
                  <c:v>0.10881933541706</c:v>
                </c:pt>
                <c:pt idx="213">
                  <c:v>0.11089345643626</c:v>
                </c:pt>
                <c:pt idx="214">
                  <c:v>0.1130395955464</c:v>
                </c:pt>
                <c:pt idx="215">
                  <c:v>0.11488325867458</c:v>
                </c:pt>
                <c:pt idx="216">
                  <c:v>0.1169285724574</c:v>
                </c:pt>
                <c:pt idx="217">
                  <c:v>0.11910351880392</c:v>
                </c:pt>
                <c:pt idx="218">
                  <c:v>0.12129286876863</c:v>
                </c:pt>
                <c:pt idx="219">
                  <c:v>0.12317974275138</c:v>
                </c:pt>
                <c:pt idx="220">
                  <c:v>0.1252250565342</c:v>
                </c:pt>
                <c:pt idx="221">
                  <c:v>0.12732798478978</c:v>
                </c:pt>
                <c:pt idx="222">
                  <c:v>0.12953173837268</c:v>
                </c:pt>
                <c:pt idx="223">
                  <c:v>0.13177870281015</c:v>
                </c:pt>
                <c:pt idx="224">
                  <c:v>0.13408328172037</c:v>
                </c:pt>
                <c:pt idx="225">
                  <c:v>0.13628703530327</c:v>
                </c:pt>
                <c:pt idx="226">
                  <c:v>0.13826033099515</c:v>
                </c:pt>
                <c:pt idx="227">
                  <c:v>0.14047848819623</c:v>
                </c:pt>
                <c:pt idx="228">
                  <c:v>0.14253820559725</c:v>
                </c:pt>
                <c:pt idx="229">
                  <c:v>0.14475636279833</c:v>
                </c:pt>
                <c:pt idx="230">
                  <c:v>0.14706094170856</c:v>
                </c:pt>
                <c:pt idx="231">
                  <c:v>0.14916386996413</c:v>
                </c:pt>
                <c:pt idx="232">
                  <c:v>0.15151165972892</c:v>
                </c:pt>
                <c:pt idx="233">
                  <c:v>0.15372981693001</c:v>
                </c:pt>
                <c:pt idx="234">
                  <c:v>0.15627925734945</c:v>
                </c:pt>
                <c:pt idx="235">
                  <c:v>0.15856943264148</c:v>
                </c:pt>
                <c:pt idx="236">
                  <c:v>0.16085960793351</c:v>
                </c:pt>
                <c:pt idx="237">
                  <c:v>0.16299134342547</c:v>
                </c:pt>
                <c:pt idx="238">
                  <c:v>0.16539674766301</c:v>
                </c:pt>
                <c:pt idx="239">
                  <c:v>0.16755729039135</c:v>
                </c:pt>
                <c:pt idx="240">
                  <c:v>0.1699482910107</c:v>
                </c:pt>
                <c:pt idx="241">
                  <c:v>0.17192158670258</c:v>
                </c:pt>
                <c:pt idx="242">
                  <c:v>0.1743557981765</c:v>
                </c:pt>
                <c:pt idx="243">
                  <c:v>0.17686202774137</c:v>
                </c:pt>
                <c:pt idx="244">
                  <c:v>0.17938266092442</c:v>
                </c:pt>
                <c:pt idx="245">
                  <c:v>0.18164402898008</c:v>
                </c:pt>
                <c:pt idx="246">
                  <c:v>0.1839486078903</c:v>
                </c:pt>
                <c:pt idx="247">
                  <c:v>0.18664208449162</c:v>
                </c:pt>
                <c:pt idx="248">
                  <c:v>0.18922033214744</c:v>
                </c:pt>
                <c:pt idx="249">
                  <c:v>0.19174096533049</c:v>
                </c:pt>
                <c:pt idx="250">
                  <c:v>0.19391591167701</c:v>
                </c:pt>
                <c:pt idx="251">
                  <c:v>0.1962637014418</c:v>
                </c:pt>
                <c:pt idx="252">
                  <c:v>0.19879873824305</c:v>
                </c:pt>
                <c:pt idx="253">
                  <c:v>0.20121854609878</c:v>
                </c:pt>
                <c:pt idx="254">
                  <c:v>0.20347991415444</c:v>
                </c:pt>
                <c:pt idx="255">
                  <c:v>0.20625981246489</c:v>
                </c:pt>
                <c:pt idx="256">
                  <c:v>0.20879484926614</c:v>
                </c:pt>
                <c:pt idx="257">
                  <c:v>0.21122906074006</c:v>
                </c:pt>
                <c:pt idx="258">
                  <c:v>0.21382171201406</c:v>
                </c:pt>
                <c:pt idx="259">
                  <c:v>0.21625592348798</c:v>
                </c:pt>
                <c:pt idx="260">
                  <c:v>0.21890618923474</c:v>
                </c:pt>
                <c:pt idx="261">
                  <c:v>0.22165728030881</c:v>
                </c:pt>
                <c:pt idx="262">
                  <c:v>0.22449479309202</c:v>
                </c:pt>
                <c:pt idx="263">
                  <c:v>0.22730349863886</c:v>
                </c:pt>
                <c:pt idx="264">
                  <c:v>0.23011220418569</c:v>
                </c:pt>
                <c:pt idx="265">
                  <c:v>0.2330793495326</c:v>
                </c:pt>
                <c:pt idx="266">
                  <c:v>0.23578722975211</c:v>
                </c:pt>
                <c:pt idx="267">
                  <c:v>0.23879758595359</c:v>
                </c:pt>
                <c:pt idx="268">
                  <c:v>0.24164950235499</c:v>
                </c:pt>
                <c:pt idx="269">
                  <c:v>0.24405490659254</c:v>
                </c:pt>
                <c:pt idx="270">
                  <c:v>0.24697884108488</c:v>
                </c:pt>
                <c:pt idx="271">
                  <c:v>0.24971552854077</c:v>
                </c:pt>
                <c:pt idx="272">
                  <c:v>0.25256744494217</c:v>
                </c:pt>
                <c:pt idx="273">
                  <c:v>0.25520330707074</c:v>
                </c:pt>
                <c:pt idx="274">
                  <c:v>0.25762311492647</c:v>
                </c:pt>
                <c:pt idx="275">
                  <c:v>0.26046062770968</c:v>
                </c:pt>
                <c:pt idx="276">
                  <c:v>0.26329814049289</c:v>
                </c:pt>
                <c:pt idx="277">
                  <c:v>0.26674060524004</c:v>
                </c:pt>
                <c:pt idx="278">
                  <c:v>0.26946288907774</c:v>
                </c:pt>
                <c:pt idx="279">
                  <c:v>0.2720987512063</c:v>
                </c:pt>
                <c:pt idx="280">
                  <c:v>0.27479222780763</c:v>
                </c:pt>
                <c:pt idx="281">
                  <c:v>0.27774496953635</c:v>
                </c:pt>
                <c:pt idx="282">
                  <c:v>0.28074092211964</c:v>
                </c:pt>
                <c:pt idx="283">
                  <c:v>0.28369366384836</c:v>
                </c:pt>
                <c:pt idx="284">
                  <c:v>0.28645915854063</c:v>
                </c:pt>
                <c:pt idx="285">
                  <c:v>0.28919584599651</c:v>
                </c:pt>
                <c:pt idx="286">
                  <c:v>0.29227822028894</c:v>
                </c:pt>
                <c:pt idx="287">
                  <c:v>0.2951733475449</c:v>
                </c:pt>
                <c:pt idx="288">
                  <c:v>0.29834214354646</c:v>
                </c:pt>
                <c:pt idx="289">
                  <c:v>0.30090598758408</c:v>
                </c:pt>
                <c:pt idx="290">
                  <c:v>0.30358506056721</c:v>
                </c:pt>
                <c:pt idx="291">
                  <c:v>0.30648018782318</c:v>
                </c:pt>
                <c:pt idx="292">
                  <c:v>0.30973540553387</c:v>
                </c:pt>
                <c:pt idx="293">
                  <c:v>0.31273135811716</c:v>
                </c:pt>
                <c:pt idx="294">
                  <c:v>0.31588575050053</c:v>
                </c:pt>
                <c:pt idx="295">
                  <c:v>0.31882408861106</c:v>
                </c:pt>
                <c:pt idx="296">
                  <c:v>0.32182004119435</c:v>
                </c:pt>
                <c:pt idx="297">
                  <c:v>0.32471516845031</c:v>
                </c:pt>
                <c:pt idx="298">
                  <c:v>0.3281000187247</c:v>
                </c:pt>
                <c:pt idx="299">
                  <c:v>0.33129762196264</c:v>
                </c:pt>
                <c:pt idx="300">
                  <c:v>0.33450962881876</c:v>
                </c:pt>
                <c:pt idx="301">
                  <c:v>0.33760640672937</c:v>
                </c:pt>
                <c:pt idx="302">
                  <c:v>0.3408040099673</c:v>
                </c:pt>
                <c:pt idx="303">
                  <c:v>0.34433289642358</c:v>
                </c:pt>
                <c:pt idx="304">
                  <c:v>0.34776095755254</c:v>
                </c:pt>
                <c:pt idx="305">
                  <c:v>0.35062727757213</c:v>
                </c:pt>
                <c:pt idx="306">
                  <c:v>0.35398332061014</c:v>
                </c:pt>
                <c:pt idx="307">
                  <c:v>0.35744018897547</c:v>
                </c:pt>
                <c:pt idx="308">
                  <c:v>0.36053696688608</c:v>
                </c:pt>
                <c:pt idx="309">
                  <c:v>0.36396502801504</c:v>
                </c:pt>
                <c:pt idx="310">
                  <c:v>0.36722024572573</c:v>
                </c:pt>
                <c:pt idx="311">
                  <c:v>0.37063390323649</c:v>
                </c:pt>
                <c:pt idx="312">
                  <c:v>0.37440765120198</c:v>
                </c:pt>
                <c:pt idx="313">
                  <c:v>0.37773488700362</c:v>
                </c:pt>
                <c:pt idx="314">
                  <c:v>0.38139340602359</c:v>
                </c:pt>
                <c:pt idx="315">
                  <c:v>0.38495109971625</c:v>
                </c:pt>
                <c:pt idx="316">
                  <c:v>0.38847998617253</c:v>
                </c:pt>
                <c:pt idx="317">
                  <c:v>0.39195125815605</c:v>
                </c:pt>
                <c:pt idx="318">
                  <c:v>0.39539372290319</c:v>
                </c:pt>
                <c:pt idx="319">
                  <c:v>0.39895141659585</c:v>
                </c:pt>
                <c:pt idx="320">
                  <c:v>0.40213461621559</c:v>
                </c:pt>
                <c:pt idx="321">
                  <c:v>0.40557708096274</c:v>
                </c:pt>
                <c:pt idx="322">
                  <c:v>0.40897633485532</c:v>
                </c:pt>
                <c:pt idx="323">
                  <c:v>0.41272127558443</c:v>
                </c:pt>
                <c:pt idx="324">
                  <c:v>0.41643740907716</c:v>
                </c:pt>
                <c:pt idx="325">
                  <c:v>0.41979345211517</c:v>
                </c:pt>
                <c:pt idx="326">
                  <c:v>0.42356720008066</c:v>
                </c:pt>
                <c:pt idx="327">
                  <c:v>0.42736975528253</c:v>
                </c:pt>
                <c:pt idx="328">
                  <c:v>0.43121552133896</c:v>
                </c:pt>
                <c:pt idx="329">
                  <c:v>0.43468679332248</c:v>
                </c:pt>
                <c:pt idx="330">
                  <c:v>0.43847494490616</c:v>
                </c:pt>
                <c:pt idx="331">
                  <c:v>0.44226309648984</c:v>
                </c:pt>
                <c:pt idx="332">
                  <c:v>0.44579198294612</c:v>
                </c:pt>
                <c:pt idx="333">
                  <c:v>0.44970976709349</c:v>
                </c:pt>
                <c:pt idx="334">
                  <c:v>0.45328186440434</c:v>
                </c:pt>
                <c:pt idx="335">
                  <c:v>0.45730047387904</c:v>
                </c:pt>
                <c:pt idx="336">
                  <c:v>0.46124706526279</c:v>
                </c:pt>
                <c:pt idx="337">
                  <c:v>0.46540971091938</c:v>
                </c:pt>
                <c:pt idx="338">
                  <c:v>0.46888098290291</c:v>
                </c:pt>
                <c:pt idx="339">
                  <c:v>0.47300041770493</c:v>
                </c:pt>
                <c:pt idx="340">
                  <c:v>0.47694700908868</c:v>
                </c:pt>
                <c:pt idx="341">
                  <c:v>0.48083598599968</c:v>
                </c:pt>
                <c:pt idx="342">
                  <c:v>0.48458092672879</c:v>
                </c:pt>
                <c:pt idx="343">
                  <c:v>0.48857072896712</c:v>
                </c:pt>
                <c:pt idx="344">
                  <c:v>0.49269016376914</c:v>
                </c:pt>
                <c:pt idx="345">
                  <c:v>0.49662235153471</c:v>
                </c:pt>
                <c:pt idx="346">
                  <c:v>0.50035288864563</c:v>
                </c:pt>
                <c:pt idx="347">
                  <c:v>0.50457314877497</c:v>
                </c:pt>
                <c:pt idx="348">
                  <c:v>0.50823166779495</c:v>
                </c:pt>
                <c:pt idx="349">
                  <c:v>0.51232229536059</c:v>
                </c:pt>
                <c:pt idx="350">
                  <c:v>0.51636971207167</c:v>
                </c:pt>
                <c:pt idx="351">
                  <c:v>0.52041712878275</c:v>
                </c:pt>
                <c:pt idx="352">
                  <c:v>0.52483903956674</c:v>
                </c:pt>
                <c:pt idx="353">
                  <c:v>0.52885764904144</c:v>
                </c:pt>
                <c:pt idx="354">
                  <c:v>0.53283304766157</c:v>
                </c:pt>
                <c:pt idx="355">
                  <c:v>0.53685165713627</c:v>
                </c:pt>
                <c:pt idx="356">
                  <c:v>0.54108632088381</c:v>
                </c:pt>
                <c:pt idx="357">
                  <c:v>0.54513373759488</c:v>
                </c:pt>
                <c:pt idx="358">
                  <c:v>0.54915234706958</c:v>
                </c:pt>
                <c:pt idx="359">
                  <c:v>0.55335820358074</c:v>
                </c:pt>
                <c:pt idx="360">
                  <c:v>0.55786653607386</c:v>
                </c:pt>
                <c:pt idx="361">
                  <c:v>0.56192835640313</c:v>
                </c:pt>
                <c:pt idx="362">
                  <c:v>0.56607659844153</c:v>
                </c:pt>
                <c:pt idx="363">
                  <c:v>0.57031126218906</c:v>
                </c:pt>
                <c:pt idx="364">
                  <c:v>0.57489161277313</c:v>
                </c:pt>
                <c:pt idx="365">
                  <c:v>0.57922710184798</c:v>
                </c:pt>
                <c:pt idx="366">
                  <c:v>0.58386506690481</c:v>
                </c:pt>
                <c:pt idx="367">
                  <c:v>0.58794129085226</c:v>
                </c:pt>
                <c:pt idx="368">
                  <c:v>0.59226237630893</c:v>
                </c:pt>
                <c:pt idx="369">
                  <c:v>0.59705878116583</c:v>
                </c:pt>
                <c:pt idx="370">
                  <c:v>0.60166793898627</c:v>
                </c:pt>
                <c:pt idx="371">
                  <c:v>0.60607544615207</c:v>
                </c:pt>
                <c:pt idx="372">
                  <c:v>0.61052616417244</c:v>
                </c:pt>
                <c:pt idx="373">
                  <c:v>0.61536577988391</c:v>
                </c:pt>
                <c:pt idx="374">
                  <c:v>0.61984530514065</c:v>
                </c:pt>
                <c:pt idx="375">
                  <c:v>0.62439684848834</c:v>
                </c:pt>
                <c:pt idx="376">
                  <c:v>0.62874674118138</c:v>
                </c:pt>
                <c:pt idx="377">
                  <c:v>0.63337030262002</c:v>
                </c:pt>
                <c:pt idx="378">
                  <c:v>0.63763377360393</c:v>
                </c:pt>
                <c:pt idx="379">
                  <c:v>0.64207008800611</c:v>
                </c:pt>
                <c:pt idx="380">
                  <c:v>0.64640557708096</c:v>
                </c:pt>
                <c:pt idx="381">
                  <c:v>0.65110115661054</c:v>
                </c:pt>
                <c:pt idx="382">
                  <c:v>0.65589756146744</c:v>
                </c:pt>
                <c:pt idx="383">
                  <c:v>0.66042029757875</c:v>
                </c:pt>
                <c:pt idx="384">
                  <c:v>0.66504385901739</c:v>
                </c:pt>
                <c:pt idx="385">
                  <c:v>0.66985466749247</c:v>
                </c:pt>
                <c:pt idx="386">
                  <c:v>0.67466547596756</c:v>
                </c:pt>
                <c:pt idx="387">
                  <c:v>0.6795483025336</c:v>
                </c:pt>
                <c:pt idx="388">
                  <c:v>0.68412865311766</c:v>
                </c:pt>
                <c:pt idx="389">
                  <c:v>0.68891065435637</c:v>
                </c:pt>
                <c:pt idx="390">
                  <c:v>0.69359183026776</c:v>
                </c:pt>
                <c:pt idx="391">
                  <c:v>0.69837383150647</c:v>
                </c:pt>
                <c:pt idx="392">
                  <c:v>0.70304060379967</c:v>
                </c:pt>
                <c:pt idx="393">
                  <c:v>0.70766416523831</c:v>
                </c:pt>
                <c:pt idx="394">
                  <c:v>0.71263341351347</c:v>
                </c:pt>
                <c:pt idx="395">
                  <c:v>0.71755945093407</c:v>
                </c:pt>
                <c:pt idx="396">
                  <c:v>0.72242787388192</c:v>
                </c:pt>
                <c:pt idx="397">
                  <c:v>0.72732510406614</c:v>
                </c:pt>
                <c:pt idx="398">
                  <c:v>0.73233756319587</c:v>
                </c:pt>
                <c:pt idx="399">
                  <c:v>0.73716277528915</c:v>
                </c:pt>
                <c:pt idx="400">
                  <c:v>0.74217523441889</c:v>
                </c:pt>
                <c:pt idx="401">
                  <c:v>0.74701485013035</c:v>
                </c:pt>
                <c:pt idx="402">
                  <c:v>0.75172483327812</c:v>
                </c:pt>
                <c:pt idx="403">
                  <c:v>0.75676609964423</c:v>
                </c:pt>
                <c:pt idx="404">
                  <c:v>0.76200901666499</c:v>
                </c:pt>
                <c:pt idx="405">
                  <c:v>0.76689184323102</c:v>
                </c:pt>
                <c:pt idx="406">
                  <c:v>0.77201953130626</c:v>
                </c:pt>
                <c:pt idx="407">
                  <c:v>0.77698877958143</c:v>
                </c:pt>
                <c:pt idx="408">
                  <c:v>0.78236132916589</c:v>
                </c:pt>
                <c:pt idx="409">
                  <c:v>0.7876618606594</c:v>
                </c:pt>
                <c:pt idx="410">
                  <c:v>0.79319285004393</c:v>
                </c:pt>
                <c:pt idx="411">
                  <c:v>0.79860861048295</c:v>
                </c:pt>
                <c:pt idx="412">
                  <c:v>0.80398116006741</c:v>
                </c:pt>
                <c:pt idx="413">
                  <c:v>0.80951214945194</c:v>
                </c:pt>
                <c:pt idx="414">
                  <c:v>0.81481268094545</c:v>
                </c:pt>
                <c:pt idx="415">
                  <c:v>0.82015642329353</c:v>
                </c:pt>
                <c:pt idx="416">
                  <c:v>0.8257738343872</c:v>
                </c:pt>
                <c:pt idx="417">
                  <c:v>0.83124720929898</c:v>
                </c:pt>
                <c:pt idx="418">
                  <c:v>0.83669177697438</c:v>
                </c:pt>
                <c:pt idx="419">
                  <c:v>0.84204992294064</c:v>
                </c:pt>
                <c:pt idx="420">
                  <c:v>0.84771054488888</c:v>
                </c:pt>
                <c:pt idx="421">
                  <c:v>0.85339997407349</c:v>
                </c:pt>
                <c:pt idx="422" formatCode="0.00E+00">
                  <c:v>0.8589597706944</c:v>
                </c:pt>
                <c:pt idx="423" formatCode="0.00E+00">
                  <c:v>0.86469241073358</c:v>
                </c:pt>
                <c:pt idx="424" formatCode="0.00E+00">
                  <c:v>0.87035303268181</c:v>
                </c:pt>
                <c:pt idx="425" formatCode="0.00E+00">
                  <c:v>0.87625851613925</c:v>
                </c:pt>
                <c:pt idx="426" formatCode="0.00E+00">
                  <c:v>0.88174629466922</c:v>
                </c:pt>
                <c:pt idx="427" formatCode="0.00E+00">
                  <c:v>0.88769498898123</c:v>
                </c:pt>
                <c:pt idx="428" formatCode="0.00E+00">
                  <c:v>0.89364368329324</c:v>
                </c:pt>
                <c:pt idx="429" formatCode="0.00E+00">
                  <c:v>0.89962118484163</c:v>
                </c:pt>
                <c:pt idx="430" formatCode="0.00E+00">
                  <c:v>0.90551226468089</c:v>
                </c:pt>
                <c:pt idx="431" formatCode="0.00E+00">
                  <c:v>0.91148976622928</c:v>
                </c:pt>
                <c:pt idx="432" formatCode="0.00E+00">
                  <c:v>0.91748167139585</c:v>
                </c:pt>
                <c:pt idx="433" formatCode="0.00E+00">
                  <c:v>0.92379045616259</c:v>
                </c:pt>
                <c:pt idx="434" formatCode="0.00E+00">
                  <c:v>0.93001281922019</c:v>
                </c:pt>
                <c:pt idx="435" formatCode="0.00E+00">
                  <c:v>0.93626398951417</c:v>
                </c:pt>
                <c:pt idx="436">
                  <c:v>0.94250075618995</c:v>
                </c:pt>
                <c:pt idx="437">
                  <c:v>0.94899678799314</c:v>
                </c:pt>
                <c:pt idx="438">
                  <c:v>0.95534878361444</c:v>
                </c:pt>
                <c:pt idx="439">
                  <c:v>0.96174399009031</c:v>
                </c:pt>
                <c:pt idx="440">
                  <c:v>0.96835525083901</c:v>
                </c:pt>
                <c:pt idx="441">
                  <c:v>0.97488008987858</c:v>
                </c:pt>
                <c:pt idx="442">
                  <c:v>0.98140492891814</c:v>
                </c:pt>
                <c:pt idx="443">
                  <c:v>0.98821784032149</c:v>
                </c:pt>
                <c:pt idx="444">
                  <c:v>0.99504515534302</c:v>
                </c:pt>
              </c:numCache>
            </c:numRef>
          </c:xVal>
          <c:yVal>
            <c:numRef>
              <c:f>Sheet4!$B$3:$B$2230</c:f>
              <c:numCache>
                <c:formatCode>General</c:formatCode>
                <c:ptCount val="2228"/>
                <c:pt idx="0">
                  <c:v>0.0032585602377446</c:v>
                </c:pt>
                <c:pt idx="1">
                  <c:v>0.0065171204754891</c:v>
                </c:pt>
                <c:pt idx="2">
                  <c:v>0.0097756807132337</c:v>
                </c:pt>
                <c:pt idx="3">
                  <c:v>0.013034240950978</c:v>
                </c:pt>
                <c:pt idx="4">
                  <c:v>0.016292801188723</c:v>
                </c:pt>
                <c:pt idx="5">
                  <c:v>0.019551361426467</c:v>
                </c:pt>
                <c:pt idx="6">
                  <c:v>0.022809921664212</c:v>
                </c:pt>
                <c:pt idx="7">
                  <c:v>0.026068481901956</c:v>
                </c:pt>
                <c:pt idx="8">
                  <c:v>0.029327042139701</c:v>
                </c:pt>
                <c:pt idx="9">
                  <c:v>0.032585602377446</c:v>
                </c:pt>
                <c:pt idx="10">
                  <c:v>0.03584416261519</c:v>
                </c:pt>
                <c:pt idx="11">
                  <c:v>0.039102722852935</c:v>
                </c:pt>
                <c:pt idx="12">
                  <c:v>0.042361283090679</c:v>
                </c:pt>
                <c:pt idx="13">
                  <c:v>0.045619843328424</c:v>
                </c:pt>
                <c:pt idx="14">
                  <c:v>0.048878403566168</c:v>
                </c:pt>
                <c:pt idx="15">
                  <c:v>0.052136963803913</c:v>
                </c:pt>
                <c:pt idx="16">
                  <c:v>0.055395524041657</c:v>
                </c:pt>
                <c:pt idx="17">
                  <c:v>0.058654084279402</c:v>
                </c:pt>
                <c:pt idx="18">
                  <c:v>0.061912644517147</c:v>
                </c:pt>
                <c:pt idx="19">
                  <c:v>0.065171204754891</c:v>
                </c:pt>
                <c:pt idx="20">
                  <c:v>0.068429764992636</c:v>
                </c:pt>
                <c:pt idx="21">
                  <c:v>0.07168832523038</c:v>
                </c:pt>
                <c:pt idx="22">
                  <c:v>0.074946885468125</c:v>
                </c:pt>
                <c:pt idx="23">
                  <c:v>0.078205445705869</c:v>
                </c:pt>
                <c:pt idx="24">
                  <c:v>0.081464005943614</c:v>
                </c:pt>
                <c:pt idx="25">
                  <c:v>0.084722566181358</c:v>
                </c:pt>
                <c:pt idx="26">
                  <c:v>0.087981126419103</c:v>
                </c:pt>
                <c:pt idx="27">
                  <c:v>0.091239686656848</c:v>
                </c:pt>
                <c:pt idx="28">
                  <c:v>0.094498246894592</c:v>
                </c:pt>
                <c:pt idx="29">
                  <c:v>0.097756807132337</c:v>
                </c:pt>
                <c:pt idx="30">
                  <c:v>0.10101536737008</c:v>
                </c:pt>
                <c:pt idx="31">
                  <c:v>0.10427392760783</c:v>
                </c:pt>
                <c:pt idx="32">
                  <c:v>0.10753248784557</c:v>
                </c:pt>
                <c:pt idx="33">
                  <c:v>0.11079104808331</c:v>
                </c:pt>
                <c:pt idx="34">
                  <c:v>0.11404960832106</c:v>
                </c:pt>
                <c:pt idx="35">
                  <c:v>0.1173081685588</c:v>
                </c:pt>
                <c:pt idx="36">
                  <c:v>0.12056672879655</c:v>
                </c:pt>
                <c:pt idx="37">
                  <c:v>0.12382528903429</c:v>
                </c:pt>
                <c:pt idx="38">
                  <c:v>0.12708384927204</c:v>
                </c:pt>
                <c:pt idx="39">
                  <c:v>0.13034240950978</c:v>
                </c:pt>
                <c:pt idx="40">
                  <c:v>0.13360096974753</c:v>
                </c:pt>
                <c:pt idx="41">
                  <c:v>0.13685952998527</c:v>
                </c:pt>
                <c:pt idx="42">
                  <c:v>0.14011809022302</c:v>
                </c:pt>
                <c:pt idx="43">
                  <c:v>0.14337665046076</c:v>
                </c:pt>
                <c:pt idx="44">
                  <c:v>0.1466352106985</c:v>
                </c:pt>
                <c:pt idx="45">
                  <c:v>0.14989377093625</c:v>
                </c:pt>
                <c:pt idx="46">
                  <c:v>0.15315233117399</c:v>
                </c:pt>
                <c:pt idx="47">
                  <c:v>0.15641089141174</c:v>
                </c:pt>
                <c:pt idx="48">
                  <c:v>0.15966945164948</c:v>
                </c:pt>
                <c:pt idx="49">
                  <c:v>0.16292801188723</c:v>
                </c:pt>
                <c:pt idx="50">
                  <c:v>0.16618657212497</c:v>
                </c:pt>
                <c:pt idx="51">
                  <c:v>0.16944513236272</c:v>
                </c:pt>
                <c:pt idx="52">
                  <c:v>0.17270369260046</c:v>
                </c:pt>
                <c:pt idx="53">
                  <c:v>0.17596225283821</c:v>
                </c:pt>
                <c:pt idx="54">
                  <c:v>0.17922081307595</c:v>
                </c:pt>
                <c:pt idx="55">
                  <c:v>0.1824793733137</c:v>
                </c:pt>
                <c:pt idx="56">
                  <c:v>0.18573793355144</c:v>
                </c:pt>
                <c:pt idx="57">
                  <c:v>0.18899649378918</c:v>
                </c:pt>
                <c:pt idx="58">
                  <c:v>0.19225505402693</c:v>
                </c:pt>
                <c:pt idx="59">
                  <c:v>0.19551361426467</c:v>
                </c:pt>
                <c:pt idx="60">
                  <c:v>0.19877217450242</c:v>
                </c:pt>
                <c:pt idx="61">
                  <c:v>0.20203073474016</c:v>
                </c:pt>
                <c:pt idx="62">
                  <c:v>0.20528929497791</c:v>
                </c:pt>
                <c:pt idx="63">
                  <c:v>0.20854785521565</c:v>
                </c:pt>
                <c:pt idx="64">
                  <c:v>0.2118064154534</c:v>
                </c:pt>
                <c:pt idx="65">
                  <c:v>0.21506497569114</c:v>
                </c:pt>
                <c:pt idx="66">
                  <c:v>0.21832353592889</c:v>
                </c:pt>
                <c:pt idx="67">
                  <c:v>0.22158209616663</c:v>
                </c:pt>
                <c:pt idx="68">
                  <c:v>0.22484065640437</c:v>
                </c:pt>
                <c:pt idx="69">
                  <c:v>0.22809921664212</c:v>
                </c:pt>
                <c:pt idx="70">
                  <c:v>0.23135777687986</c:v>
                </c:pt>
                <c:pt idx="71">
                  <c:v>0.23461633711761</c:v>
                </c:pt>
                <c:pt idx="72">
                  <c:v>0.23787489735535</c:v>
                </c:pt>
                <c:pt idx="73">
                  <c:v>0.2411334575931</c:v>
                </c:pt>
                <c:pt idx="74">
                  <c:v>0.24439201783084</c:v>
                </c:pt>
                <c:pt idx="75">
                  <c:v>0.24765057806859</c:v>
                </c:pt>
                <c:pt idx="76">
                  <c:v>0.25090913830633</c:v>
                </c:pt>
                <c:pt idx="77">
                  <c:v>0.25416769854408</c:v>
                </c:pt>
                <c:pt idx="78">
                  <c:v>0.25742625878182</c:v>
                </c:pt>
                <c:pt idx="79">
                  <c:v>0.26068481901956</c:v>
                </c:pt>
                <c:pt idx="80">
                  <c:v>0.26394337925731</c:v>
                </c:pt>
                <c:pt idx="81">
                  <c:v>0.26720193949505</c:v>
                </c:pt>
                <c:pt idx="82">
                  <c:v>0.2704604997328</c:v>
                </c:pt>
                <c:pt idx="83">
                  <c:v>0.27371254285007</c:v>
                </c:pt>
                <c:pt idx="84">
                  <c:v>0.27695806884686</c:v>
                </c:pt>
                <c:pt idx="85">
                  <c:v>0.28019707772318</c:v>
                </c:pt>
                <c:pt idx="86">
                  <c:v>0.28341001811759</c:v>
                </c:pt>
                <c:pt idx="87">
                  <c:v>0.28661644139154</c:v>
                </c:pt>
                <c:pt idx="88">
                  <c:v>0.289816347545</c:v>
                </c:pt>
                <c:pt idx="89">
                  <c:v>0.29297063385514</c:v>
                </c:pt>
                <c:pt idx="90">
                  <c:v>0.29615098864718</c:v>
                </c:pt>
                <c:pt idx="91">
                  <c:v>0.29931830919826</c:v>
                </c:pt>
                <c:pt idx="92">
                  <c:v>0.3025247324722</c:v>
                </c:pt>
                <c:pt idx="93">
                  <c:v>0.30567250166187</c:v>
                </c:pt>
                <c:pt idx="94">
                  <c:v>0.30885937357438</c:v>
                </c:pt>
                <c:pt idx="95">
                  <c:v>0.31201365988452</c:v>
                </c:pt>
                <c:pt idx="96">
                  <c:v>0.31516794619465</c:v>
                </c:pt>
                <c:pt idx="97">
                  <c:v>0.31832223250479</c:v>
                </c:pt>
                <c:pt idx="98">
                  <c:v>0.32150258729683</c:v>
                </c:pt>
                <c:pt idx="99">
                  <c:v>0.32459821952269</c:v>
                </c:pt>
                <c:pt idx="100">
                  <c:v>0.3277329544714</c:v>
                </c:pt>
                <c:pt idx="101">
                  <c:v>0.33088072366106</c:v>
                </c:pt>
                <c:pt idx="102">
                  <c:v>0.3340610784531</c:v>
                </c:pt>
                <c:pt idx="103">
                  <c:v>0.33720884764276</c:v>
                </c:pt>
                <c:pt idx="104">
                  <c:v>0.34040223667575</c:v>
                </c:pt>
                <c:pt idx="105">
                  <c:v>0.34356304010636</c:v>
                </c:pt>
                <c:pt idx="106">
                  <c:v>0.34673687777792</c:v>
                </c:pt>
                <c:pt idx="107">
                  <c:v>0.34987812984711</c:v>
                </c:pt>
                <c:pt idx="108">
                  <c:v>0.35305848463915</c:v>
                </c:pt>
                <c:pt idx="109">
                  <c:v>0.35619321958786</c:v>
                </c:pt>
                <c:pt idx="110">
                  <c:v>0.35936054013895</c:v>
                </c:pt>
                <c:pt idx="111">
                  <c:v>0.36248875796718</c:v>
                </c:pt>
                <c:pt idx="112">
                  <c:v>0.36561697579541</c:v>
                </c:pt>
                <c:pt idx="113">
                  <c:v>0.36873867650317</c:v>
                </c:pt>
                <c:pt idx="114">
                  <c:v>0.37187341145188</c:v>
                </c:pt>
                <c:pt idx="115">
                  <c:v>0.37500814640059</c:v>
                </c:pt>
                <c:pt idx="116">
                  <c:v>0.37811029574693</c:v>
                </c:pt>
                <c:pt idx="117">
                  <c:v>0.38121896221374</c:v>
                </c:pt>
                <c:pt idx="118">
                  <c:v>0.38434718004197</c:v>
                </c:pt>
                <c:pt idx="119">
                  <c:v>0.38741022666545</c:v>
                </c:pt>
                <c:pt idx="120">
                  <c:v>0.39048630752988</c:v>
                </c:pt>
                <c:pt idx="121">
                  <c:v>0.39362755959907</c:v>
                </c:pt>
                <c:pt idx="122">
                  <c:v>0.3967297089454</c:v>
                </c:pt>
                <c:pt idx="123">
                  <c:v>0.39985792677363</c:v>
                </c:pt>
                <c:pt idx="124">
                  <c:v>0.40295355899949</c:v>
                </c:pt>
                <c:pt idx="125">
                  <c:v>0.4060622254663</c:v>
                </c:pt>
                <c:pt idx="126">
                  <c:v>0.40914482345121</c:v>
                </c:pt>
                <c:pt idx="127">
                  <c:v>0.41222742143611</c:v>
                </c:pt>
                <c:pt idx="128">
                  <c:v>0.41530350230054</c:v>
                </c:pt>
                <c:pt idx="129">
                  <c:v>0.41839261740593</c:v>
                </c:pt>
                <c:pt idx="130">
                  <c:v>0.42145566402941</c:v>
                </c:pt>
                <c:pt idx="131">
                  <c:v>0.42454477913479</c:v>
                </c:pt>
                <c:pt idx="132">
                  <c:v>0.42760782575827</c:v>
                </c:pt>
                <c:pt idx="133">
                  <c:v>0.43070345798412</c:v>
                </c:pt>
                <c:pt idx="134">
                  <c:v>0.43381864157141</c:v>
                </c:pt>
                <c:pt idx="135">
                  <c:v>0.43690775667679</c:v>
                </c:pt>
                <c:pt idx="136">
                  <c:v>0.43998383754122</c:v>
                </c:pt>
                <c:pt idx="137">
                  <c:v>0.44302733280327</c:v>
                </c:pt>
                <c:pt idx="138">
                  <c:v>0.4460773451858</c:v>
                </c:pt>
                <c:pt idx="139">
                  <c:v>0.44908825484548</c:v>
                </c:pt>
                <c:pt idx="140">
                  <c:v>0.45213175010753</c:v>
                </c:pt>
                <c:pt idx="141">
                  <c:v>0.45510355704436</c:v>
                </c:pt>
                <c:pt idx="142">
                  <c:v>0.45807536398118</c:v>
                </c:pt>
                <c:pt idx="143">
                  <c:v>0.4610732393999</c:v>
                </c:pt>
                <c:pt idx="144">
                  <c:v>0.46401246073435</c:v>
                </c:pt>
                <c:pt idx="145">
                  <c:v>0.4669777505507</c:v>
                </c:pt>
                <c:pt idx="146">
                  <c:v>0.46993652324657</c:v>
                </c:pt>
                <c:pt idx="147">
                  <c:v>0.47283012473769</c:v>
                </c:pt>
                <c:pt idx="148">
                  <c:v>0.47576934607213</c:v>
                </c:pt>
                <c:pt idx="149">
                  <c:v>0.47876722149086</c:v>
                </c:pt>
                <c:pt idx="150">
                  <c:v>0.4817064428253</c:v>
                </c:pt>
                <c:pt idx="151">
                  <c:v>0.48460004431642</c:v>
                </c:pt>
                <c:pt idx="152">
                  <c:v>0.48751971428944</c:v>
                </c:pt>
                <c:pt idx="153">
                  <c:v>0.49049152122626</c:v>
                </c:pt>
                <c:pt idx="154">
                  <c:v>0.493352537115</c:v>
                </c:pt>
                <c:pt idx="155">
                  <c:v>0.4963047926904</c:v>
                </c:pt>
                <c:pt idx="156">
                  <c:v>0.49922446266342</c:v>
                </c:pt>
                <c:pt idx="157">
                  <c:v>0.50200727310645</c:v>
                </c:pt>
                <c:pt idx="158">
                  <c:v>0.50485525475424</c:v>
                </c:pt>
                <c:pt idx="159">
                  <c:v>0.50769671928155</c:v>
                </c:pt>
                <c:pt idx="160">
                  <c:v>0.51049256396554</c:v>
                </c:pt>
                <c:pt idx="161">
                  <c:v>0.51335357985428</c:v>
                </c:pt>
                <c:pt idx="162">
                  <c:v>0.51612335605636</c:v>
                </c:pt>
                <c:pt idx="163">
                  <c:v>0.51889313225844</c:v>
                </c:pt>
                <c:pt idx="164">
                  <c:v>0.52164987421957</c:v>
                </c:pt>
                <c:pt idx="165">
                  <c:v>0.52444571890356</c:v>
                </c:pt>
                <c:pt idx="166">
                  <c:v>0.5272806663104</c:v>
                </c:pt>
                <c:pt idx="167">
                  <c:v>0.52998527130773</c:v>
                </c:pt>
                <c:pt idx="168">
                  <c:v>0.53269639342553</c:v>
                </c:pt>
                <c:pt idx="169">
                  <c:v>0.53543358402523</c:v>
                </c:pt>
                <c:pt idx="170">
                  <c:v>0.53821639446827</c:v>
                </c:pt>
                <c:pt idx="171">
                  <c:v>0.54099268779083</c:v>
                </c:pt>
                <c:pt idx="172">
                  <c:v>0.54369729278815</c:v>
                </c:pt>
                <c:pt idx="173">
                  <c:v>0.54644751762881</c:v>
                </c:pt>
                <c:pt idx="174">
                  <c:v>0.54907391718043</c:v>
                </c:pt>
                <c:pt idx="175">
                  <c:v>0.55181762490061</c:v>
                </c:pt>
                <c:pt idx="176">
                  <c:v>0.55454829837984</c:v>
                </c:pt>
                <c:pt idx="177">
                  <c:v>0.55714211232909</c:v>
                </c:pt>
                <c:pt idx="178">
                  <c:v>0.55973592627833</c:v>
                </c:pt>
                <c:pt idx="179">
                  <c:v>0.56238187719138</c:v>
                </c:pt>
                <c:pt idx="180">
                  <c:v>0.56498872538158</c:v>
                </c:pt>
                <c:pt idx="181">
                  <c:v>0.56769333037891</c:v>
                </c:pt>
                <c:pt idx="182">
                  <c:v>0.57037838401481</c:v>
                </c:pt>
                <c:pt idx="183">
                  <c:v>0.57297871508453</c:v>
                </c:pt>
                <c:pt idx="184">
                  <c:v>0.57559859751567</c:v>
                </c:pt>
                <c:pt idx="185">
                  <c:v>0.57823803130825</c:v>
                </c:pt>
                <c:pt idx="186">
                  <c:v>0.58087094798034</c:v>
                </c:pt>
                <c:pt idx="187">
                  <c:v>0.58343869344769</c:v>
                </c:pt>
                <c:pt idx="188">
                  <c:v>0.58597385331265</c:v>
                </c:pt>
                <c:pt idx="189">
                  <c:v>0.58858721862332</c:v>
                </c:pt>
                <c:pt idx="190">
                  <c:v>0.59108979288591</c:v>
                </c:pt>
                <c:pt idx="191">
                  <c:v>0.59363798699183</c:v>
                </c:pt>
                <c:pt idx="192">
                  <c:v>0.59612100989299</c:v>
                </c:pt>
                <c:pt idx="193">
                  <c:v>0.59872785808318</c:v>
                </c:pt>
                <c:pt idx="194">
                  <c:v>0.60123694946625</c:v>
                </c:pt>
                <c:pt idx="195">
                  <c:v>0.6036156984398</c:v>
                </c:pt>
                <c:pt idx="196">
                  <c:v>0.60611827270239</c:v>
                </c:pt>
                <c:pt idx="197">
                  <c:v>0.6085882613626</c:v>
                </c:pt>
                <c:pt idx="198">
                  <c:v>0.61102566442043</c:v>
                </c:pt>
                <c:pt idx="199">
                  <c:v>0.6135347558035</c:v>
                </c:pt>
                <c:pt idx="200">
                  <c:v>0.61598519310228</c:v>
                </c:pt>
                <c:pt idx="201">
                  <c:v>0.61840304479869</c:v>
                </c:pt>
                <c:pt idx="202">
                  <c:v>0.6208730334589</c:v>
                </c:pt>
                <c:pt idx="203">
                  <c:v>0.62325178243245</c:v>
                </c:pt>
                <c:pt idx="204">
                  <c:v>0.62559142868315</c:v>
                </c:pt>
                <c:pt idx="205">
                  <c:v>0.62807445158431</c:v>
                </c:pt>
                <c:pt idx="206">
                  <c:v>0.63056399160595</c:v>
                </c:pt>
                <c:pt idx="207">
                  <c:v>0.63301442890473</c:v>
                </c:pt>
                <c:pt idx="208">
                  <c:v>0.63541924636019</c:v>
                </c:pt>
                <c:pt idx="209">
                  <c:v>0.63781102957469</c:v>
                </c:pt>
                <c:pt idx="210">
                  <c:v>0.64020932990967</c:v>
                </c:pt>
                <c:pt idx="211">
                  <c:v>0.64250335631704</c:v>
                </c:pt>
                <c:pt idx="212">
                  <c:v>0.64483648544727</c:v>
                </c:pt>
                <c:pt idx="213">
                  <c:v>0.64715658033654</c:v>
                </c:pt>
                <c:pt idx="214">
                  <c:v>0.64944408962344</c:v>
                </c:pt>
                <c:pt idx="215">
                  <c:v>0.65186845844032</c:v>
                </c:pt>
                <c:pt idx="216">
                  <c:v>0.65420158757055</c:v>
                </c:pt>
                <c:pt idx="217">
                  <c:v>0.65647606261649</c:v>
                </c:pt>
                <c:pt idx="218">
                  <c:v>0.65874402054196</c:v>
                </c:pt>
                <c:pt idx="219">
                  <c:v>0.66114883799742</c:v>
                </c:pt>
                <c:pt idx="220">
                  <c:v>0.66348196712764</c:v>
                </c:pt>
                <c:pt idx="221">
                  <c:v>0.66578902777597</c:v>
                </c:pt>
                <c:pt idx="222">
                  <c:v>0.66805046858096</c:v>
                </c:pt>
                <c:pt idx="223">
                  <c:v>0.67029235802453</c:v>
                </c:pt>
                <c:pt idx="224">
                  <c:v>0.6725081789862</c:v>
                </c:pt>
                <c:pt idx="225">
                  <c:v>0.67476961979119</c:v>
                </c:pt>
                <c:pt idx="226">
                  <c:v>0.67713533452379</c:v>
                </c:pt>
                <c:pt idx="227">
                  <c:v>0.67939025820831</c:v>
                </c:pt>
                <c:pt idx="228">
                  <c:v>0.68171687021806</c:v>
                </c:pt>
                <c:pt idx="229">
                  <c:v>0.68397179390258</c:v>
                </c:pt>
                <c:pt idx="230">
                  <c:v>0.68618761486425</c:v>
                </c:pt>
                <c:pt idx="231">
                  <c:v>0.68849467551257</c:v>
                </c:pt>
                <c:pt idx="232">
                  <c:v>0.69069094511281</c:v>
                </c:pt>
                <c:pt idx="233">
                  <c:v>0.69294586879733</c:v>
                </c:pt>
                <c:pt idx="234">
                  <c:v>0.69505089871091</c:v>
                </c:pt>
                <c:pt idx="235">
                  <c:v>0.69727323679306</c:v>
                </c:pt>
                <c:pt idx="236">
                  <c:v>0.6994955748752</c:v>
                </c:pt>
                <c:pt idx="237">
                  <c:v>0.70178960128257</c:v>
                </c:pt>
                <c:pt idx="238">
                  <c:v>0.70395980240091</c:v>
                </c:pt>
                <c:pt idx="239">
                  <c:v>0.70624079456733</c:v>
                </c:pt>
                <c:pt idx="240">
                  <c:v>0.70841751280614</c:v>
                </c:pt>
                <c:pt idx="241">
                  <c:v>0.71078322753874</c:v>
                </c:pt>
                <c:pt idx="242">
                  <c:v>0.71294039441613</c:v>
                </c:pt>
                <c:pt idx="243">
                  <c:v>0.71506497569114</c:v>
                </c:pt>
                <c:pt idx="244">
                  <c:v>0.71718303984567</c:v>
                </c:pt>
                <c:pt idx="245">
                  <c:v>0.71941841216877</c:v>
                </c:pt>
                <c:pt idx="246">
                  <c:v>0.72163423313043</c:v>
                </c:pt>
                <c:pt idx="247">
                  <c:v>0.72367409183926</c:v>
                </c:pt>
                <c:pt idx="248">
                  <c:v>0.72576608751189</c:v>
                </c:pt>
                <c:pt idx="249">
                  <c:v>0.72788415166643</c:v>
                </c:pt>
                <c:pt idx="250">
                  <c:v>0.73015862671237</c:v>
                </c:pt>
                <c:pt idx="251">
                  <c:v>0.73235489631261</c:v>
                </c:pt>
                <c:pt idx="252">
                  <c:v>0.73446644334667</c:v>
                </c:pt>
                <c:pt idx="253">
                  <c:v>0.73663012734453</c:v>
                </c:pt>
                <c:pt idx="254">
                  <c:v>0.73886549966763</c:v>
                </c:pt>
                <c:pt idx="255">
                  <c:v>0.7408662556536</c:v>
                </c:pt>
                <c:pt idx="256">
                  <c:v>0.74297780268766</c:v>
                </c:pt>
                <c:pt idx="257">
                  <c:v>0.74513496956505</c:v>
                </c:pt>
                <c:pt idx="258">
                  <c:v>0.7472204481172</c:v>
                </c:pt>
                <c:pt idx="259">
                  <c:v>0.74937761499459</c:v>
                </c:pt>
                <c:pt idx="260">
                  <c:v>0.75143702506485</c:v>
                </c:pt>
                <c:pt idx="261">
                  <c:v>0.75345081529177</c:v>
                </c:pt>
                <c:pt idx="262">
                  <c:v>0.75542550279584</c:v>
                </c:pt>
                <c:pt idx="263">
                  <c:v>0.75741322454087</c:v>
                </c:pt>
                <c:pt idx="264">
                  <c:v>0.75940094628589</c:v>
                </c:pt>
                <c:pt idx="265">
                  <c:v>0.76131697970569</c:v>
                </c:pt>
                <c:pt idx="266">
                  <c:v>0.76335032129404</c:v>
                </c:pt>
                <c:pt idx="267">
                  <c:v>0.76524680335241</c:v>
                </c:pt>
                <c:pt idx="268">
                  <c:v>0.767214973736</c:v>
                </c:pt>
                <c:pt idx="269">
                  <c:v>0.76938517485434</c:v>
                </c:pt>
                <c:pt idx="270">
                  <c:v>0.77132075963556</c:v>
                </c:pt>
                <c:pt idx="271">
                  <c:v>0.77334106698296</c:v>
                </c:pt>
                <c:pt idx="272">
                  <c:v>0.77530923736656</c:v>
                </c:pt>
                <c:pt idx="273">
                  <c:v>0.77737516455729</c:v>
                </c:pt>
                <c:pt idx="274">
                  <c:v>0.77953884855515</c:v>
                </c:pt>
                <c:pt idx="275">
                  <c:v>0.78151353605923</c:v>
                </c:pt>
                <c:pt idx="276">
                  <c:v>0.7834882235633</c:v>
                </c:pt>
                <c:pt idx="277">
                  <c:v>0.7851891920074</c:v>
                </c:pt>
                <c:pt idx="278">
                  <c:v>0.78721601647528</c:v>
                </c:pt>
                <c:pt idx="279">
                  <c:v>0.78928194366601</c:v>
                </c:pt>
                <c:pt idx="280">
                  <c:v>0.79132180237484</c:v>
                </c:pt>
                <c:pt idx="281">
                  <c:v>0.79324435291511</c:v>
                </c:pt>
                <c:pt idx="282">
                  <c:v>0.79514735209395</c:v>
                </c:pt>
                <c:pt idx="283">
                  <c:v>0.79706990263422</c:v>
                </c:pt>
                <c:pt idx="284">
                  <c:v>0.79907717574067</c:v>
                </c:pt>
                <c:pt idx="285">
                  <c:v>0.80109748308807</c:v>
                </c:pt>
                <c:pt idx="286">
                  <c:v>0.80296137954406</c:v>
                </c:pt>
                <c:pt idx="287">
                  <c:v>0.80490999856623</c:v>
                </c:pt>
                <c:pt idx="288">
                  <c:v>0.80673479229937</c:v>
                </c:pt>
                <c:pt idx="289">
                  <c:v>0.80883330509248</c:v>
                </c:pt>
                <c:pt idx="290">
                  <c:v>0.81087968092178</c:v>
                </c:pt>
                <c:pt idx="291">
                  <c:v>0.81282829994395</c:v>
                </c:pt>
                <c:pt idx="292">
                  <c:v>0.81461399095424</c:v>
                </c:pt>
                <c:pt idx="293">
                  <c:v>0.81651699013308</c:v>
                </c:pt>
                <c:pt idx="294">
                  <c:v>0.81834830098669</c:v>
                </c:pt>
                <c:pt idx="295">
                  <c:v>0.82027736864744</c:v>
                </c:pt>
                <c:pt idx="296">
                  <c:v>0.82218036782628</c:v>
                </c:pt>
                <c:pt idx="297">
                  <c:v>0.82412898684845</c:v>
                </c:pt>
                <c:pt idx="298">
                  <c:v>0.82585602377446</c:v>
                </c:pt>
                <c:pt idx="299">
                  <c:v>0.82766778326664</c:v>
                </c:pt>
                <c:pt idx="300">
                  <c:v>0.82947302563835</c:v>
                </c:pt>
                <c:pt idx="301">
                  <c:v>0.83133040497387</c:v>
                </c:pt>
                <c:pt idx="302">
                  <c:v>0.83314216446605</c:v>
                </c:pt>
                <c:pt idx="303">
                  <c:v>0.8348040301873</c:v>
                </c:pt>
                <c:pt idx="304">
                  <c:v>0.83651151575188</c:v>
                </c:pt>
                <c:pt idx="305">
                  <c:v>0.838473169015</c:v>
                </c:pt>
                <c:pt idx="306">
                  <c:v>0.84021324018196</c:v>
                </c:pt>
                <c:pt idx="307">
                  <c:v>0.84190769150559</c:v>
                </c:pt>
                <c:pt idx="308">
                  <c:v>0.8437650708411</c:v>
                </c:pt>
                <c:pt idx="309">
                  <c:v>0.84547255640568</c:v>
                </c:pt>
                <c:pt idx="310">
                  <c:v>0.84725824741596</c:v>
                </c:pt>
                <c:pt idx="311">
                  <c:v>0.84897225010102</c:v>
                </c:pt>
                <c:pt idx="312">
                  <c:v>0.85052332477418</c:v>
                </c:pt>
                <c:pt idx="313">
                  <c:v>0.85227643018209</c:v>
                </c:pt>
                <c:pt idx="314">
                  <c:v>0.85387964181906</c:v>
                </c:pt>
                <c:pt idx="315">
                  <c:v>0.85552847329936</c:v>
                </c:pt>
                <c:pt idx="316">
                  <c:v>0.85719033902061</c:v>
                </c:pt>
                <c:pt idx="317">
                  <c:v>0.85887827322376</c:v>
                </c:pt>
                <c:pt idx="318">
                  <c:v>0.86057924166786</c:v>
                </c:pt>
                <c:pt idx="319">
                  <c:v>0.86222807314816</c:v>
                </c:pt>
                <c:pt idx="320">
                  <c:v>0.86404634976082</c:v>
                </c:pt>
                <c:pt idx="321">
                  <c:v>0.86574731820492</c:v>
                </c:pt>
                <c:pt idx="322">
                  <c:v>0.86746783801045</c:v>
                </c:pt>
                <c:pt idx="323">
                  <c:v>0.86903194692457</c:v>
                </c:pt>
                <c:pt idx="324">
                  <c:v>0.87060909007964</c:v>
                </c:pt>
                <c:pt idx="325">
                  <c:v>0.87234916124659</c:v>
                </c:pt>
                <c:pt idx="326">
                  <c:v>0.87390023591976</c:v>
                </c:pt>
                <c:pt idx="327">
                  <c:v>0.87543827635198</c:v>
                </c:pt>
                <c:pt idx="328">
                  <c:v>0.87695676542277</c:v>
                </c:pt>
                <c:pt idx="329">
                  <c:v>0.87864469962592</c:v>
                </c:pt>
                <c:pt idx="330">
                  <c:v>0.88018925717861</c:v>
                </c:pt>
                <c:pt idx="331">
                  <c:v>0.8817338147313</c:v>
                </c:pt>
                <c:pt idx="332">
                  <c:v>0.88339568045255</c:v>
                </c:pt>
                <c:pt idx="333">
                  <c:v>0.88488158392096</c:v>
                </c:pt>
                <c:pt idx="334">
                  <c:v>0.88652389828078</c:v>
                </c:pt>
                <c:pt idx="335">
                  <c:v>0.88796418190587</c:v>
                </c:pt>
                <c:pt idx="336">
                  <c:v>0.88943705113333</c:v>
                </c:pt>
                <c:pt idx="337">
                  <c:v>0.89081216355366</c:v>
                </c:pt>
                <c:pt idx="338">
                  <c:v>0.89250009775681</c:v>
                </c:pt>
                <c:pt idx="339">
                  <c:v>0.89389476153856</c:v>
                </c:pt>
                <c:pt idx="340">
                  <c:v>0.89536763076602</c:v>
                </c:pt>
                <c:pt idx="341">
                  <c:v>0.89686656847538</c:v>
                </c:pt>
                <c:pt idx="342">
                  <c:v>0.8984306773895</c:v>
                </c:pt>
                <c:pt idx="343">
                  <c:v>0.89988399525554</c:v>
                </c:pt>
                <c:pt idx="344">
                  <c:v>0.90127865903729</c:v>
                </c:pt>
                <c:pt idx="345">
                  <c:v>0.90275804538523</c:v>
                </c:pt>
                <c:pt idx="346">
                  <c:v>0.90432867141982</c:v>
                </c:pt>
                <c:pt idx="347">
                  <c:v>0.90567771535825</c:v>
                </c:pt>
                <c:pt idx="348">
                  <c:v>0.90728092699522</c:v>
                </c:pt>
                <c:pt idx="349">
                  <c:v>0.90868862501792</c:v>
                </c:pt>
                <c:pt idx="350">
                  <c:v>0.91011587440205</c:v>
                </c:pt>
                <c:pt idx="351">
                  <c:v>0.91154312378619</c:v>
                </c:pt>
                <c:pt idx="352">
                  <c:v>0.91280092803796</c:v>
                </c:pt>
                <c:pt idx="353">
                  <c:v>0.91424121166304</c:v>
                </c:pt>
                <c:pt idx="354">
                  <c:v>0.91570104664955</c:v>
                </c:pt>
                <c:pt idx="355">
                  <c:v>0.91714133027463</c:v>
                </c:pt>
                <c:pt idx="356">
                  <c:v>0.91848385709258</c:v>
                </c:pt>
                <c:pt idx="357">
                  <c:v>0.91991110647671</c:v>
                </c:pt>
                <c:pt idx="358">
                  <c:v>0.9213513901018</c:v>
                </c:pt>
                <c:pt idx="359">
                  <c:v>0.9227069511607</c:v>
                </c:pt>
                <c:pt idx="360">
                  <c:v>0.92392565268962</c:v>
                </c:pt>
                <c:pt idx="361">
                  <c:v>0.92534638495327</c:v>
                </c:pt>
                <c:pt idx="362">
                  <c:v>0.92672801449408</c:v>
                </c:pt>
                <c:pt idx="363">
                  <c:v>0.92807054131203</c:v>
                </c:pt>
                <c:pt idx="364">
                  <c:v>0.92925665723857</c:v>
                </c:pt>
                <c:pt idx="365">
                  <c:v>0.93055356421319</c:v>
                </c:pt>
                <c:pt idx="366">
                  <c:v>0.93171361165783</c:v>
                </c:pt>
                <c:pt idx="367">
                  <c:v>0.93312782680101</c:v>
                </c:pt>
                <c:pt idx="368">
                  <c:v>0.9344312508961</c:v>
                </c:pt>
                <c:pt idx="369">
                  <c:v>0.93551961001551</c:v>
                </c:pt>
                <c:pt idx="370">
                  <c:v>0.9366926917011</c:v>
                </c:pt>
                <c:pt idx="371">
                  <c:v>0.93795701307334</c:v>
                </c:pt>
                <c:pt idx="372">
                  <c:v>0.93920178308416</c:v>
                </c:pt>
                <c:pt idx="373">
                  <c:v>0.94027059084214</c:v>
                </c:pt>
                <c:pt idx="374">
                  <c:v>0.94150232661201</c:v>
                </c:pt>
                <c:pt idx="375">
                  <c:v>0.9427014767795</c:v>
                </c:pt>
                <c:pt idx="376">
                  <c:v>0.94399186663365</c:v>
                </c:pt>
                <c:pt idx="377">
                  <c:v>0.94515843119876</c:v>
                </c:pt>
                <c:pt idx="378">
                  <c:v>0.94648792377576</c:v>
                </c:pt>
                <c:pt idx="379">
                  <c:v>0.94773921090705</c:v>
                </c:pt>
                <c:pt idx="380">
                  <c:v>0.94903611788168</c:v>
                </c:pt>
                <c:pt idx="381">
                  <c:v>0.95017009684441</c:v>
                </c:pt>
                <c:pt idx="382">
                  <c:v>0.95125845596382</c:v>
                </c:pt>
                <c:pt idx="383">
                  <c:v>0.95247064037226</c:v>
                </c:pt>
                <c:pt idx="384">
                  <c:v>0.95363720493737</c:v>
                </c:pt>
                <c:pt idx="385">
                  <c:v>0.9547190469363</c:v>
                </c:pt>
                <c:pt idx="386">
                  <c:v>0.95580088893523</c:v>
                </c:pt>
                <c:pt idx="387">
                  <c:v>0.95685014533179</c:v>
                </c:pt>
                <c:pt idx="388">
                  <c:v>0.95803626125833</c:v>
                </c:pt>
                <c:pt idx="389">
                  <c:v>0.95913113749821</c:v>
                </c:pt>
                <c:pt idx="390">
                  <c:v>0.96027163358142</c:v>
                </c:pt>
                <c:pt idx="391">
                  <c:v>0.9613665098213</c:v>
                </c:pt>
                <c:pt idx="392">
                  <c:v>0.96251352302499</c:v>
                </c:pt>
                <c:pt idx="393">
                  <c:v>0.9636800875901</c:v>
                </c:pt>
                <c:pt idx="394">
                  <c:v>0.9646902412638</c:v>
                </c:pt>
                <c:pt idx="395">
                  <c:v>0.96571994629893</c:v>
                </c:pt>
                <c:pt idx="396">
                  <c:v>0.96677571981596</c:v>
                </c:pt>
                <c:pt idx="397">
                  <c:v>0.96781845909203</c:v>
                </c:pt>
                <c:pt idx="398">
                  <c:v>0.96880906140431</c:v>
                </c:pt>
                <c:pt idx="399">
                  <c:v>0.96988438628276</c:v>
                </c:pt>
                <c:pt idx="400">
                  <c:v>0.97087498859504</c:v>
                </c:pt>
                <c:pt idx="401">
                  <c:v>0.97194379635302</c:v>
                </c:pt>
                <c:pt idx="402">
                  <c:v>0.97307125819528</c:v>
                </c:pt>
                <c:pt idx="403">
                  <c:v>0.9740488262666</c:v>
                </c:pt>
                <c:pt idx="404">
                  <c:v>0.97493515465127</c:v>
                </c:pt>
                <c:pt idx="405">
                  <c:v>0.97598441104782</c:v>
                </c:pt>
                <c:pt idx="406">
                  <c:v>0.97692287639629</c:v>
                </c:pt>
                <c:pt idx="407">
                  <c:v>0.97793303006999</c:v>
                </c:pt>
                <c:pt idx="408">
                  <c:v>0.97876070437038</c:v>
                </c:pt>
                <c:pt idx="409">
                  <c:v>0.97962096427315</c:v>
                </c:pt>
                <c:pt idx="410">
                  <c:v>0.9803769502483</c:v>
                </c:pt>
                <c:pt idx="411">
                  <c:v>0.98118507318726</c:v>
                </c:pt>
                <c:pt idx="412">
                  <c:v>0.98201274748765</c:v>
                </c:pt>
                <c:pt idx="413">
                  <c:v>0.98276873346281</c:v>
                </c:pt>
                <c:pt idx="414">
                  <c:v>0.98362899336557</c:v>
                </c:pt>
                <c:pt idx="415">
                  <c:v>0.98446970190691</c:v>
                </c:pt>
                <c:pt idx="416">
                  <c:v>0.98518658515921</c:v>
                </c:pt>
                <c:pt idx="417">
                  <c:v>0.98596863961627</c:v>
                </c:pt>
                <c:pt idx="418">
                  <c:v>0.98676372831428</c:v>
                </c:pt>
                <c:pt idx="419">
                  <c:v>0.98759791973514</c:v>
                </c:pt>
                <c:pt idx="420">
                  <c:v>0.98829525162602</c:v>
                </c:pt>
                <c:pt idx="421">
                  <c:v>0.98897954927595</c:v>
                </c:pt>
                <c:pt idx="422">
                  <c:v>0.98972250101015</c:v>
                </c:pt>
                <c:pt idx="423">
                  <c:v>0.99038724729865</c:v>
                </c:pt>
                <c:pt idx="424">
                  <c:v>0.99108457918953</c:v>
                </c:pt>
                <c:pt idx="425">
                  <c:v>0.99167112003232</c:v>
                </c:pt>
                <c:pt idx="426">
                  <c:v>0.99244665736891</c:v>
                </c:pt>
                <c:pt idx="427">
                  <c:v>0.99301364685028</c:v>
                </c:pt>
                <c:pt idx="428">
                  <c:v>0.99358063633164</c:v>
                </c:pt>
                <c:pt idx="429">
                  <c:v>0.99413459157206</c:v>
                </c:pt>
                <c:pt idx="430">
                  <c:v>0.99472764953533</c:v>
                </c:pt>
                <c:pt idx="431">
                  <c:v>0.99528160477575</c:v>
                </c:pt>
                <c:pt idx="432">
                  <c:v>0.99582904289569</c:v>
                </c:pt>
                <c:pt idx="433">
                  <c:v>0.99623310436517</c:v>
                </c:pt>
                <c:pt idx="434">
                  <c:v>0.9966762685575</c:v>
                </c:pt>
                <c:pt idx="435">
                  <c:v>0.99710639850888</c:v>
                </c:pt>
                <c:pt idx="436">
                  <c:v>0.99754304558074</c:v>
                </c:pt>
                <c:pt idx="437">
                  <c:v>0.99786238448404</c:v>
                </c:pt>
                <c:pt idx="438">
                  <c:v>0.99824689459209</c:v>
                </c:pt>
                <c:pt idx="439">
                  <c:v>0.99861185333872</c:v>
                </c:pt>
                <c:pt idx="440">
                  <c:v>0.99887905527822</c:v>
                </c:pt>
                <c:pt idx="441">
                  <c:v>0.99918535994056</c:v>
                </c:pt>
                <c:pt idx="442">
                  <c:v>0.99949166460291</c:v>
                </c:pt>
                <c:pt idx="443">
                  <c:v>0.99966762685575</c:v>
                </c:pt>
                <c:pt idx="444">
                  <c:v>0.99983707198811</c:v>
                </c:pt>
              </c:numCache>
            </c:numRef>
          </c:yVal>
          <c:smooth val="0"/>
        </c:ser>
        <c:ser>
          <c:idx val="1"/>
          <c:order val="1"/>
          <c:tx>
            <c:v>RNN</c:v>
          </c:tx>
          <c:spPr>
            <a:ln w="19050" cmpd="sng"/>
          </c:spPr>
          <c:marker>
            <c:symbol val="none"/>
          </c:marker>
          <c:xVal>
            <c:numRef>
              <c:f>Sheet4!$D$3:$D$2230</c:f>
              <c:numCache>
                <c:formatCode>General</c:formatCode>
                <c:ptCount val="22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 formatCode="0.00E+00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0.0</c:v>
                </c:pt>
                <c:pt idx="33" formatCode="0.00E+00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 formatCode="0.00E+00">
                  <c:v>1.4403618188889E-5</c:v>
                </c:pt>
                <c:pt idx="57" formatCode="0.00E+00">
                  <c:v>5.7614472755556E-5</c:v>
                </c:pt>
                <c:pt idx="58">
                  <c:v>0.00015843980007778</c:v>
                </c:pt>
                <c:pt idx="59">
                  <c:v>0.00023045789102222</c:v>
                </c:pt>
                <c:pt idx="60">
                  <c:v>0.00027366874558889</c:v>
                </c:pt>
                <c:pt idx="61">
                  <c:v>0.00036009045472223</c:v>
                </c:pt>
                <c:pt idx="62">
                  <c:v>0.00046091578204445</c:v>
                </c:pt>
                <c:pt idx="63">
                  <c:v>0.0006625664366889</c:v>
                </c:pt>
                <c:pt idx="64">
                  <c:v>0.00082100623676668</c:v>
                </c:pt>
                <c:pt idx="65">
                  <c:v>0.00083540985495556</c:v>
                </c:pt>
                <c:pt idx="66">
                  <c:v>0.0010658677459778</c:v>
                </c:pt>
                <c:pt idx="67">
                  <c:v>0.0014115545825111</c:v>
                </c:pt>
                <c:pt idx="68">
                  <c:v>0.0017716450372334</c:v>
                </c:pt>
                <c:pt idx="69">
                  <c:v>0.0021893499647111</c:v>
                </c:pt>
                <c:pt idx="70">
                  <c:v>0.0023477897647889</c:v>
                </c:pt>
                <c:pt idx="71">
                  <c:v>0.0026790729831334</c:v>
                </c:pt>
                <c:pt idx="72">
                  <c:v>0.0029527417287223</c:v>
                </c:pt>
                <c:pt idx="73">
                  <c:v>0.0031831996197445</c:v>
                </c:pt>
                <c:pt idx="74">
                  <c:v>0.0035288864562778</c:v>
                </c:pt>
                <c:pt idx="75">
                  <c:v>0.0036873262563556</c:v>
                </c:pt>
                <c:pt idx="76">
                  <c:v>0.0039753986201334</c:v>
                </c:pt>
                <c:pt idx="77">
                  <c:v>0.0042346637475334</c:v>
                </c:pt>
                <c:pt idx="78">
                  <c:v>0.0044939288749334</c:v>
                </c:pt>
                <c:pt idx="79">
                  <c:v>0.0046667722932001</c:v>
                </c:pt>
                <c:pt idx="80" formatCode="0.00E+00">
                  <c:v>0.0049980555115445</c:v>
                </c:pt>
                <c:pt idx="81" formatCode="0.00E+00">
                  <c:v>0.0053005314935112</c:v>
                </c:pt>
                <c:pt idx="82" formatCode="0.00E+00">
                  <c:v>0.0056318147118556</c:v>
                </c:pt>
                <c:pt idx="83" formatCode="0.00E+00">
                  <c:v>0.005847868984689</c:v>
                </c:pt>
                <c:pt idx="84" formatCode="0.00E+00">
                  <c:v>0.0061647485848445</c:v>
                </c:pt>
                <c:pt idx="85" formatCode="0.00E+00">
                  <c:v>0.006366399239489</c:v>
                </c:pt>
                <c:pt idx="86">
                  <c:v>0.0066832788396445</c:v>
                </c:pt>
                <c:pt idx="87">
                  <c:v>0.0071009837671223</c:v>
                </c:pt>
                <c:pt idx="88">
                  <c:v>0.0074898814582223</c:v>
                </c:pt>
                <c:pt idx="89">
                  <c:v>0.0078787791493223</c:v>
                </c:pt>
                <c:pt idx="90">
                  <c:v>0.0082388696040445</c:v>
                </c:pt>
                <c:pt idx="91">
                  <c:v>0.0085557492042001</c:v>
                </c:pt>
                <c:pt idx="92">
                  <c:v>0.0088582251861668</c:v>
                </c:pt>
                <c:pt idx="93">
                  <c:v>0.0091607011681334</c:v>
                </c:pt>
                <c:pt idx="94">
                  <c:v>0.0094631771501001</c:v>
                </c:pt>
                <c:pt idx="95">
                  <c:v>0.0099240929321446</c:v>
                </c:pt>
                <c:pt idx="96">
                  <c:v>0.010413815950567</c:v>
                </c:pt>
                <c:pt idx="97">
                  <c:v>0.0108891353508</c:v>
                </c:pt>
                <c:pt idx="98">
                  <c:v>0.011292436660089</c:v>
                </c:pt>
                <c:pt idx="99">
                  <c:v>0.011522894551111</c:v>
                </c:pt>
                <c:pt idx="100">
                  <c:v>0.011854177769456</c:v>
                </c:pt>
                <c:pt idx="101">
                  <c:v>0.012329497169689</c:v>
                </c:pt>
                <c:pt idx="102">
                  <c:v>0.012545551442522</c:v>
                </c:pt>
                <c:pt idx="103">
                  <c:v>0.01296325637</c:v>
                </c:pt>
                <c:pt idx="104">
                  <c:v>0.013323346824722</c:v>
                </c:pt>
                <c:pt idx="105">
                  <c:v>0.0137410517522</c:v>
                </c:pt>
                <c:pt idx="106">
                  <c:v>0.014331600097945</c:v>
                </c:pt>
                <c:pt idx="107">
                  <c:v>0.014792515879989</c:v>
                </c:pt>
                <c:pt idx="108">
                  <c:v>0.015138202716522</c:v>
                </c:pt>
                <c:pt idx="109">
                  <c:v>0.015642329353134</c:v>
                </c:pt>
                <c:pt idx="110">
                  <c:v>0.016117648753367</c:v>
                </c:pt>
                <c:pt idx="111">
                  <c:v>0.016621775389978</c:v>
                </c:pt>
                <c:pt idx="112">
                  <c:v>0.017125902026589</c:v>
                </c:pt>
                <c:pt idx="113">
                  <c:v>0.017615625045011</c:v>
                </c:pt>
                <c:pt idx="114">
                  <c:v>0.018076540827056</c:v>
                </c:pt>
                <c:pt idx="115">
                  <c:v>0.018580667463667</c:v>
                </c:pt>
                <c:pt idx="116">
                  <c:v>0.019041583245711</c:v>
                </c:pt>
                <c:pt idx="117">
                  <c:v>0.019617727973267</c:v>
                </c:pt>
                <c:pt idx="118">
                  <c:v>0.020366716119089</c:v>
                </c:pt>
                <c:pt idx="119">
                  <c:v>0.020942860846645</c:v>
                </c:pt>
                <c:pt idx="120">
                  <c:v>0.021605427283334</c:v>
                </c:pt>
                <c:pt idx="121">
                  <c:v>0.022354415429156</c:v>
                </c:pt>
                <c:pt idx="122">
                  <c:v>0.022901752920334</c:v>
                </c:pt>
                <c:pt idx="123">
                  <c:v>0.023607530211589</c:v>
                </c:pt>
                <c:pt idx="124">
                  <c:v>0.024226885793711</c:v>
                </c:pt>
                <c:pt idx="125">
                  <c:v>0.024990277557722</c:v>
                </c:pt>
                <c:pt idx="126">
                  <c:v>0.025696054848978</c:v>
                </c:pt>
                <c:pt idx="127">
                  <c:v>0.0264450429948</c:v>
                </c:pt>
                <c:pt idx="128">
                  <c:v>0.027107609431489</c:v>
                </c:pt>
                <c:pt idx="129">
                  <c:v>0.027856597577311</c:v>
                </c:pt>
                <c:pt idx="130">
                  <c:v>0.028619989341323</c:v>
                </c:pt>
                <c:pt idx="131">
                  <c:v>0.029613838996356</c:v>
                </c:pt>
                <c:pt idx="132">
                  <c:v>0.030362827142178</c:v>
                </c:pt>
                <c:pt idx="133">
                  <c:v>0.031054200815245</c:v>
                </c:pt>
                <c:pt idx="134">
                  <c:v>0.031990435997523</c:v>
                </c:pt>
                <c:pt idx="135">
                  <c:v>0.032696213288778</c:v>
                </c:pt>
                <c:pt idx="136">
                  <c:v>0.033675659325623</c:v>
                </c:pt>
                <c:pt idx="137">
                  <c:v>0.034683912598845</c:v>
                </c:pt>
                <c:pt idx="138">
                  <c:v>0.036354732308756</c:v>
                </c:pt>
                <c:pt idx="139">
                  <c:v>0.0372045457819</c:v>
                </c:pt>
                <c:pt idx="140">
                  <c:v>0.038039955636856</c:v>
                </c:pt>
                <c:pt idx="141">
                  <c:v>0.038976190819134</c:v>
                </c:pt>
                <c:pt idx="142">
                  <c:v>0.039883618765034</c:v>
                </c:pt>
                <c:pt idx="143">
                  <c:v>0.041007100983767</c:v>
                </c:pt>
                <c:pt idx="144">
                  <c:v>0.041756089129589</c:v>
                </c:pt>
                <c:pt idx="145">
                  <c:v>0.042562691748167</c:v>
                </c:pt>
                <c:pt idx="146">
                  <c:v>0.043657366730523</c:v>
                </c:pt>
                <c:pt idx="147">
                  <c:v>0.044708830858312</c:v>
                </c:pt>
                <c:pt idx="148">
                  <c:v>0.046105981822634</c:v>
                </c:pt>
                <c:pt idx="149">
                  <c:v>0.047229464041367</c:v>
                </c:pt>
                <c:pt idx="150">
                  <c:v>0.048151295605456</c:v>
                </c:pt>
                <c:pt idx="151">
                  <c:v>0.049519639333401</c:v>
                </c:pt>
                <c:pt idx="152">
                  <c:v>0.050571103461189</c:v>
                </c:pt>
                <c:pt idx="153">
                  <c:v>0.051867429098189</c:v>
                </c:pt>
                <c:pt idx="154">
                  <c:v>0.053019718553301</c:v>
                </c:pt>
                <c:pt idx="155">
                  <c:v>0.054200815244789</c:v>
                </c:pt>
                <c:pt idx="156">
                  <c:v>0.055569158972734</c:v>
                </c:pt>
                <c:pt idx="157">
                  <c:v>0.056836677373356</c:v>
                </c:pt>
                <c:pt idx="158">
                  <c:v>0.057931352355712</c:v>
                </c:pt>
                <c:pt idx="159">
                  <c:v>0.059098045429012</c:v>
                </c:pt>
                <c:pt idx="160">
                  <c:v>0.060235931265934</c:v>
                </c:pt>
                <c:pt idx="161">
                  <c:v>0.061445835193801</c:v>
                </c:pt>
                <c:pt idx="162">
                  <c:v>0.062900600630878</c:v>
                </c:pt>
                <c:pt idx="163">
                  <c:v>0.06340472726749</c:v>
                </c:pt>
                <c:pt idx="164">
                  <c:v>0.06470105290449</c:v>
                </c:pt>
                <c:pt idx="165">
                  <c:v>0.06625664366889</c:v>
                </c:pt>
                <c:pt idx="166">
                  <c:v>0.067596180160456</c:v>
                </c:pt>
                <c:pt idx="167">
                  <c:v>0.068762873233756</c:v>
                </c:pt>
                <c:pt idx="168">
                  <c:v>0.069857548216112</c:v>
                </c:pt>
                <c:pt idx="169">
                  <c:v>0.070995434053034</c:v>
                </c:pt>
                <c:pt idx="170">
                  <c:v>0.072320566926412</c:v>
                </c:pt>
                <c:pt idx="171">
                  <c:v>0.07364569979979</c:v>
                </c:pt>
                <c:pt idx="172">
                  <c:v>0.075086061618679</c:v>
                </c:pt>
                <c:pt idx="173">
                  <c:v>0.076670459619456</c:v>
                </c:pt>
                <c:pt idx="174">
                  <c:v>0.07766430927449</c:v>
                </c:pt>
                <c:pt idx="175">
                  <c:v>0.079003845766056</c:v>
                </c:pt>
                <c:pt idx="176">
                  <c:v>0.08038659311219</c:v>
                </c:pt>
                <c:pt idx="177">
                  <c:v>0.081855762167456</c:v>
                </c:pt>
                <c:pt idx="178">
                  <c:v>0.083310527604534</c:v>
                </c:pt>
                <c:pt idx="179">
                  <c:v>0.084866118368934</c:v>
                </c:pt>
                <c:pt idx="180">
                  <c:v>0.086407305515145</c:v>
                </c:pt>
                <c:pt idx="181">
                  <c:v>0.088121336079623</c:v>
                </c:pt>
                <c:pt idx="182">
                  <c:v>0.089604908753079</c:v>
                </c:pt>
                <c:pt idx="183">
                  <c:v>0.091189306753857</c:v>
                </c:pt>
                <c:pt idx="184">
                  <c:v>0.092788108372823</c:v>
                </c:pt>
                <c:pt idx="185">
                  <c:v>0.094574157028245</c:v>
                </c:pt>
                <c:pt idx="186">
                  <c:v>0.096129747792646</c:v>
                </c:pt>
                <c:pt idx="187">
                  <c:v>0.09749809152059</c:v>
                </c:pt>
                <c:pt idx="188">
                  <c:v>0.098722399066646</c:v>
                </c:pt>
                <c:pt idx="189">
                  <c:v>0.10062367666758</c:v>
                </c:pt>
                <c:pt idx="190">
                  <c:v>0.1025393578867</c:v>
                </c:pt>
                <c:pt idx="191">
                  <c:v>0.10416696674205</c:v>
                </c:pt>
                <c:pt idx="192">
                  <c:v>0.10585219007015</c:v>
                </c:pt>
                <c:pt idx="193">
                  <c:v>0.10792631108935</c:v>
                </c:pt>
                <c:pt idx="194">
                  <c:v>0.10926584758091</c:v>
                </c:pt>
                <c:pt idx="195">
                  <c:v>0.1112247396546</c:v>
                </c:pt>
                <c:pt idx="196">
                  <c:v>0.11282354127357</c:v>
                </c:pt>
                <c:pt idx="197">
                  <c:v>0.11460958992899</c:v>
                </c:pt>
                <c:pt idx="198">
                  <c:v>0.11620839154796</c:v>
                </c:pt>
                <c:pt idx="199">
                  <c:v>0.11799444020338</c:v>
                </c:pt>
                <c:pt idx="200">
                  <c:v>0.11993892865888</c:v>
                </c:pt>
                <c:pt idx="201">
                  <c:v>0.12191222435076</c:v>
                </c:pt>
                <c:pt idx="202">
                  <c:v>0.12377029109712</c:v>
                </c:pt>
                <c:pt idx="203">
                  <c:v>0.12549872527979</c:v>
                </c:pt>
                <c:pt idx="204">
                  <c:v>0.12734238840797</c:v>
                </c:pt>
                <c:pt idx="205">
                  <c:v>0.12934449133622</c:v>
                </c:pt>
                <c:pt idx="206">
                  <c:v>0.1311881544644</c:v>
                </c:pt>
                <c:pt idx="207">
                  <c:v>0.13320466101085</c:v>
                </c:pt>
                <c:pt idx="208">
                  <c:v>0.13540841459375</c:v>
                </c:pt>
                <c:pt idx="209">
                  <c:v>0.13755455370389</c:v>
                </c:pt>
                <c:pt idx="210">
                  <c:v>0.13905252999553</c:v>
                </c:pt>
                <c:pt idx="211">
                  <c:v>0.14108344016017</c:v>
                </c:pt>
                <c:pt idx="212">
                  <c:v>0.14301352499748</c:v>
                </c:pt>
                <c:pt idx="213">
                  <c:v>0.1450588387803</c:v>
                </c:pt>
                <c:pt idx="214">
                  <c:v>0.1468736946721</c:v>
                </c:pt>
                <c:pt idx="215">
                  <c:v>0.14884699036398</c:v>
                </c:pt>
                <c:pt idx="216">
                  <c:v>0.15109395480145</c:v>
                </c:pt>
                <c:pt idx="217">
                  <c:v>0.15305284687514</c:v>
                </c:pt>
                <c:pt idx="218">
                  <c:v>0.15488210638512</c:v>
                </c:pt>
                <c:pt idx="219">
                  <c:v>0.15676898036787</c:v>
                </c:pt>
                <c:pt idx="220">
                  <c:v>0.15897273395077</c:v>
                </c:pt>
                <c:pt idx="221">
                  <c:v>0.16093162602446</c:v>
                </c:pt>
                <c:pt idx="222">
                  <c:v>0.16322180131649</c:v>
                </c:pt>
                <c:pt idx="223">
                  <c:v>0.16518069339018</c:v>
                </c:pt>
                <c:pt idx="224">
                  <c:v>0.16737004335489</c:v>
                </c:pt>
                <c:pt idx="225">
                  <c:v>0.17019315251991</c:v>
                </c:pt>
                <c:pt idx="226">
                  <c:v>0.17244011695738</c:v>
                </c:pt>
                <c:pt idx="227">
                  <c:v>0.17465827415847</c:v>
                </c:pt>
                <c:pt idx="228">
                  <c:v>0.17686202774137</c:v>
                </c:pt>
                <c:pt idx="229">
                  <c:v>0.17978596223371</c:v>
                </c:pt>
                <c:pt idx="230">
                  <c:v>0.18181687239835</c:v>
                </c:pt>
                <c:pt idx="231">
                  <c:v>0.18413585492676</c:v>
                </c:pt>
                <c:pt idx="232">
                  <c:v>0.18645483745517</c:v>
                </c:pt>
                <c:pt idx="233">
                  <c:v>0.18910510320192</c:v>
                </c:pt>
                <c:pt idx="234">
                  <c:v>0.19161133276679</c:v>
                </c:pt>
                <c:pt idx="235">
                  <c:v>0.19401673700434</c:v>
                </c:pt>
                <c:pt idx="236">
                  <c:v>0.19610526164172</c:v>
                </c:pt>
                <c:pt idx="237">
                  <c:v>0.19842424417014</c:v>
                </c:pt>
                <c:pt idx="238">
                  <c:v>0.2008008411713</c:v>
                </c:pt>
                <c:pt idx="239">
                  <c:v>0.20293257666326</c:v>
                </c:pt>
                <c:pt idx="240">
                  <c:v>0.20528036642805</c:v>
                </c:pt>
                <c:pt idx="241">
                  <c:v>0.20782980684748</c:v>
                </c:pt>
                <c:pt idx="242">
                  <c:v>0.21004796404857</c:v>
                </c:pt>
                <c:pt idx="243">
                  <c:v>0.2122085067769</c:v>
                </c:pt>
                <c:pt idx="244">
                  <c:v>0.21406657352327</c:v>
                </c:pt>
                <c:pt idx="245">
                  <c:v>0.21624151986979</c:v>
                </c:pt>
                <c:pt idx="246">
                  <c:v>0.21844527345269</c:v>
                </c:pt>
                <c:pt idx="247">
                  <c:v>0.22086508130842</c:v>
                </c:pt>
                <c:pt idx="248">
                  <c:v>0.22350094343699</c:v>
                </c:pt>
                <c:pt idx="249">
                  <c:v>0.22592075129272</c:v>
                </c:pt>
                <c:pt idx="250">
                  <c:v>0.2282829446757</c:v>
                </c:pt>
                <c:pt idx="251">
                  <c:v>0.23103403574978</c:v>
                </c:pt>
                <c:pt idx="252">
                  <c:v>0.23368430149654</c:v>
                </c:pt>
                <c:pt idx="253">
                  <c:v>0.23610410935227</c:v>
                </c:pt>
                <c:pt idx="254">
                  <c:v>0.23858153168076</c:v>
                </c:pt>
                <c:pt idx="255">
                  <c:v>0.24068445993634</c:v>
                </c:pt>
                <c:pt idx="256">
                  <c:v>0.2430610569375</c:v>
                </c:pt>
                <c:pt idx="257">
                  <c:v>0.24581214801158</c:v>
                </c:pt>
                <c:pt idx="258">
                  <c:v>0.24869287164936</c:v>
                </c:pt>
                <c:pt idx="259">
                  <c:v>0.25121350483241</c:v>
                </c:pt>
                <c:pt idx="260">
                  <c:v>0.25402221037925</c:v>
                </c:pt>
                <c:pt idx="261">
                  <c:v>0.25674449421695</c:v>
                </c:pt>
                <c:pt idx="262">
                  <c:v>0.25917870569087</c:v>
                </c:pt>
                <c:pt idx="263">
                  <c:v>0.2613392484192</c:v>
                </c:pt>
                <c:pt idx="264">
                  <c:v>0.2639318996932</c:v>
                </c:pt>
                <c:pt idx="265">
                  <c:v>0.2666541835309</c:v>
                </c:pt>
                <c:pt idx="266">
                  <c:v>0.26941967822317</c:v>
                </c:pt>
                <c:pt idx="267">
                  <c:v>0.27165223904245</c:v>
                </c:pt>
                <c:pt idx="268">
                  <c:v>0.27412966137094</c:v>
                </c:pt>
                <c:pt idx="269">
                  <c:v>0.27672231264494</c:v>
                </c:pt>
                <c:pt idx="270">
                  <c:v>0.27950221095539</c:v>
                </c:pt>
                <c:pt idx="271">
                  <c:v>0.28252697077506</c:v>
                </c:pt>
                <c:pt idx="272">
                  <c:v>0.28547971250378</c:v>
                </c:pt>
                <c:pt idx="273">
                  <c:v>0.28840364699613</c:v>
                </c:pt>
                <c:pt idx="274">
                  <c:v>0.29034813545163</c:v>
                </c:pt>
                <c:pt idx="275">
                  <c:v>0.29324326270759</c:v>
                </c:pt>
                <c:pt idx="276">
                  <c:v>0.29623921529088</c:v>
                </c:pt>
                <c:pt idx="277">
                  <c:v>0.29865902314661</c:v>
                </c:pt>
                <c:pt idx="278">
                  <c:v>0.3012660780388</c:v>
                </c:pt>
                <c:pt idx="279">
                  <c:v>0.30403157273107</c:v>
                </c:pt>
                <c:pt idx="280">
                  <c:v>0.30701312169617</c:v>
                </c:pt>
                <c:pt idx="281">
                  <c:v>0.3095625621156</c:v>
                </c:pt>
                <c:pt idx="282">
                  <c:v>0.31225603871693</c:v>
                </c:pt>
                <c:pt idx="283">
                  <c:v>0.31543923833667</c:v>
                </c:pt>
                <c:pt idx="284">
                  <c:v>0.31852161262909</c:v>
                </c:pt>
                <c:pt idx="285">
                  <c:v>0.32107105304853</c:v>
                </c:pt>
                <c:pt idx="286">
                  <c:v>0.32331801748599</c:v>
                </c:pt>
                <c:pt idx="287">
                  <c:v>0.32624195197834</c:v>
                </c:pt>
                <c:pt idx="288">
                  <c:v>0.32961239863454</c:v>
                </c:pt>
                <c:pt idx="289">
                  <c:v>0.33194578478114</c:v>
                </c:pt>
                <c:pt idx="290">
                  <c:v>0.33504256269175</c:v>
                </c:pt>
                <c:pt idx="291">
                  <c:v>0.33788007547496</c:v>
                </c:pt>
                <c:pt idx="292">
                  <c:v>0.34058795569447</c:v>
                </c:pt>
                <c:pt idx="293">
                  <c:v>0.34379996255059</c:v>
                </c:pt>
                <c:pt idx="294">
                  <c:v>0.3467671078975</c:v>
                </c:pt>
                <c:pt idx="295">
                  <c:v>0.34984948218993</c:v>
                </c:pt>
                <c:pt idx="296">
                  <c:v>0.3529894709551</c:v>
                </c:pt>
                <c:pt idx="297">
                  <c:v>0.35568294755643</c:v>
                </c:pt>
                <c:pt idx="298">
                  <c:v>0.35854926757602</c:v>
                </c:pt>
                <c:pt idx="299">
                  <c:v>0.36131476226828</c:v>
                </c:pt>
                <c:pt idx="300">
                  <c:v>0.36390741354228</c:v>
                </c:pt>
                <c:pt idx="301">
                  <c:v>0.36674492632549</c:v>
                </c:pt>
                <c:pt idx="302">
                  <c:v>0.36933757759949</c:v>
                </c:pt>
                <c:pt idx="303">
                  <c:v>0.37260719892837</c:v>
                </c:pt>
                <c:pt idx="304">
                  <c:v>0.37577599492993</c:v>
                </c:pt>
                <c:pt idx="305">
                  <c:v>0.37857029685857</c:v>
                </c:pt>
                <c:pt idx="306">
                  <c:v>0.38171028562375</c:v>
                </c:pt>
                <c:pt idx="307">
                  <c:v>0.38512394313452</c:v>
                </c:pt>
                <c:pt idx="308">
                  <c:v>0.38807668486324</c:v>
                </c:pt>
                <c:pt idx="309">
                  <c:v>0.39117346277385</c:v>
                </c:pt>
                <c:pt idx="310">
                  <c:v>0.39439987324816</c:v>
                </c:pt>
                <c:pt idx="311">
                  <c:v>0.39703573537673</c:v>
                </c:pt>
                <c:pt idx="312">
                  <c:v>0.40055021821482</c:v>
                </c:pt>
                <c:pt idx="313">
                  <c:v>0.40376222507094</c:v>
                </c:pt>
                <c:pt idx="314">
                  <c:v>0.40711826810895</c:v>
                </c:pt>
                <c:pt idx="315">
                  <c:v>0.41012862431043</c:v>
                </c:pt>
                <c:pt idx="316">
                  <c:v>0.41325420945742</c:v>
                </c:pt>
                <c:pt idx="317">
                  <c:v>0.41580364987685</c:v>
                </c:pt>
                <c:pt idx="318">
                  <c:v>0.41898684949659</c:v>
                </c:pt>
                <c:pt idx="319">
                  <c:v>0.4223428925346</c:v>
                </c:pt>
                <c:pt idx="320">
                  <c:v>0.42502196551774</c:v>
                </c:pt>
                <c:pt idx="321">
                  <c:v>0.42829158684662</c:v>
                </c:pt>
                <c:pt idx="322">
                  <c:v>0.43196450948478</c:v>
                </c:pt>
                <c:pt idx="323">
                  <c:v>0.43513330548634</c:v>
                </c:pt>
                <c:pt idx="324">
                  <c:v>0.43877742088813</c:v>
                </c:pt>
                <c:pt idx="325">
                  <c:v>0.442047042217</c:v>
                </c:pt>
                <c:pt idx="326">
                  <c:v>0.4455471214369</c:v>
                </c:pt>
                <c:pt idx="327">
                  <c:v>0.44909041151137</c:v>
                </c:pt>
                <c:pt idx="328">
                  <c:v>0.45230241836749</c:v>
                </c:pt>
                <c:pt idx="329">
                  <c:v>0.45535598542354</c:v>
                </c:pt>
                <c:pt idx="330" formatCode="0.00E+00">
                  <c:v>0.45911532977084</c:v>
                </c:pt>
                <c:pt idx="331" formatCode="0.00E+00">
                  <c:v>0.46274504155444</c:v>
                </c:pt>
                <c:pt idx="332" formatCode="0.00E+00">
                  <c:v>0.46641796419261</c:v>
                </c:pt>
                <c:pt idx="333" formatCode="0.00E+00">
                  <c:v>0.47022051939447</c:v>
                </c:pt>
                <c:pt idx="334" formatCode="0.00E+00">
                  <c:v>0.47405188183272</c:v>
                </c:pt>
                <c:pt idx="335" formatCode="0.00E+00">
                  <c:v>0.47726388868884</c:v>
                </c:pt>
                <c:pt idx="336" formatCode="0.00E+00">
                  <c:v>0.48057672087228</c:v>
                </c:pt>
                <c:pt idx="337" formatCode="0.00E+00">
                  <c:v>0.48435046883777</c:v>
                </c:pt>
                <c:pt idx="338" formatCode="0.00E+00">
                  <c:v>0.48787935529405</c:v>
                </c:pt>
                <c:pt idx="339" formatCode="0.00E+00">
                  <c:v>0.49165310325954</c:v>
                </c:pt>
                <c:pt idx="340" formatCode="0.00E+00">
                  <c:v>0.49513877886125</c:v>
                </c:pt>
                <c:pt idx="341" formatCode="0.00E+00">
                  <c:v>0.49869647255391</c:v>
                </c:pt>
                <c:pt idx="342" formatCode="0.00E+00">
                  <c:v>0.50242700966483</c:v>
                </c:pt>
                <c:pt idx="343" formatCode="0.00E+00">
                  <c:v>0.50601351059386</c:v>
                </c:pt>
                <c:pt idx="344" formatCode="0.00E+00">
                  <c:v>0.50972964408659</c:v>
                </c:pt>
                <c:pt idx="345" formatCode="0.00E+00">
                  <c:v>0.51351779567027</c:v>
                </c:pt>
                <c:pt idx="346" formatCode="0.00E+00">
                  <c:v>0.51721952554482</c:v>
                </c:pt>
                <c:pt idx="347" formatCode="0.00E+00">
                  <c:v>0.52086364094661</c:v>
                </c:pt>
                <c:pt idx="348" formatCode="0.00E+00">
                  <c:v>0.52502628660319</c:v>
                </c:pt>
                <c:pt idx="349">
                  <c:v>0.52872801647774</c:v>
                </c:pt>
                <c:pt idx="350">
                  <c:v>0.53267460786149</c:v>
                </c:pt>
                <c:pt idx="351">
                  <c:v>0.53673642819076</c:v>
                </c:pt>
                <c:pt idx="352">
                  <c:v>0.54051017615625</c:v>
                </c:pt>
                <c:pt idx="353">
                  <c:v>0.54425511688536</c:v>
                </c:pt>
                <c:pt idx="354">
                  <c:v>0.54814409379636</c:v>
                </c:pt>
                <c:pt idx="355">
                  <c:v>0.55173059472539</c:v>
                </c:pt>
                <c:pt idx="356">
                  <c:v>0.55585002952742</c:v>
                </c:pt>
                <c:pt idx="357">
                  <c:v>0.55983983176574</c:v>
                </c:pt>
                <c:pt idx="358">
                  <c:v>0.56374321229493</c:v>
                </c:pt>
                <c:pt idx="359">
                  <c:v>0.56773301453325</c:v>
                </c:pt>
                <c:pt idx="360">
                  <c:v>0.57193887104441</c:v>
                </c:pt>
                <c:pt idx="361">
                  <c:v>0.57598628775548</c:v>
                </c:pt>
                <c:pt idx="362">
                  <c:v>0.58014893341207</c:v>
                </c:pt>
                <c:pt idx="363">
                  <c:v>0.58415313926858</c:v>
                </c:pt>
                <c:pt idx="364">
                  <c:v>0.58843101387068</c:v>
                </c:pt>
                <c:pt idx="365">
                  <c:v>0.59236320163625</c:v>
                </c:pt>
                <c:pt idx="366">
                  <c:v>0.59646823282008</c:v>
                </c:pt>
                <c:pt idx="367">
                  <c:v>0.60076051104037</c:v>
                </c:pt>
                <c:pt idx="368">
                  <c:v>0.60470710242413</c:v>
                </c:pt>
                <c:pt idx="369">
                  <c:v>0.60855286848056</c:v>
                </c:pt>
                <c:pt idx="370">
                  <c:v>0.61268670690077</c:v>
                </c:pt>
                <c:pt idx="371">
                  <c:v>0.61663329828453</c:v>
                </c:pt>
                <c:pt idx="372">
                  <c:v>0.62075273308655</c:v>
                </c:pt>
                <c:pt idx="373">
                  <c:v>0.62524666196148</c:v>
                </c:pt>
                <c:pt idx="374">
                  <c:v>0.62936609676351</c:v>
                </c:pt>
                <c:pt idx="375">
                  <c:v>0.63427773056592</c:v>
                </c:pt>
                <c:pt idx="376">
                  <c:v>0.63833955089518</c:v>
                </c:pt>
                <c:pt idx="377">
                  <c:v>0.6419548590606</c:v>
                </c:pt>
                <c:pt idx="378">
                  <c:v>0.64603108300805</c:v>
                </c:pt>
                <c:pt idx="379">
                  <c:v>0.65022253590102</c:v>
                </c:pt>
                <c:pt idx="380">
                  <c:v>0.65441398879399</c:v>
                </c:pt>
                <c:pt idx="381">
                  <c:v>0.659066357469</c:v>
                </c:pt>
                <c:pt idx="382">
                  <c:v>0.66357468996212</c:v>
                </c:pt>
                <c:pt idx="383">
                  <c:v>0.66832788396445</c:v>
                </c:pt>
                <c:pt idx="384">
                  <c:v>0.67264896942112</c:v>
                </c:pt>
                <c:pt idx="385">
                  <c:v>0.67694124764141</c:v>
                </c:pt>
                <c:pt idx="386">
                  <c:v>0.68192489953476</c:v>
                </c:pt>
                <c:pt idx="387">
                  <c:v>0.68630359946419</c:v>
                </c:pt>
                <c:pt idx="388">
                  <c:v>0.69111440793927</c:v>
                </c:pt>
                <c:pt idx="389">
                  <c:v>0.69579558385066</c:v>
                </c:pt>
                <c:pt idx="390">
                  <c:v>0.69972777161623</c:v>
                </c:pt>
                <c:pt idx="391">
                  <c:v>0.70455298370951</c:v>
                </c:pt>
                <c:pt idx="392">
                  <c:v>0.70934938856641</c:v>
                </c:pt>
                <c:pt idx="393">
                  <c:v>0.71459230558716</c:v>
                </c:pt>
                <c:pt idx="394">
                  <c:v>0.71902861998934</c:v>
                </c:pt>
                <c:pt idx="395">
                  <c:v>0.72409869359183</c:v>
                </c:pt>
                <c:pt idx="396">
                  <c:v>0.72847739352125</c:v>
                </c:pt>
                <c:pt idx="397">
                  <c:v>0.73248159937776</c:v>
                </c:pt>
                <c:pt idx="398">
                  <c:v>0.73709075719821</c:v>
                </c:pt>
                <c:pt idx="399">
                  <c:v>0.74200239100062</c:v>
                </c:pt>
                <c:pt idx="400">
                  <c:v>0.7470868682213</c:v>
                </c:pt>
                <c:pt idx="401">
                  <c:v>0.75163841156899</c:v>
                </c:pt>
                <c:pt idx="402">
                  <c:v>0.75653564175321</c:v>
                </c:pt>
                <c:pt idx="403">
                  <c:v>0.76169213706483</c:v>
                </c:pt>
                <c:pt idx="404">
                  <c:v>0.76716551197661</c:v>
                </c:pt>
                <c:pt idx="405">
                  <c:v>0.77203393492445</c:v>
                </c:pt>
                <c:pt idx="406">
                  <c:v>0.77681593616316</c:v>
                </c:pt>
                <c:pt idx="407">
                  <c:v>0.78226050383856</c:v>
                </c:pt>
                <c:pt idx="408">
                  <c:v>0.78754663171389</c:v>
                </c:pt>
                <c:pt idx="409">
                  <c:v>0.7931064283348</c:v>
                </c:pt>
                <c:pt idx="410">
                  <c:v>0.79758595359154</c:v>
                </c:pt>
                <c:pt idx="411">
                  <c:v>0.80245437653939</c:v>
                </c:pt>
                <c:pt idx="412">
                  <c:v>0.80799976954211</c:v>
                </c:pt>
                <c:pt idx="413">
                  <c:v>0.81335791550838</c:v>
                </c:pt>
                <c:pt idx="414">
                  <c:v>0.8186440433837</c:v>
                </c:pt>
                <c:pt idx="415">
                  <c:v>0.82388696040445</c:v>
                </c:pt>
                <c:pt idx="416">
                  <c:v>0.82917308827978</c:v>
                </c:pt>
                <c:pt idx="417">
                  <c:v>0.83456004148242</c:v>
                </c:pt>
                <c:pt idx="418">
                  <c:v>0.84001901277601</c:v>
                </c:pt>
                <c:pt idx="419">
                  <c:v>0.84556440577873</c:v>
                </c:pt>
                <c:pt idx="420">
                  <c:v>0.85108099154508</c:v>
                </c:pt>
                <c:pt idx="421">
                  <c:v>0.85653996283867</c:v>
                </c:pt>
                <c:pt idx="422">
                  <c:v>0.86231581373241</c:v>
                </c:pt>
                <c:pt idx="423">
                  <c:v>0.86767395969868</c:v>
                </c:pt>
                <c:pt idx="424">
                  <c:v>0.87332017802872</c:v>
                </c:pt>
                <c:pt idx="425">
                  <c:v>0.87844786610397</c:v>
                </c:pt>
                <c:pt idx="426">
                  <c:v>0.88393564463393</c:v>
                </c:pt>
                <c:pt idx="427">
                  <c:v>0.88985553170957</c:v>
                </c:pt>
                <c:pt idx="428">
                  <c:v>0.8955161536578</c:v>
                </c:pt>
                <c:pt idx="429">
                  <c:v>0.90107595027871</c:v>
                </c:pt>
                <c:pt idx="430">
                  <c:v>0.90673657222694</c:v>
                </c:pt>
                <c:pt idx="431">
                  <c:v>0.91291572442998</c:v>
                </c:pt>
                <c:pt idx="432">
                  <c:v>0.91851873190545</c:v>
                </c:pt>
                <c:pt idx="433">
                  <c:v>0.9244242153629</c:v>
                </c:pt>
                <c:pt idx="434">
                  <c:v>0.93057456032955</c:v>
                </c:pt>
                <c:pt idx="435">
                  <c:v>0.93665288720527</c:v>
                </c:pt>
                <c:pt idx="436">
                  <c:v>0.94286084664468</c:v>
                </c:pt>
                <c:pt idx="437">
                  <c:v>0.9490544024659</c:v>
                </c:pt>
                <c:pt idx="438">
                  <c:v>0.9554063980872</c:v>
                </c:pt>
                <c:pt idx="439">
                  <c:v>0.96180160456307</c:v>
                </c:pt>
                <c:pt idx="440">
                  <c:v>0.96816800380256</c:v>
                </c:pt>
                <c:pt idx="441">
                  <c:v>0.97477926455126</c:v>
                </c:pt>
                <c:pt idx="442">
                  <c:v>0.98137612168177</c:v>
                </c:pt>
                <c:pt idx="443">
                  <c:v>0.98804499690322</c:v>
                </c:pt>
                <c:pt idx="444">
                  <c:v>0.994814697452</c:v>
                </c:pt>
              </c:numCache>
            </c:numRef>
          </c:xVal>
          <c:yVal>
            <c:numRef>
              <c:f>Sheet4!$E$3:$E$2230</c:f>
              <c:numCache>
                <c:formatCode>General</c:formatCode>
                <c:ptCount val="2228"/>
                <c:pt idx="0">
                  <c:v>0.0032585602377446</c:v>
                </c:pt>
                <c:pt idx="1">
                  <c:v>0.0065171204754891</c:v>
                </c:pt>
                <c:pt idx="2">
                  <c:v>0.0097756807132337</c:v>
                </c:pt>
                <c:pt idx="3">
                  <c:v>0.013034240950978</c:v>
                </c:pt>
                <c:pt idx="4">
                  <c:v>0.016292801188723</c:v>
                </c:pt>
                <c:pt idx="5">
                  <c:v>0.019551361426467</c:v>
                </c:pt>
                <c:pt idx="6">
                  <c:v>0.022809921664212</c:v>
                </c:pt>
                <c:pt idx="7">
                  <c:v>0.026068481901956</c:v>
                </c:pt>
                <c:pt idx="8">
                  <c:v>0.029327042139701</c:v>
                </c:pt>
                <c:pt idx="9">
                  <c:v>0.032585602377446</c:v>
                </c:pt>
                <c:pt idx="10">
                  <c:v>0.03584416261519</c:v>
                </c:pt>
                <c:pt idx="11">
                  <c:v>0.039102722852935</c:v>
                </c:pt>
                <c:pt idx="12">
                  <c:v>0.042361283090679</c:v>
                </c:pt>
                <c:pt idx="13">
                  <c:v>0.045619843328424</c:v>
                </c:pt>
                <c:pt idx="14">
                  <c:v>0.048878403566168</c:v>
                </c:pt>
                <c:pt idx="15">
                  <c:v>0.052136963803913</c:v>
                </c:pt>
                <c:pt idx="16">
                  <c:v>0.055395524041657</c:v>
                </c:pt>
                <c:pt idx="17">
                  <c:v>0.058654084279402</c:v>
                </c:pt>
                <c:pt idx="18">
                  <c:v>0.061912644517147</c:v>
                </c:pt>
                <c:pt idx="19">
                  <c:v>0.065171204754891</c:v>
                </c:pt>
                <c:pt idx="20">
                  <c:v>0.068429764992636</c:v>
                </c:pt>
                <c:pt idx="21">
                  <c:v>0.07168832523038</c:v>
                </c:pt>
                <c:pt idx="22">
                  <c:v>0.074946885468125</c:v>
                </c:pt>
                <c:pt idx="23">
                  <c:v>0.078205445705869</c:v>
                </c:pt>
                <c:pt idx="24">
                  <c:v>0.081464005943614</c:v>
                </c:pt>
                <c:pt idx="25">
                  <c:v>0.084722566181358</c:v>
                </c:pt>
                <c:pt idx="26">
                  <c:v>0.087981126419103</c:v>
                </c:pt>
                <c:pt idx="27">
                  <c:v>0.091239686656848</c:v>
                </c:pt>
                <c:pt idx="28">
                  <c:v>0.094498246894592</c:v>
                </c:pt>
                <c:pt idx="29">
                  <c:v>0.097756807132337</c:v>
                </c:pt>
                <c:pt idx="30">
                  <c:v>0.10101536737008</c:v>
                </c:pt>
                <c:pt idx="31">
                  <c:v>0.10427392760783</c:v>
                </c:pt>
                <c:pt idx="32">
                  <c:v>0.10753248784557</c:v>
                </c:pt>
                <c:pt idx="33">
                  <c:v>0.11079104808331</c:v>
                </c:pt>
                <c:pt idx="34">
                  <c:v>0.11404960832106</c:v>
                </c:pt>
                <c:pt idx="35">
                  <c:v>0.1173081685588</c:v>
                </c:pt>
                <c:pt idx="36">
                  <c:v>0.12056672879655</c:v>
                </c:pt>
                <c:pt idx="37">
                  <c:v>0.12382528903429</c:v>
                </c:pt>
                <c:pt idx="38">
                  <c:v>0.12708384927204</c:v>
                </c:pt>
                <c:pt idx="39">
                  <c:v>0.13034240950978</c:v>
                </c:pt>
                <c:pt idx="40">
                  <c:v>0.13360096974753</c:v>
                </c:pt>
                <c:pt idx="41">
                  <c:v>0.13685952998527</c:v>
                </c:pt>
                <c:pt idx="42">
                  <c:v>0.14011809022302</c:v>
                </c:pt>
                <c:pt idx="43">
                  <c:v>0.14337665046076</c:v>
                </c:pt>
                <c:pt idx="44">
                  <c:v>0.1466352106985</c:v>
                </c:pt>
                <c:pt idx="45">
                  <c:v>0.14989377093625</c:v>
                </c:pt>
                <c:pt idx="46">
                  <c:v>0.15315233117399</c:v>
                </c:pt>
                <c:pt idx="47">
                  <c:v>0.15641089141174</c:v>
                </c:pt>
                <c:pt idx="48">
                  <c:v>0.15966945164948</c:v>
                </c:pt>
                <c:pt idx="49">
                  <c:v>0.16292801188723</c:v>
                </c:pt>
                <c:pt idx="50">
                  <c:v>0.16618657212497</c:v>
                </c:pt>
                <c:pt idx="51">
                  <c:v>0.16944513236272</c:v>
                </c:pt>
                <c:pt idx="52">
                  <c:v>0.17270369260046</c:v>
                </c:pt>
                <c:pt idx="53">
                  <c:v>0.17596225283821</c:v>
                </c:pt>
                <c:pt idx="54">
                  <c:v>0.17922081307595</c:v>
                </c:pt>
                <c:pt idx="55">
                  <c:v>0.1824793733137</c:v>
                </c:pt>
                <c:pt idx="56">
                  <c:v>0.18573141643096</c:v>
                </c:pt>
                <c:pt idx="57">
                  <c:v>0.18897042530728</c:v>
                </c:pt>
                <c:pt idx="58">
                  <c:v>0.1921833657017</c:v>
                </c:pt>
                <c:pt idx="59">
                  <c:v>0.19540934033707</c:v>
                </c:pt>
                <c:pt idx="60">
                  <c:v>0.19864834921338</c:v>
                </c:pt>
                <c:pt idx="61">
                  <c:v>0.20186780672828</c:v>
                </c:pt>
                <c:pt idx="62">
                  <c:v>0.20508074712269</c:v>
                </c:pt>
                <c:pt idx="63">
                  <c:v>0.20824806767378</c:v>
                </c:pt>
                <c:pt idx="64">
                  <c:v>0.21143493958629</c:v>
                </c:pt>
                <c:pt idx="65">
                  <c:v>0.21468698270356</c:v>
                </c:pt>
                <c:pt idx="66">
                  <c:v>0.2178412690137</c:v>
                </c:pt>
                <c:pt idx="67">
                  <c:v>0.22094341836003</c:v>
                </c:pt>
                <c:pt idx="68">
                  <c:v>0.22403905058589</c:v>
                </c:pt>
                <c:pt idx="69">
                  <c:v>0.22710861432984</c:v>
                </c:pt>
                <c:pt idx="70">
                  <c:v>0.23029548624236</c:v>
                </c:pt>
                <c:pt idx="71">
                  <c:v>0.23340415270917</c:v>
                </c:pt>
                <c:pt idx="72">
                  <c:v>0.23653888765788</c:v>
                </c:pt>
                <c:pt idx="73">
                  <c:v>0.23969317396801</c:v>
                </c:pt>
                <c:pt idx="74">
                  <c:v>0.24279532331435</c:v>
                </c:pt>
                <c:pt idx="75">
                  <c:v>0.24598219522686</c:v>
                </c:pt>
                <c:pt idx="76">
                  <c:v>0.2491104130551</c:v>
                </c:pt>
                <c:pt idx="77">
                  <c:v>0.25225166512428</c:v>
                </c:pt>
                <c:pt idx="78">
                  <c:v>0.25539291719347</c:v>
                </c:pt>
                <c:pt idx="79">
                  <c:v>0.25857327198551</c:v>
                </c:pt>
                <c:pt idx="80">
                  <c:v>0.26168193845231</c:v>
                </c:pt>
                <c:pt idx="81">
                  <c:v>0.26480363916007</c:v>
                </c:pt>
                <c:pt idx="82">
                  <c:v>0.26791230562688</c:v>
                </c:pt>
                <c:pt idx="83">
                  <c:v>0.27107310905749</c:v>
                </c:pt>
                <c:pt idx="84">
                  <c:v>0.27418829264478</c:v>
                </c:pt>
                <c:pt idx="85">
                  <c:v>0.27735561319587</c:v>
                </c:pt>
                <c:pt idx="86">
                  <c:v>0.28047079678315</c:v>
                </c:pt>
                <c:pt idx="87">
                  <c:v>0.2835403605271</c:v>
                </c:pt>
                <c:pt idx="88">
                  <c:v>0.28662295851201</c:v>
                </c:pt>
                <c:pt idx="89">
                  <c:v>0.28970555649692</c:v>
                </c:pt>
                <c:pt idx="90">
                  <c:v>0.29280118872277</c:v>
                </c:pt>
                <c:pt idx="91">
                  <c:v>0.29591637231006</c:v>
                </c:pt>
                <c:pt idx="92">
                  <c:v>0.29903807301782</c:v>
                </c:pt>
                <c:pt idx="93">
                  <c:v>0.30215977372558</c:v>
                </c:pt>
                <c:pt idx="94">
                  <c:v>0.30528147443334</c:v>
                </c:pt>
                <c:pt idx="95">
                  <c:v>0.30833148681587</c:v>
                </c:pt>
                <c:pt idx="96">
                  <c:v>0.31136846495744</c:v>
                </c:pt>
                <c:pt idx="97">
                  <c:v>0.3144119602195</c:v>
                </c:pt>
                <c:pt idx="98">
                  <c:v>0.31748804108393</c:v>
                </c:pt>
                <c:pt idx="99">
                  <c:v>0.32064232739406</c:v>
                </c:pt>
                <c:pt idx="100">
                  <c:v>0.32375099386087</c:v>
                </c:pt>
                <c:pt idx="101">
                  <c:v>0.32679448912293</c:v>
                </c:pt>
                <c:pt idx="102">
                  <c:v>0.32995529255354</c:v>
                </c:pt>
                <c:pt idx="103">
                  <c:v>0.33302485629749</c:v>
                </c:pt>
                <c:pt idx="104">
                  <c:v>0.33612048852335</c:v>
                </c:pt>
                <c:pt idx="105">
                  <c:v>0.33919005226731</c:v>
                </c:pt>
                <c:pt idx="106">
                  <c:v>0.34218141056556</c:v>
                </c:pt>
                <c:pt idx="107">
                  <c:v>0.34523142294808</c:v>
                </c:pt>
                <c:pt idx="108">
                  <c:v>0.34833357229442</c:v>
                </c:pt>
                <c:pt idx="109">
                  <c:v>0.35136403331552</c:v>
                </c:pt>
                <c:pt idx="110">
                  <c:v>0.35440752857757</c:v>
                </c:pt>
                <c:pt idx="111">
                  <c:v>0.35743798959868</c:v>
                </c:pt>
                <c:pt idx="112">
                  <c:v>0.36046845061978</c:v>
                </c:pt>
                <c:pt idx="113">
                  <c:v>0.36350542876136</c:v>
                </c:pt>
                <c:pt idx="114">
                  <c:v>0.36655544114388</c:v>
                </c:pt>
                <c:pt idx="115">
                  <c:v>0.36958590216499</c:v>
                </c:pt>
                <c:pt idx="116">
                  <c:v>0.37263591454752</c:v>
                </c:pt>
                <c:pt idx="117">
                  <c:v>0.37563378996624</c:v>
                </c:pt>
                <c:pt idx="118">
                  <c:v>0.37855345993926</c:v>
                </c:pt>
                <c:pt idx="119">
                  <c:v>0.38155133535799</c:v>
                </c:pt>
                <c:pt idx="120">
                  <c:v>0.38451010805386</c:v>
                </c:pt>
                <c:pt idx="121">
                  <c:v>0.38742977802688</c:v>
                </c:pt>
                <c:pt idx="122">
                  <c:v>0.39044068768655</c:v>
                </c:pt>
                <c:pt idx="123">
                  <c:v>0.393379909021</c:v>
                </c:pt>
                <c:pt idx="124">
                  <c:v>0.3963582330783</c:v>
                </c:pt>
                <c:pt idx="125">
                  <c:v>0.39927138593084</c:v>
                </c:pt>
                <c:pt idx="126">
                  <c:v>0.40221060726529</c:v>
                </c:pt>
                <c:pt idx="127">
                  <c:v>0.40513027723831</c:v>
                </c:pt>
                <c:pt idx="128">
                  <c:v>0.40808904993418</c:v>
                </c:pt>
                <c:pt idx="129">
                  <c:v>0.4110087199072</c:v>
                </c:pt>
                <c:pt idx="130">
                  <c:v>0.41392187275974</c:v>
                </c:pt>
                <c:pt idx="131">
                  <c:v>0.41673075168468</c:v>
                </c:pt>
                <c:pt idx="132">
                  <c:v>0.41965042165769</c:v>
                </c:pt>
                <c:pt idx="133">
                  <c:v>0.42259616011262</c:v>
                </c:pt>
                <c:pt idx="134">
                  <c:v>0.42543110751945</c:v>
                </c:pt>
                <c:pt idx="135">
                  <c:v>0.4283703288539</c:v>
                </c:pt>
                <c:pt idx="136">
                  <c:v>0.43118572489931</c:v>
                </c:pt>
                <c:pt idx="137">
                  <c:v>0.43398808670377</c:v>
                </c:pt>
                <c:pt idx="138">
                  <c:v>0.43649066096636</c:v>
                </c:pt>
                <c:pt idx="139">
                  <c:v>0.43936471109605</c:v>
                </c:pt>
                <c:pt idx="140">
                  <c:v>0.44224527834622</c:v>
                </c:pt>
                <c:pt idx="141">
                  <c:v>0.44508022575305</c:v>
                </c:pt>
                <c:pt idx="142">
                  <c:v>0.44792820740084</c:v>
                </c:pt>
                <c:pt idx="143">
                  <c:v>0.4506784322415</c:v>
                </c:pt>
                <c:pt idx="144">
                  <c:v>0.45359810221452</c:v>
                </c:pt>
                <c:pt idx="145">
                  <c:v>0.45649170370563</c:v>
                </c:pt>
                <c:pt idx="146">
                  <c:v>0.45925496278724</c:v>
                </c:pt>
                <c:pt idx="147">
                  <c:v>0.46203777323028</c:v>
                </c:pt>
                <c:pt idx="148">
                  <c:v>0.4646641727819</c:v>
                </c:pt>
                <c:pt idx="149">
                  <c:v>0.46741439762255</c:v>
                </c:pt>
                <c:pt idx="150">
                  <c:v>0.47025586214987</c:v>
                </c:pt>
                <c:pt idx="151">
                  <c:v>0.47289529594244</c:v>
                </c:pt>
                <c:pt idx="152">
                  <c:v>0.47567810638547</c:v>
                </c:pt>
                <c:pt idx="153">
                  <c:v>0.47835012578043</c:v>
                </c:pt>
                <c:pt idx="154">
                  <c:v>0.48108731638013</c:v>
                </c:pt>
                <c:pt idx="155">
                  <c:v>0.48381147273889</c:v>
                </c:pt>
                <c:pt idx="156">
                  <c:v>0.48645090653146</c:v>
                </c:pt>
                <c:pt idx="157">
                  <c:v>0.48913596016736</c:v>
                </c:pt>
                <c:pt idx="158">
                  <c:v>0.49189921924897</c:v>
                </c:pt>
                <c:pt idx="159">
                  <c:v>0.4946298927282</c:v>
                </c:pt>
                <c:pt idx="160">
                  <c:v>0.49737360044838</c:v>
                </c:pt>
                <c:pt idx="161">
                  <c:v>0.50008472256618</c:v>
                </c:pt>
                <c:pt idx="162">
                  <c:v>0.5026850536359</c:v>
                </c:pt>
                <c:pt idx="163">
                  <c:v>0.505715514657</c:v>
                </c:pt>
                <c:pt idx="164">
                  <c:v>0.50838753405195</c:v>
                </c:pt>
                <c:pt idx="165">
                  <c:v>0.51094224527835</c:v>
                </c:pt>
                <c:pt idx="166">
                  <c:v>0.51359471331187</c:v>
                </c:pt>
                <c:pt idx="167">
                  <c:v>0.5163253867911</c:v>
                </c:pt>
                <c:pt idx="168">
                  <c:v>0.51908864587271</c:v>
                </c:pt>
                <c:pt idx="169">
                  <c:v>0.52183235359289</c:v>
                </c:pt>
                <c:pt idx="170">
                  <c:v>0.52449133874689</c:v>
                </c:pt>
                <c:pt idx="171">
                  <c:v>0.52715032390089</c:v>
                </c:pt>
                <c:pt idx="172">
                  <c:v>0.52975717209108</c:v>
                </c:pt>
                <c:pt idx="173">
                  <c:v>0.53229884907652</c:v>
                </c:pt>
                <c:pt idx="174">
                  <c:v>0.53510772800146</c:v>
                </c:pt>
                <c:pt idx="175">
                  <c:v>0.53776019603498</c:v>
                </c:pt>
                <c:pt idx="176">
                  <c:v>0.54039311270708</c:v>
                </c:pt>
                <c:pt idx="177">
                  <c:v>0.54298692665633</c:v>
                </c:pt>
                <c:pt idx="178">
                  <c:v>0.54558725772605</c:v>
                </c:pt>
                <c:pt idx="179">
                  <c:v>0.54814196895244</c:v>
                </c:pt>
                <c:pt idx="180">
                  <c:v>0.55070319729931</c:v>
                </c:pt>
                <c:pt idx="181">
                  <c:v>0.55318622020047</c:v>
                </c:pt>
                <c:pt idx="182">
                  <c:v>0.55577351702924</c:v>
                </c:pt>
                <c:pt idx="183">
                  <c:v>0.55831519401468</c:v>
                </c:pt>
                <c:pt idx="184">
                  <c:v>0.56085035387964</c:v>
                </c:pt>
                <c:pt idx="185">
                  <c:v>0.56330079117843</c:v>
                </c:pt>
                <c:pt idx="186">
                  <c:v>0.56585550240482</c:v>
                </c:pt>
                <c:pt idx="187">
                  <c:v>0.56849493619739</c:v>
                </c:pt>
                <c:pt idx="188">
                  <c:v>0.57119954119472</c:v>
                </c:pt>
                <c:pt idx="189">
                  <c:v>0.5735978415297</c:v>
                </c:pt>
                <c:pt idx="190">
                  <c:v>0.5759896247442</c:v>
                </c:pt>
                <c:pt idx="191">
                  <c:v>0.57851175036822</c:v>
                </c:pt>
                <c:pt idx="192">
                  <c:v>0.58100780751033</c:v>
                </c:pt>
                <c:pt idx="193">
                  <c:v>0.5833279023996</c:v>
                </c:pt>
                <c:pt idx="194">
                  <c:v>0.58598037043313</c:v>
                </c:pt>
                <c:pt idx="195">
                  <c:v>0.58835260228621</c:v>
                </c:pt>
                <c:pt idx="196">
                  <c:v>0.59088776215117</c:v>
                </c:pt>
                <c:pt idx="197">
                  <c:v>0.59333819944996</c:v>
                </c:pt>
                <c:pt idx="198">
                  <c:v>0.59587335931492</c:v>
                </c:pt>
                <c:pt idx="199">
                  <c:v>0.5983237966137</c:v>
                </c:pt>
                <c:pt idx="200">
                  <c:v>0.60070254558726</c:v>
                </c:pt>
                <c:pt idx="201">
                  <c:v>0.60306826031986</c:v>
                </c:pt>
                <c:pt idx="202">
                  <c:v>0.60548611201627</c:v>
                </c:pt>
                <c:pt idx="203">
                  <c:v>0.60796261779695</c:v>
                </c:pt>
                <c:pt idx="204">
                  <c:v>0.61038698661383</c:v>
                </c:pt>
                <c:pt idx="205">
                  <c:v>0.61273966710549</c:v>
                </c:pt>
                <c:pt idx="206">
                  <c:v>0.61516403592237</c:v>
                </c:pt>
                <c:pt idx="207">
                  <c:v>0.61751019929354</c:v>
                </c:pt>
                <c:pt idx="208">
                  <c:v>0.61977164009854</c:v>
                </c:pt>
                <c:pt idx="209">
                  <c:v>0.62205914938544</c:v>
                </c:pt>
                <c:pt idx="210">
                  <c:v>0.62463992909373</c:v>
                </c:pt>
                <c:pt idx="211">
                  <c:v>0.62697957534443</c:v>
                </c:pt>
                <c:pt idx="212">
                  <c:v>0.62936484143846</c:v>
                </c:pt>
                <c:pt idx="213">
                  <c:v>0.63169797056868</c:v>
                </c:pt>
                <c:pt idx="214">
                  <c:v>0.63413537362652</c:v>
                </c:pt>
                <c:pt idx="215">
                  <c:v>0.63650108835912</c:v>
                </c:pt>
                <c:pt idx="216">
                  <c:v>0.63874297780269</c:v>
                </c:pt>
                <c:pt idx="217">
                  <c:v>0.64111520965577</c:v>
                </c:pt>
                <c:pt idx="218">
                  <c:v>0.64354609559312</c:v>
                </c:pt>
                <c:pt idx="219">
                  <c:v>0.64595091304858</c:v>
                </c:pt>
                <c:pt idx="220">
                  <c:v>0.64821235385357</c:v>
                </c:pt>
                <c:pt idx="221">
                  <c:v>0.65058458570665</c:v>
                </c:pt>
                <c:pt idx="222">
                  <c:v>0.65280692378879</c:v>
                </c:pt>
                <c:pt idx="223">
                  <c:v>0.65517915564187</c:v>
                </c:pt>
                <c:pt idx="224">
                  <c:v>0.65744711356734</c:v>
                </c:pt>
                <c:pt idx="225">
                  <c:v>0.65942831819189</c:v>
                </c:pt>
                <c:pt idx="226">
                  <c:v>0.66167020763546</c:v>
                </c:pt>
                <c:pt idx="227">
                  <c:v>0.66392513131998</c:v>
                </c:pt>
                <c:pt idx="228">
                  <c:v>0.66618657212497</c:v>
                </c:pt>
                <c:pt idx="229">
                  <c:v>0.66812215690619</c:v>
                </c:pt>
                <c:pt idx="230">
                  <c:v>0.67046180315689</c:v>
                </c:pt>
                <c:pt idx="231">
                  <c:v>0.67267110699808</c:v>
                </c:pt>
                <c:pt idx="232">
                  <c:v>0.67488041083927</c:v>
                </c:pt>
                <c:pt idx="233">
                  <c:v>0.67693982090953</c:v>
                </c:pt>
                <c:pt idx="234">
                  <c:v>0.67906440218454</c:v>
                </c:pt>
                <c:pt idx="235">
                  <c:v>0.68123460330288</c:v>
                </c:pt>
                <c:pt idx="236">
                  <c:v>0.68354818107168</c:v>
                </c:pt>
                <c:pt idx="237">
                  <c:v>0.68575748491287</c:v>
                </c:pt>
                <c:pt idx="238">
                  <c:v>0.68794072027215</c:v>
                </c:pt>
                <c:pt idx="239">
                  <c:v>0.69023474667953</c:v>
                </c:pt>
                <c:pt idx="240">
                  <c:v>0.69243101627977</c:v>
                </c:pt>
                <c:pt idx="241">
                  <c:v>0.69453604619335</c:v>
                </c:pt>
                <c:pt idx="242">
                  <c:v>0.69679096987787</c:v>
                </c:pt>
                <c:pt idx="243">
                  <c:v>0.69907196204429</c:v>
                </c:pt>
                <c:pt idx="244">
                  <c:v>0.7014898137407</c:v>
                </c:pt>
                <c:pt idx="245">
                  <c:v>0.70376428878664</c:v>
                </c:pt>
                <c:pt idx="246">
                  <c:v>0.70602572959164</c:v>
                </c:pt>
                <c:pt idx="247">
                  <c:v>0.7081894135895</c:v>
                </c:pt>
                <c:pt idx="248">
                  <c:v>0.71025534078023</c:v>
                </c:pt>
                <c:pt idx="249">
                  <c:v>0.71241902477809</c:v>
                </c:pt>
                <c:pt idx="250">
                  <c:v>0.71460877725786</c:v>
                </c:pt>
                <c:pt idx="251">
                  <c:v>0.71662256748478</c:v>
                </c:pt>
                <c:pt idx="252">
                  <c:v>0.71868197755504</c:v>
                </c:pt>
                <c:pt idx="253">
                  <c:v>0.7208456615529</c:v>
                </c:pt>
                <c:pt idx="254">
                  <c:v>0.72298327706886</c:v>
                </c:pt>
                <c:pt idx="255">
                  <c:v>0.72529033771718</c:v>
                </c:pt>
                <c:pt idx="256">
                  <c:v>0.72747357307647</c:v>
                </c:pt>
                <c:pt idx="257">
                  <c:v>0.7294873633034</c:v>
                </c:pt>
                <c:pt idx="258">
                  <c:v>0.73144249944604</c:v>
                </c:pt>
                <c:pt idx="259">
                  <c:v>0.73356056360058</c:v>
                </c:pt>
                <c:pt idx="260">
                  <c:v>0.7355482853456</c:v>
                </c:pt>
                <c:pt idx="261">
                  <c:v>0.73757510981348</c:v>
                </c:pt>
                <c:pt idx="262">
                  <c:v>0.73973227669087</c:v>
                </c:pt>
                <c:pt idx="263">
                  <c:v>0.74201326885729</c:v>
                </c:pt>
                <c:pt idx="264">
                  <c:v>0.74409874740944</c:v>
                </c:pt>
                <c:pt idx="265">
                  <c:v>0.74612557187732</c:v>
                </c:pt>
                <c:pt idx="266">
                  <c:v>0.74813284498377</c:v>
                </c:pt>
                <c:pt idx="267">
                  <c:v>0.75038125154782</c:v>
                </c:pt>
                <c:pt idx="268">
                  <c:v>0.75251886706378</c:v>
                </c:pt>
                <c:pt idx="269">
                  <c:v>0.75460434561593</c:v>
                </c:pt>
                <c:pt idx="270">
                  <c:v>0.75660510160191</c:v>
                </c:pt>
                <c:pt idx="271">
                  <c:v>0.7584950665398</c:v>
                </c:pt>
                <c:pt idx="272">
                  <c:v>0.76041761708007</c:v>
                </c:pt>
                <c:pt idx="273">
                  <c:v>0.76235320186129</c:v>
                </c:pt>
                <c:pt idx="274">
                  <c:v>0.76473195083484</c:v>
                </c:pt>
                <c:pt idx="275">
                  <c:v>0.76668056985701</c:v>
                </c:pt>
                <c:pt idx="276">
                  <c:v>0.76858356903586</c:v>
                </c:pt>
                <c:pt idx="277">
                  <c:v>0.77074725303372</c:v>
                </c:pt>
                <c:pt idx="278">
                  <c:v>0.7728262144654</c:v>
                </c:pt>
                <c:pt idx="279">
                  <c:v>0.77483348757185</c:v>
                </c:pt>
                <c:pt idx="280">
                  <c:v>0.77674300387117</c:v>
                </c:pt>
                <c:pt idx="281">
                  <c:v>0.77884803378475</c:v>
                </c:pt>
                <c:pt idx="282">
                  <c:v>0.78088789249358</c:v>
                </c:pt>
                <c:pt idx="283">
                  <c:v>0.78270616910624</c:v>
                </c:pt>
                <c:pt idx="284">
                  <c:v>0.78457006556223</c:v>
                </c:pt>
                <c:pt idx="285">
                  <c:v>0.78667509547581</c:v>
                </c:pt>
                <c:pt idx="286">
                  <c:v>0.78891698491938</c:v>
                </c:pt>
                <c:pt idx="287">
                  <c:v>0.7908525697006</c:v>
                </c:pt>
                <c:pt idx="288">
                  <c:v>0.79258612374708</c:v>
                </c:pt>
                <c:pt idx="289">
                  <c:v>0.7947889104678</c:v>
                </c:pt>
                <c:pt idx="290">
                  <c:v>0.79664628980331</c:v>
                </c:pt>
                <c:pt idx="291">
                  <c:v>0.79862097730739</c:v>
                </c:pt>
                <c:pt idx="292">
                  <c:v>0.80065431889574</c:v>
                </c:pt>
                <c:pt idx="293">
                  <c:v>0.80245956126745</c:v>
                </c:pt>
                <c:pt idx="294">
                  <c:v>0.80437559468724</c:v>
                </c:pt>
                <c:pt idx="295">
                  <c:v>0.80623949114323</c:v>
                </c:pt>
                <c:pt idx="296">
                  <c:v>0.80807731911732</c:v>
                </c:pt>
                <c:pt idx="297">
                  <c:v>0.81011717782615</c:v>
                </c:pt>
                <c:pt idx="298">
                  <c:v>0.81207883108927</c:v>
                </c:pt>
                <c:pt idx="299">
                  <c:v>0.81408610419572</c:v>
                </c:pt>
                <c:pt idx="300">
                  <c:v>0.81617158274788</c:v>
                </c:pt>
                <c:pt idx="301">
                  <c:v>0.81814627025195</c:v>
                </c:pt>
                <c:pt idx="302">
                  <c:v>0.82023174880411</c:v>
                </c:pt>
                <c:pt idx="303">
                  <c:v>0.82201092269392</c:v>
                </c:pt>
                <c:pt idx="304">
                  <c:v>0.82383571642705</c:v>
                </c:pt>
                <c:pt idx="305">
                  <c:v>0.82582995529255</c:v>
                </c:pt>
                <c:pt idx="306">
                  <c:v>0.82766778326664</c:v>
                </c:pt>
                <c:pt idx="307">
                  <c:v>0.8293817859517</c:v>
                </c:pt>
                <c:pt idx="308">
                  <c:v>0.83130433649196</c:v>
                </c:pt>
                <c:pt idx="309">
                  <c:v>0.83316171582748</c:v>
                </c:pt>
                <c:pt idx="310">
                  <c:v>0.83496044107871</c:v>
                </c:pt>
                <c:pt idx="311">
                  <c:v>0.83702636826944</c:v>
                </c:pt>
                <c:pt idx="312">
                  <c:v>0.83869475111117</c:v>
                </c:pt>
                <c:pt idx="313">
                  <c:v>0.84049999348288</c:v>
                </c:pt>
                <c:pt idx="314">
                  <c:v>0.84224006464984</c:v>
                </c:pt>
                <c:pt idx="315">
                  <c:v>0.8441365467082</c:v>
                </c:pt>
                <c:pt idx="316">
                  <c:v>0.84598089180277</c:v>
                </c:pt>
                <c:pt idx="317">
                  <c:v>0.84808592171635</c:v>
                </c:pt>
                <c:pt idx="318">
                  <c:v>0.84990419832901</c:v>
                </c:pt>
                <c:pt idx="319">
                  <c:v>0.85164426949597</c:v>
                </c:pt>
                <c:pt idx="320">
                  <c:v>0.85369064532527</c:v>
                </c:pt>
                <c:pt idx="321">
                  <c:v>0.85546981921508</c:v>
                </c:pt>
                <c:pt idx="322">
                  <c:v>0.85706651373157</c:v>
                </c:pt>
                <c:pt idx="323">
                  <c:v>0.85889130746471</c:v>
                </c:pt>
                <c:pt idx="324">
                  <c:v>0.86050103622216</c:v>
                </c:pt>
                <c:pt idx="325">
                  <c:v>0.86228021011196</c:v>
                </c:pt>
                <c:pt idx="326">
                  <c:v>0.86395511007416</c:v>
                </c:pt>
                <c:pt idx="327">
                  <c:v>0.86561045867494</c:v>
                </c:pt>
                <c:pt idx="328">
                  <c:v>0.86741570104665</c:v>
                </c:pt>
                <c:pt idx="329">
                  <c:v>0.86929263174359</c:v>
                </c:pt>
                <c:pt idx="330">
                  <c:v>0.87085022353723</c:v>
                </c:pt>
                <c:pt idx="331">
                  <c:v>0.87246646941515</c:v>
                </c:pt>
                <c:pt idx="332">
                  <c:v>0.87406316393165</c:v>
                </c:pt>
                <c:pt idx="333">
                  <c:v>0.87560120436386</c:v>
                </c:pt>
                <c:pt idx="334">
                  <c:v>0.87712621055513</c:v>
                </c:pt>
                <c:pt idx="335">
                  <c:v>0.87893145292684</c:v>
                </c:pt>
                <c:pt idx="336">
                  <c:v>0.88069107545522</c:v>
                </c:pt>
                <c:pt idx="337">
                  <c:v>0.88224215012839</c:v>
                </c:pt>
                <c:pt idx="338">
                  <c:v>0.88390401584964</c:v>
                </c:pt>
                <c:pt idx="339">
                  <c:v>0.8854550905228</c:v>
                </c:pt>
                <c:pt idx="340">
                  <c:v>0.88713650760548</c:v>
                </c:pt>
                <c:pt idx="341">
                  <c:v>0.88878533908578</c:v>
                </c:pt>
                <c:pt idx="342">
                  <c:v>0.89035596512037</c:v>
                </c:pt>
                <c:pt idx="343">
                  <c:v>0.89199176235972</c:v>
                </c:pt>
                <c:pt idx="344">
                  <c:v>0.89356890551479</c:v>
                </c:pt>
                <c:pt idx="345">
                  <c:v>0.89511346306748</c:v>
                </c:pt>
                <c:pt idx="346">
                  <c:v>0.89669712334302</c:v>
                </c:pt>
                <c:pt idx="347">
                  <c:v>0.89830685210047</c:v>
                </c:pt>
                <c:pt idx="348">
                  <c:v>0.8996819645208</c:v>
                </c:pt>
                <c:pt idx="349">
                  <c:v>0.90126562479634</c:v>
                </c:pt>
                <c:pt idx="350">
                  <c:v>0.9027384940238</c:v>
                </c:pt>
                <c:pt idx="351">
                  <c:v>0.90415922628746</c:v>
                </c:pt>
                <c:pt idx="352">
                  <c:v>0.90571030096062</c:v>
                </c:pt>
                <c:pt idx="353">
                  <c:v>0.90727440987474</c:v>
                </c:pt>
                <c:pt idx="354">
                  <c:v>0.9087733475841</c:v>
                </c:pt>
                <c:pt idx="355">
                  <c:v>0.91040914482345</c:v>
                </c:pt>
                <c:pt idx="356">
                  <c:v>0.91180380860521</c:v>
                </c:pt>
                <c:pt idx="357">
                  <c:v>0.91325712647124</c:v>
                </c:pt>
                <c:pt idx="358">
                  <c:v>0.91474954706013</c:v>
                </c:pt>
                <c:pt idx="359">
                  <c:v>0.91620286492616</c:v>
                </c:pt>
                <c:pt idx="360">
                  <c:v>0.91755842598506</c:v>
                </c:pt>
                <c:pt idx="361">
                  <c:v>0.91898567536919</c:v>
                </c:pt>
                <c:pt idx="362">
                  <c:v>0.92036078778952</c:v>
                </c:pt>
                <c:pt idx="363">
                  <c:v>0.92180758853508</c:v>
                </c:pt>
                <c:pt idx="364">
                  <c:v>0.92313056399161</c:v>
                </c:pt>
                <c:pt idx="365">
                  <c:v>0.92460995033954</c:v>
                </c:pt>
                <c:pt idx="366">
                  <c:v>0.92601113124177</c:v>
                </c:pt>
                <c:pt idx="367">
                  <c:v>0.92732758957782</c:v>
                </c:pt>
                <c:pt idx="368">
                  <c:v>0.92880045880528</c:v>
                </c:pt>
                <c:pt idx="369">
                  <c:v>0.93031894787607</c:v>
                </c:pt>
                <c:pt idx="370">
                  <c:v>0.93170709453735</c:v>
                </c:pt>
                <c:pt idx="371">
                  <c:v>0.93317996376481</c:v>
                </c:pt>
                <c:pt idx="372">
                  <c:v>0.93457462754656</c:v>
                </c:pt>
                <c:pt idx="373">
                  <c:v>0.93579984619596</c:v>
                </c:pt>
                <c:pt idx="374">
                  <c:v>0.93719450997771</c:v>
                </c:pt>
                <c:pt idx="375">
                  <c:v>0.93823073213331</c:v>
                </c:pt>
                <c:pt idx="376">
                  <c:v>0.93965146439697</c:v>
                </c:pt>
                <c:pt idx="377">
                  <c:v>0.94127422739537</c:v>
                </c:pt>
                <c:pt idx="378">
                  <c:v>0.94268844253855</c:v>
                </c:pt>
                <c:pt idx="379">
                  <c:v>0.94405052071793</c:v>
                </c:pt>
                <c:pt idx="380">
                  <c:v>0.9454125988973</c:v>
                </c:pt>
                <c:pt idx="381">
                  <c:v>0.94656612922146</c:v>
                </c:pt>
                <c:pt idx="382">
                  <c:v>0.94778483075038</c:v>
                </c:pt>
                <c:pt idx="383">
                  <c:v>0.94889274123121</c:v>
                </c:pt>
                <c:pt idx="384">
                  <c:v>0.95019616532631</c:v>
                </c:pt>
                <c:pt idx="385">
                  <c:v>0.95151262366236</c:v>
                </c:pt>
                <c:pt idx="386">
                  <c:v>0.95251626021559</c:v>
                </c:pt>
                <c:pt idx="387">
                  <c:v>0.95379361582878</c:v>
                </c:pt>
                <c:pt idx="388">
                  <c:v>0.95487545782771</c:v>
                </c:pt>
                <c:pt idx="389">
                  <c:v>0.95601595391092</c:v>
                </c:pt>
                <c:pt idx="390">
                  <c:v>0.95749534025886</c:v>
                </c:pt>
                <c:pt idx="391">
                  <c:v>0.95857066513732</c:v>
                </c:pt>
                <c:pt idx="392">
                  <c:v>0.95965902425672</c:v>
                </c:pt>
                <c:pt idx="393">
                  <c:v>0.96054535264139</c:v>
                </c:pt>
                <c:pt idx="394">
                  <c:v>0.96179663977268</c:v>
                </c:pt>
                <c:pt idx="395">
                  <c:v>0.96276117360306</c:v>
                </c:pt>
                <c:pt idx="396">
                  <c:v>0.96403852921625</c:v>
                </c:pt>
                <c:pt idx="397">
                  <c:v>0.96548532996181</c:v>
                </c:pt>
                <c:pt idx="398">
                  <c:v>0.9666584116474</c:v>
                </c:pt>
                <c:pt idx="399">
                  <c:v>0.967694633803</c:v>
                </c:pt>
                <c:pt idx="400">
                  <c:v>0.9686526505129</c:v>
                </c:pt>
                <c:pt idx="401">
                  <c:v>0.96985180068039</c:v>
                </c:pt>
                <c:pt idx="402">
                  <c:v>0.97089453995647</c:v>
                </c:pt>
                <c:pt idx="403">
                  <c:v>0.97181997106399</c:v>
                </c:pt>
                <c:pt idx="404">
                  <c:v>0.97260202552104</c:v>
                </c:pt>
                <c:pt idx="405">
                  <c:v>0.97365779903807</c:v>
                </c:pt>
                <c:pt idx="406">
                  <c:v>0.97475267527796</c:v>
                </c:pt>
                <c:pt idx="407">
                  <c:v>0.97554776397596</c:v>
                </c:pt>
                <c:pt idx="408">
                  <c:v>0.9764145409992</c:v>
                </c:pt>
                <c:pt idx="409">
                  <c:v>0.97715749273341</c:v>
                </c:pt>
                <c:pt idx="410">
                  <c:v>0.97838922850328</c:v>
                </c:pt>
                <c:pt idx="411">
                  <c:v>0.97944500202031</c:v>
                </c:pt>
                <c:pt idx="412">
                  <c:v>0.98019447087499</c:v>
                </c:pt>
                <c:pt idx="413">
                  <c:v>0.98102866229585</c:v>
                </c:pt>
                <c:pt idx="414">
                  <c:v>0.98189543931909</c:v>
                </c:pt>
                <c:pt idx="415">
                  <c:v>0.98278176770376</c:v>
                </c:pt>
                <c:pt idx="416">
                  <c:v>0.983648544727</c:v>
                </c:pt>
                <c:pt idx="417">
                  <c:v>0.98446970190691</c:v>
                </c:pt>
                <c:pt idx="418">
                  <c:v>0.98525827348444</c:v>
                </c:pt>
                <c:pt idx="419">
                  <c:v>0.98600774233912</c:v>
                </c:pt>
                <c:pt idx="420">
                  <c:v>0.98677024543476</c:v>
                </c:pt>
                <c:pt idx="421">
                  <c:v>0.98755881701229</c:v>
                </c:pt>
                <c:pt idx="422">
                  <c:v>0.98820401193936</c:v>
                </c:pt>
                <c:pt idx="423">
                  <c:v>0.98903820336023</c:v>
                </c:pt>
                <c:pt idx="424">
                  <c:v>0.98974205237158</c:v>
                </c:pt>
                <c:pt idx="425">
                  <c:v>0.99068051772005</c:v>
                </c:pt>
                <c:pt idx="426">
                  <c:v>0.99145605505663</c:v>
                </c:pt>
                <c:pt idx="427">
                  <c:v>0.99203607877895</c:v>
                </c:pt>
                <c:pt idx="428">
                  <c:v>0.99273341066983</c:v>
                </c:pt>
                <c:pt idx="429">
                  <c:v>0.99347636240404</c:v>
                </c:pt>
                <c:pt idx="430">
                  <c:v>0.99417369429491</c:v>
                </c:pt>
                <c:pt idx="431">
                  <c:v>0.99463640984867</c:v>
                </c:pt>
                <c:pt idx="432">
                  <c:v>0.99535981022145</c:v>
                </c:pt>
                <c:pt idx="433">
                  <c:v>0.99594635106425</c:v>
                </c:pt>
                <c:pt idx="434">
                  <c:v>0.99642210085896</c:v>
                </c:pt>
                <c:pt idx="435">
                  <c:v>0.99693043625604</c:v>
                </c:pt>
                <c:pt idx="436">
                  <c:v>0.99738011756885</c:v>
                </c:pt>
                <c:pt idx="437">
                  <c:v>0.99783631600214</c:v>
                </c:pt>
                <c:pt idx="438">
                  <c:v>0.99822082611019</c:v>
                </c:pt>
                <c:pt idx="439">
                  <c:v>0.99858578485682</c:v>
                </c:pt>
                <c:pt idx="440">
                  <c:v>0.9989637778444</c:v>
                </c:pt>
                <c:pt idx="441">
                  <c:v>0.99923097978389</c:v>
                </c:pt>
                <c:pt idx="442">
                  <c:v>0.99950469884386</c:v>
                </c:pt>
                <c:pt idx="443">
                  <c:v>0.99974583230146</c:v>
                </c:pt>
                <c:pt idx="444">
                  <c:v>0.99994134591572</c:v>
                </c:pt>
              </c:numCache>
            </c:numRef>
          </c:yVal>
          <c:smooth val="0"/>
        </c:ser>
        <c:ser>
          <c:idx val="2"/>
          <c:order val="2"/>
          <c:tx>
            <c:v>BKT</c:v>
          </c:tx>
          <c:spPr>
            <a:ln w="19050" cmpd="sng"/>
          </c:spPr>
          <c:marker>
            <c:symbol val="none"/>
          </c:marker>
          <c:xVal>
            <c:numRef>
              <c:f>Sheet4!$G$3:$G$95</c:f>
              <c:numCache>
                <c:formatCode>General</c:formatCode>
                <c:ptCount val="93"/>
                <c:pt idx="0">
                  <c:v>0.00106952224705303</c:v>
                </c:pt>
                <c:pt idx="1">
                  <c:v>0.00257147478535282</c:v>
                </c:pt>
                <c:pt idx="2">
                  <c:v>0.0048854719927114</c:v>
                </c:pt>
                <c:pt idx="3">
                  <c:v>0.00743714081052621</c:v>
                </c:pt>
                <c:pt idx="4">
                  <c:v>0.0105169687626881</c:v>
                </c:pt>
                <c:pt idx="5">
                  <c:v>0.0132171823370381</c:v>
                </c:pt>
                <c:pt idx="6">
                  <c:v>0.01649837095917</c:v>
                </c:pt>
                <c:pt idx="7">
                  <c:v>0.0199149003594783</c:v>
                </c:pt>
                <c:pt idx="8">
                  <c:v>0.0225325890690865</c:v>
                </c:pt>
                <c:pt idx="9">
                  <c:v>0.0259161085234981</c:v>
                </c:pt>
                <c:pt idx="10">
                  <c:v>0.0288176827678179</c:v>
                </c:pt>
                <c:pt idx="11">
                  <c:v>0.0326072245567589</c:v>
                </c:pt>
                <c:pt idx="12">
                  <c:v>0.0370668682474029</c:v>
                </c:pt>
                <c:pt idx="13">
                  <c:v>0.0426026361742793</c:v>
                </c:pt>
                <c:pt idx="14">
                  <c:v>0.0482341329442561</c:v>
                </c:pt>
                <c:pt idx="15">
                  <c:v>0.0537071819739287</c:v>
                </c:pt>
                <c:pt idx="16">
                  <c:v>0.059533437424696</c:v>
                </c:pt>
                <c:pt idx="17">
                  <c:v>0.065732705264096</c:v>
                </c:pt>
                <c:pt idx="18">
                  <c:v>0.0724238212973568</c:v>
                </c:pt>
                <c:pt idx="19">
                  <c:v>0.0788673627363924</c:v>
                </c:pt>
                <c:pt idx="20">
                  <c:v>0.0851887673756102</c:v>
                </c:pt>
                <c:pt idx="21">
                  <c:v>0.0917181346739772</c:v>
                </c:pt>
                <c:pt idx="22">
                  <c:v>0.0985247855178765</c:v>
                </c:pt>
                <c:pt idx="23">
                  <c:v>0.105153182653933</c:v>
                </c:pt>
                <c:pt idx="24">
                  <c:v>0.111411868395947</c:v>
                </c:pt>
                <c:pt idx="25">
                  <c:v>0.118357161012613</c:v>
                </c:pt>
                <c:pt idx="26">
                  <c:v>0.124546525868244</c:v>
                </c:pt>
                <c:pt idx="27">
                  <c:v>0.131505022463268</c:v>
                </c:pt>
                <c:pt idx="28">
                  <c:v>0.13847672303665</c:v>
                </c:pt>
                <c:pt idx="29">
                  <c:v>0.145223955977936</c:v>
                </c:pt>
                <c:pt idx="30">
                  <c:v>0.152591775902079</c:v>
                </c:pt>
                <c:pt idx="31">
                  <c:v>0.159362115805492</c:v>
                </c:pt>
                <c:pt idx="32">
                  <c:v>0.166924694410425</c:v>
                </c:pt>
                <c:pt idx="33">
                  <c:v>0.173969016864781</c:v>
                </c:pt>
                <c:pt idx="34">
                  <c:v>0.18077896870327</c:v>
                </c:pt>
                <c:pt idx="35">
                  <c:v>0.188047758789723</c:v>
                </c:pt>
                <c:pt idx="36">
                  <c:v>0.196425683058305</c:v>
                </c:pt>
                <c:pt idx="37">
                  <c:v>0.204222632279105</c:v>
                </c:pt>
                <c:pt idx="38">
                  <c:v>0.212151621283492</c:v>
                </c:pt>
                <c:pt idx="39">
                  <c:v>0.219803326742347</c:v>
                </c:pt>
                <c:pt idx="40">
                  <c:v>0.227841248568193</c:v>
                </c:pt>
                <c:pt idx="41">
                  <c:v>0.236664807106381</c:v>
                </c:pt>
                <c:pt idx="42">
                  <c:v>0.245478462660799</c:v>
                </c:pt>
                <c:pt idx="43">
                  <c:v>0.254150175447862</c:v>
                </c:pt>
                <c:pt idx="44">
                  <c:v>0.263376455325989</c:v>
                </c:pt>
                <c:pt idx="45">
                  <c:v>0.273734976348373</c:v>
                </c:pt>
                <c:pt idx="46">
                  <c:v>0.281848821049782</c:v>
                </c:pt>
                <c:pt idx="47">
                  <c:v>0.291157625792651</c:v>
                </c:pt>
                <c:pt idx="48">
                  <c:v>0.301020997626584</c:v>
                </c:pt>
                <c:pt idx="49">
                  <c:v>0.311574277329759</c:v>
                </c:pt>
                <c:pt idx="50">
                  <c:v>0.321850273487401</c:v>
                </c:pt>
                <c:pt idx="51">
                  <c:v>0.33256530192547</c:v>
                </c:pt>
                <c:pt idx="52">
                  <c:v>0.343303437325666</c:v>
                </c:pt>
                <c:pt idx="53">
                  <c:v>0.354028368747503</c:v>
                </c:pt>
                <c:pt idx="54">
                  <c:v>0.364693882266726</c:v>
                </c:pt>
                <c:pt idx="55">
                  <c:v>0.376405811070875</c:v>
                </c:pt>
                <c:pt idx="56">
                  <c:v>0.387639095659522</c:v>
                </c:pt>
                <c:pt idx="57">
                  <c:v>0.399968310451939</c:v>
                </c:pt>
                <c:pt idx="58">
                  <c:v>0.412007037720465</c:v>
                </c:pt>
                <c:pt idx="59">
                  <c:v>0.423771782438048</c:v>
                </c:pt>
                <c:pt idx="60">
                  <c:v>0.436229736019462</c:v>
                </c:pt>
                <c:pt idx="61">
                  <c:v>0.448968274140998</c:v>
                </c:pt>
                <c:pt idx="62">
                  <c:v>0.461769531159738</c:v>
                </c:pt>
                <c:pt idx="63">
                  <c:v>0.475141860242491</c:v>
                </c:pt>
                <c:pt idx="64">
                  <c:v>0.488504286341474</c:v>
                </c:pt>
                <c:pt idx="65">
                  <c:v>0.501761080613588</c:v>
                </c:pt>
                <c:pt idx="66">
                  <c:v>0.514984864939806</c:v>
                </c:pt>
                <c:pt idx="67">
                  <c:v>0.528786323319216</c:v>
                </c:pt>
                <c:pt idx="68">
                  <c:v>0.542997105027744</c:v>
                </c:pt>
                <c:pt idx="69">
                  <c:v>0.557977018475666</c:v>
                </c:pt>
                <c:pt idx="70">
                  <c:v>0.573485091057935</c:v>
                </c:pt>
                <c:pt idx="71">
                  <c:v>0.587491211101905</c:v>
                </c:pt>
                <c:pt idx="72">
                  <c:v>0.603464723921317</c:v>
                </c:pt>
                <c:pt idx="73">
                  <c:v>0.618180557802065</c:v>
                </c:pt>
                <c:pt idx="74">
                  <c:v>0.633777757238255</c:v>
                </c:pt>
                <c:pt idx="75">
                  <c:v>0.649559812371467</c:v>
                </c:pt>
                <c:pt idx="76">
                  <c:v>0.665493713255804</c:v>
                </c:pt>
                <c:pt idx="77">
                  <c:v>0.682903158721722</c:v>
                </c:pt>
                <c:pt idx="78">
                  <c:v>0.699200169010923</c:v>
                </c:pt>
                <c:pt idx="79">
                  <c:v>0.716187087169364</c:v>
                </c:pt>
                <c:pt idx="80">
                  <c:v>0.733986049996864</c:v>
                </c:pt>
                <c:pt idx="81">
                  <c:v>0.751689283981263</c:v>
                </c:pt>
                <c:pt idx="82">
                  <c:v>0.770260679542746</c:v>
                </c:pt>
                <c:pt idx="83">
                  <c:v>0.790106259015841</c:v>
                </c:pt>
                <c:pt idx="84">
                  <c:v>0.808525808826199</c:v>
                </c:pt>
                <c:pt idx="85">
                  <c:v>0.82781352021364</c:v>
                </c:pt>
                <c:pt idx="86">
                  <c:v>0.848487649328742</c:v>
                </c:pt>
                <c:pt idx="87">
                  <c:v>0.868115363158919</c:v>
                </c:pt>
                <c:pt idx="88">
                  <c:v>0.88960483793767</c:v>
                </c:pt>
                <c:pt idx="89">
                  <c:v>0.911655481796665</c:v>
                </c:pt>
                <c:pt idx="90">
                  <c:v>0.933465153050614</c:v>
                </c:pt>
                <c:pt idx="91">
                  <c:v>0.955542204866326</c:v>
                </c:pt>
                <c:pt idx="92">
                  <c:v>0.978966062474623</c:v>
                </c:pt>
              </c:numCache>
            </c:numRef>
          </c:xVal>
          <c:yVal>
            <c:numRef>
              <c:f>Sheet4!$H$3:$H$95</c:f>
              <c:numCache>
                <c:formatCode>General</c:formatCode>
                <c:ptCount val="93"/>
                <c:pt idx="0">
                  <c:v>0.0152395712256231</c:v>
                </c:pt>
                <c:pt idx="1">
                  <c:v>0.0302728191946778</c:v>
                </c:pt>
                <c:pt idx="2">
                  <c:v>0.0449186204376573</c:v>
                </c:pt>
                <c:pt idx="3">
                  <c:v>0.0594510226388587</c:v>
                </c:pt>
                <c:pt idx="4">
                  <c:v>0.0737314269694421</c:v>
                </c:pt>
                <c:pt idx="5">
                  <c:v>0.0881929547695321</c:v>
                </c:pt>
                <c:pt idx="6">
                  <c:v>0.102377284911942</c:v>
                </c:pt>
                <c:pt idx="7">
                  <c:v>0.116497040600006</c:v>
                </c:pt>
                <c:pt idx="8">
                  <c:v>0.130997943067381</c:v>
                </c:pt>
                <c:pt idx="9">
                  <c:v>0.145133448622359</c:v>
                </c:pt>
                <c:pt idx="10">
                  <c:v>0.159498902234276</c:v>
                </c:pt>
                <c:pt idx="11">
                  <c:v>0.173440684426216</c:v>
                </c:pt>
                <c:pt idx="12">
                  <c:v>0.18706274431981</c:v>
                </c:pt>
                <c:pt idx="13">
                  <c:v>0.20017135855202</c:v>
                </c:pt>
                <c:pt idx="14">
                  <c:v>0.21323429817018</c:v>
                </c:pt>
                <c:pt idx="15">
                  <c:v>0.226372837149526</c:v>
                </c:pt>
                <c:pt idx="16">
                  <c:v>0.239342852552895</c:v>
                </c:pt>
                <c:pt idx="17">
                  <c:v>0.252134894460141</c:v>
                </c:pt>
                <c:pt idx="18">
                  <c:v>0.264692263350374</c:v>
                </c:pt>
                <c:pt idx="19">
                  <c:v>0.277367756242459</c:v>
                </c:pt>
                <c:pt idx="20">
                  <c:v>0.290101523642125</c:v>
                </c:pt>
                <c:pt idx="21">
                  <c:v>0.302736066880234</c:v>
                </c:pt>
                <c:pt idx="22">
                  <c:v>0.31523831123627</c:v>
                </c:pt>
                <c:pt idx="23">
                  <c:v>0.327825604873638</c:v>
                </c:pt>
                <c:pt idx="24">
                  <c:v>0.34058929702044</c:v>
                </c:pt>
                <c:pt idx="25">
                  <c:v>0.353025391935438</c:v>
                </c:pt>
                <c:pt idx="26">
                  <c:v>0.365822158802758</c:v>
                </c:pt>
                <c:pt idx="27">
                  <c:v>0.37825195377099</c:v>
                </c:pt>
                <c:pt idx="28">
                  <c:v>0.390675448792457</c:v>
                </c:pt>
                <c:pt idx="29">
                  <c:v>0.403206042908937</c:v>
                </c:pt>
                <c:pt idx="30">
                  <c:v>0.415440539527441</c:v>
                </c:pt>
                <c:pt idx="31">
                  <c:v>0.427960108737081</c:v>
                </c:pt>
                <c:pt idx="32">
                  <c:v>0.440101681140794</c:v>
                </c:pt>
                <c:pt idx="33">
                  <c:v>0.452490526455051</c:v>
                </c:pt>
                <c:pt idx="34">
                  <c:v>0.464991195824395</c:v>
                </c:pt>
                <c:pt idx="35">
                  <c:v>0.477272942043639</c:v>
                </c:pt>
                <c:pt idx="36">
                  <c:v>0.489025492734586</c:v>
                </c:pt>
                <c:pt idx="37">
                  <c:v>0.501055241083212</c:v>
                </c:pt>
                <c:pt idx="38">
                  <c:v>0.513021989964184</c:v>
                </c:pt>
                <c:pt idx="39">
                  <c:v>0.525121037727231</c:v>
                </c:pt>
                <c:pt idx="40">
                  <c:v>0.537035812047388</c:v>
                </c:pt>
                <c:pt idx="41">
                  <c:v>0.548575739535</c:v>
                </c:pt>
                <c:pt idx="42">
                  <c:v>0.560120391982687</c:v>
                </c:pt>
                <c:pt idx="43">
                  <c:v>0.571732768858103</c:v>
                </c:pt>
                <c:pt idx="44">
                  <c:v>0.583080547969369</c:v>
                </c:pt>
                <c:pt idx="45">
                  <c:v>0.593888106645498</c:v>
                </c:pt>
                <c:pt idx="46">
                  <c:v>0.605766656271754</c:v>
                </c:pt>
                <c:pt idx="47">
                  <c:v>0.617075060715736</c:v>
                </c:pt>
                <c:pt idx="48">
                  <c:v>0.62811886739557</c:v>
                </c:pt>
                <c:pt idx="49">
                  <c:v>0.638833501856909</c:v>
                </c:pt>
                <c:pt idx="50">
                  <c:v>0.649680435200322</c:v>
                </c:pt>
                <c:pt idx="51">
                  <c:v>0.660317895313784</c:v>
                </c:pt>
                <c:pt idx="52">
                  <c:v>0.670944330520407</c:v>
                </c:pt>
                <c:pt idx="53">
                  <c:v>0.681577065673795</c:v>
                </c:pt>
                <c:pt idx="54">
                  <c:v>0.692238150587627</c:v>
                </c:pt>
                <c:pt idx="55">
                  <c:v>0.702399964720298</c:v>
                </c:pt>
                <c:pt idx="56">
                  <c:v>0.712790151923216</c:v>
                </c:pt>
                <c:pt idx="57">
                  <c:v>0.722657443544602</c:v>
                </c:pt>
                <c:pt idx="58">
                  <c:v>0.732663333994827</c:v>
                </c:pt>
                <c:pt idx="59">
                  <c:v>0.742799948340436</c:v>
                </c:pt>
                <c:pt idx="60">
                  <c:v>0.752605815480859</c:v>
                </c:pt>
                <c:pt idx="61">
                  <c:v>0.762277808752516</c:v>
                </c:pt>
                <c:pt idx="62">
                  <c:v>0.771919877277037</c:v>
                </c:pt>
                <c:pt idx="63">
                  <c:v>0.781289473103952</c:v>
                </c:pt>
                <c:pt idx="64">
                  <c:v>0.790663793890941</c:v>
                </c:pt>
                <c:pt idx="65">
                  <c:v>0.800088514252054</c:v>
                </c:pt>
                <c:pt idx="66">
                  <c:v>0.809528984480081</c:v>
                </c:pt>
                <c:pt idx="67">
                  <c:v>0.818693832037119</c:v>
                </c:pt>
                <c:pt idx="68">
                  <c:v>0.827663381244428</c:v>
                </c:pt>
                <c:pt idx="69">
                  <c:v>0.83626595855265</c:v>
                </c:pt>
                <c:pt idx="70">
                  <c:v>0.844616537990253</c:v>
                </c:pt>
                <c:pt idx="71">
                  <c:v>0.853683736372427</c:v>
                </c:pt>
                <c:pt idx="72">
                  <c:v>0.861812242686549</c:v>
                </c:pt>
                <c:pt idx="73">
                  <c:v>0.87054081893008</c:v>
                </c:pt>
                <c:pt idx="74">
                  <c:v>0.878848873727017</c:v>
                </c:pt>
                <c:pt idx="75">
                  <c:v>0.887068729269237</c:v>
                </c:pt>
                <c:pt idx="76">
                  <c:v>0.895216135423655</c:v>
                </c:pt>
                <c:pt idx="77">
                  <c:v>0.902659522527034</c:v>
                </c:pt>
                <c:pt idx="78">
                  <c:v>0.910633680145402</c:v>
                </c:pt>
                <c:pt idx="79">
                  <c:v>0.918278665545276</c:v>
                </c:pt>
                <c:pt idx="80">
                  <c:v>0.925536204219074</c:v>
                </c:pt>
                <c:pt idx="81">
                  <c:v>0.932839417506922</c:v>
                </c:pt>
                <c:pt idx="82">
                  <c:v>0.939728409294941</c:v>
                </c:pt>
                <c:pt idx="83">
                  <c:v>0.946009456220094</c:v>
                </c:pt>
                <c:pt idx="84">
                  <c:v>0.952970897395917</c:v>
                </c:pt>
                <c:pt idx="85">
                  <c:v>0.95951811707191</c:v>
                </c:pt>
                <c:pt idx="86">
                  <c:v>0.965403842337532</c:v>
                </c:pt>
                <c:pt idx="87">
                  <c:v>0.971788838384315</c:v>
                </c:pt>
                <c:pt idx="88">
                  <c:v>0.97728554193717</c:v>
                </c:pt>
                <c:pt idx="89">
                  <c:v>0.982514497752494</c:v>
                </c:pt>
                <c:pt idx="90">
                  <c:v>0.987858427596286</c:v>
                </c:pt>
                <c:pt idx="91">
                  <c:v>0.993074783518079</c:v>
                </c:pt>
                <c:pt idx="92">
                  <c:v>0.997648544869795</c:v>
                </c:pt>
              </c:numCache>
            </c:numRef>
          </c:yVal>
          <c:smooth val="0"/>
        </c:ser>
        <c:ser>
          <c:idx val="3"/>
          <c:order val="3"/>
          <c:tx>
            <c:v>Marginal</c:v>
          </c:tx>
          <c:spPr>
            <a:ln w="19050" cmpd="sng"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xVal>
            <c:numRef>
              <c:f>Sheet4!$J$3:$J$466</c:f>
              <c:numCache>
                <c:formatCode>General</c:formatCode>
                <c:ptCount val="464"/>
                <c:pt idx="0">
                  <c:v>0.00059641608154634</c:v>
                </c:pt>
                <c:pt idx="1">
                  <c:v>0.001328381272535</c:v>
                </c:pt>
                <c:pt idx="2">
                  <c:v>0.0018028031555833</c:v>
                </c:pt>
                <c:pt idx="3">
                  <c:v>0.0025754330794047</c:v>
                </c:pt>
                <c:pt idx="4">
                  <c:v>0.0033073982703934</c:v>
                </c:pt>
                <c:pt idx="5">
                  <c:v>0.0041342478379917</c:v>
                </c:pt>
                <c:pt idx="6">
                  <c:v>0.0046628893648169</c:v>
                </c:pt>
                <c:pt idx="7">
                  <c:v>0.0052864152682517</c:v>
                </c:pt>
                <c:pt idx="8">
                  <c:v>0.0060048255482961</c:v>
                </c:pt>
                <c:pt idx="9">
                  <c:v>0.0067232358283406</c:v>
                </c:pt>
                <c:pt idx="10">
                  <c:v>0.0072247675332773</c:v>
                </c:pt>
                <c:pt idx="11">
                  <c:v>0.007956732724266</c:v>
                </c:pt>
                <c:pt idx="12">
                  <c:v>0.0087022528261989</c:v>
                </c:pt>
                <c:pt idx="13">
                  <c:v>0.0094884376609646</c:v>
                </c:pt>
                <c:pt idx="14">
                  <c:v>0.010084853742511</c:v>
                </c:pt>
                <c:pt idx="15">
                  <c:v>0.010694824735001</c:v>
                </c:pt>
                <c:pt idx="16">
                  <c:v>0.011087917152384</c:v>
                </c:pt>
                <c:pt idx="17">
                  <c:v>0.011724997966763</c:v>
                </c:pt>
                <c:pt idx="18">
                  <c:v>0.012199419849812</c:v>
                </c:pt>
                <c:pt idx="19">
                  <c:v>0.012714506465693</c:v>
                </c:pt>
                <c:pt idx="20">
                  <c:v>0.013365142191016</c:v>
                </c:pt>
                <c:pt idx="21">
                  <c:v>0.013975113183506</c:v>
                </c:pt>
                <c:pt idx="22">
                  <c:v>0.014829072572993</c:v>
                </c:pt>
                <c:pt idx="23">
                  <c:v>0.015439043565484</c:v>
                </c:pt>
                <c:pt idx="24">
                  <c:v>0.016089679290807</c:v>
                </c:pt>
                <c:pt idx="25">
                  <c:v>0.016808089570852</c:v>
                </c:pt>
                <c:pt idx="26">
                  <c:v>0.017350286008621</c:v>
                </c:pt>
                <c:pt idx="27">
                  <c:v>0.018136470843387</c:v>
                </c:pt>
                <c:pt idx="28">
                  <c:v>0.018651557459267</c:v>
                </c:pt>
                <c:pt idx="29">
                  <c:v>0.019153089164204</c:v>
                </c:pt>
                <c:pt idx="30">
                  <c:v>0.019898609266137</c:v>
                </c:pt>
                <c:pt idx="31">
                  <c:v>0.02073901374468</c:v>
                </c:pt>
                <c:pt idx="32">
                  <c:v>0.021714967332665</c:v>
                </c:pt>
                <c:pt idx="33">
                  <c:v>0.022663811098761</c:v>
                </c:pt>
                <c:pt idx="34">
                  <c:v>0.023626209775802</c:v>
                </c:pt>
                <c:pt idx="35">
                  <c:v>0.024629273185675</c:v>
                </c:pt>
                <c:pt idx="36">
                  <c:v>0.025429012931385</c:v>
                </c:pt>
                <c:pt idx="37">
                  <c:v>0.026201642855206</c:v>
                </c:pt>
                <c:pt idx="38">
                  <c:v>0.02710982188847</c:v>
                </c:pt>
                <c:pt idx="39">
                  <c:v>0.027923116545124</c:v>
                </c:pt>
                <c:pt idx="40">
                  <c:v>0.029143058530105</c:v>
                </c:pt>
                <c:pt idx="41">
                  <c:v>0.030254561227533</c:v>
                </c:pt>
                <c:pt idx="42">
                  <c:v>0.03136606392496</c:v>
                </c:pt>
                <c:pt idx="43">
                  <c:v>0.032938433594491</c:v>
                </c:pt>
                <c:pt idx="44">
                  <c:v>0.03411771084664</c:v>
                </c:pt>
                <c:pt idx="45">
                  <c:v>0.035025889879903</c:v>
                </c:pt>
                <c:pt idx="46">
                  <c:v>0.036164502399219</c:v>
                </c:pt>
                <c:pt idx="47">
                  <c:v>0.037262450185702</c:v>
                </c:pt>
                <c:pt idx="48">
                  <c:v>0.038143519397078</c:v>
                </c:pt>
                <c:pt idx="49">
                  <c:v>0.039607449779055</c:v>
                </c:pt>
                <c:pt idx="50">
                  <c:v>0.040813836853092</c:v>
                </c:pt>
                <c:pt idx="51">
                  <c:v>0.041871119906742</c:v>
                </c:pt>
                <c:pt idx="52">
                  <c:v>0.043226611001166</c:v>
                </c:pt>
                <c:pt idx="53">
                  <c:v>0.044270339143872</c:v>
                </c:pt>
                <c:pt idx="54">
                  <c:v>0.045395396752243</c:v>
                </c:pt>
                <c:pt idx="55">
                  <c:v>0.046398460162117</c:v>
                </c:pt>
                <c:pt idx="56">
                  <c:v>0.04784883563315</c:v>
                </c:pt>
                <c:pt idx="57">
                  <c:v>0.049299211104183</c:v>
                </c:pt>
                <c:pt idx="58">
                  <c:v>0.050898690595603</c:v>
                </c:pt>
                <c:pt idx="59">
                  <c:v>0.052199962046249</c:v>
                </c:pt>
                <c:pt idx="60">
                  <c:v>0.053650337517283</c:v>
                </c:pt>
                <c:pt idx="61">
                  <c:v>0.055154932632093</c:v>
                </c:pt>
                <c:pt idx="62">
                  <c:v>0.056401984438962</c:v>
                </c:pt>
                <c:pt idx="63">
                  <c:v>0.058001463930382</c:v>
                </c:pt>
                <c:pt idx="64">
                  <c:v>0.059506059045192</c:v>
                </c:pt>
                <c:pt idx="65">
                  <c:v>0.061037763981891</c:v>
                </c:pt>
                <c:pt idx="66">
                  <c:v>0.062298370699705</c:v>
                </c:pt>
                <c:pt idx="67">
                  <c:v>0.063640306883184</c:v>
                </c:pt>
                <c:pt idx="68">
                  <c:v>0.065158456908938</c:v>
                </c:pt>
                <c:pt idx="69">
                  <c:v>0.066771491311302</c:v>
                </c:pt>
                <c:pt idx="70">
                  <c:v>0.068099872583837</c:v>
                </c:pt>
                <c:pt idx="71">
                  <c:v>0.069536693143926</c:v>
                </c:pt>
                <c:pt idx="72">
                  <c:v>0.070905739149294</c:v>
                </c:pt>
                <c:pt idx="73">
                  <c:v>0.072315449887494</c:v>
                </c:pt>
                <c:pt idx="74">
                  <c:v>0.073738715536639</c:v>
                </c:pt>
                <c:pt idx="75">
                  <c:v>0.075433079404668</c:v>
                </c:pt>
                <c:pt idx="76">
                  <c:v>0.076775015588148</c:v>
                </c:pt>
                <c:pt idx="77">
                  <c:v>0.078374495079567</c:v>
                </c:pt>
                <c:pt idx="78">
                  <c:v>0.079838425461545</c:v>
                </c:pt>
                <c:pt idx="79">
                  <c:v>0.081193916555968</c:v>
                </c:pt>
                <c:pt idx="80">
                  <c:v>0.0827662862255</c:v>
                </c:pt>
                <c:pt idx="81">
                  <c:v>0.08408111258709</c:v>
                </c:pt>
                <c:pt idx="82">
                  <c:v>0.085734811722287</c:v>
                </c:pt>
                <c:pt idx="83">
                  <c:v>0.087130967549543</c:v>
                </c:pt>
                <c:pt idx="84">
                  <c:v>0.088622007753409</c:v>
                </c:pt>
                <c:pt idx="85">
                  <c:v>0.090004608669721</c:v>
                </c:pt>
                <c:pt idx="86">
                  <c:v>0.091495648873587</c:v>
                </c:pt>
                <c:pt idx="87">
                  <c:v>0.092810475235178</c:v>
                </c:pt>
                <c:pt idx="88">
                  <c:v>0.094369289993765</c:v>
                </c:pt>
                <c:pt idx="89">
                  <c:v>0.095833220375742</c:v>
                </c:pt>
                <c:pt idx="90">
                  <c:v>0.097215821292054</c:v>
                </c:pt>
                <c:pt idx="91">
                  <c:v>0.098530647653645</c:v>
                </c:pt>
                <c:pt idx="92">
                  <c:v>0.10011657223412</c:v>
                </c:pt>
                <c:pt idx="93">
                  <c:v>0.10164827717082</c:v>
                </c:pt>
                <c:pt idx="94">
                  <c:v>0.10290888388863</c:v>
                </c:pt>
                <c:pt idx="95">
                  <c:v>0.10448125355816</c:v>
                </c:pt>
                <c:pt idx="96">
                  <c:v>0.1062705018028</c:v>
                </c:pt>
                <c:pt idx="97">
                  <c:v>0.10800553040367</c:v>
                </c:pt>
                <c:pt idx="98">
                  <c:v>0.10964567462792</c:v>
                </c:pt>
                <c:pt idx="99">
                  <c:v>0.11142136796161</c:v>
                </c:pt>
                <c:pt idx="100">
                  <c:v>0.11306151218586</c:v>
                </c:pt>
                <c:pt idx="101">
                  <c:v>0.11437633854746</c:v>
                </c:pt>
                <c:pt idx="102">
                  <c:v>0.11607070241549</c:v>
                </c:pt>
                <c:pt idx="103">
                  <c:v>0.11776506628351</c:v>
                </c:pt>
                <c:pt idx="104">
                  <c:v>0.11960853417193</c:v>
                </c:pt>
                <c:pt idx="105">
                  <c:v>0.12124867839618</c:v>
                </c:pt>
                <c:pt idx="106">
                  <c:v>0.12298370699705</c:v>
                </c:pt>
                <c:pt idx="107">
                  <c:v>0.12459674139941</c:v>
                </c:pt>
                <c:pt idx="108">
                  <c:v>0.12618266597988</c:v>
                </c:pt>
                <c:pt idx="109">
                  <c:v>0.12783636511508</c:v>
                </c:pt>
                <c:pt idx="110">
                  <c:v>0.1294358446065</c:v>
                </c:pt>
                <c:pt idx="111">
                  <c:v>0.13115731829642</c:v>
                </c:pt>
                <c:pt idx="112">
                  <c:v>0.13294656654106</c:v>
                </c:pt>
                <c:pt idx="113">
                  <c:v>0.1346138205872</c:v>
                </c:pt>
                <c:pt idx="114">
                  <c:v>0.13641662374278</c:v>
                </c:pt>
                <c:pt idx="115">
                  <c:v>0.1382600916312</c:v>
                </c:pt>
                <c:pt idx="116">
                  <c:v>0.13990023585545</c:v>
                </c:pt>
                <c:pt idx="117">
                  <c:v>0.14189280776425</c:v>
                </c:pt>
                <c:pt idx="118">
                  <c:v>0.14384471494022</c:v>
                </c:pt>
                <c:pt idx="119">
                  <c:v>0.14544419443164</c:v>
                </c:pt>
                <c:pt idx="120">
                  <c:v>0.14721988776534</c:v>
                </c:pt>
                <c:pt idx="121">
                  <c:v>0.14888714181148</c:v>
                </c:pt>
                <c:pt idx="122">
                  <c:v>0.15058150567951</c:v>
                </c:pt>
                <c:pt idx="123">
                  <c:v>0.15199121641771</c:v>
                </c:pt>
                <c:pt idx="124">
                  <c:v>0.15368558028574</c:v>
                </c:pt>
                <c:pt idx="125">
                  <c:v>0.1552986146881</c:v>
                </c:pt>
                <c:pt idx="126">
                  <c:v>0.15685742944669</c:v>
                </c:pt>
                <c:pt idx="127">
                  <c:v>0.15859245804755</c:v>
                </c:pt>
                <c:pt idx="128">
                  <c:v>0.1602326022718</c:v>
                </c:pt>
                <c:pt idx="129">
                  <c:v>0.16177786211945</c:v>
                </c:pt>
                <c:pt idx="130">
                  <c:v>0.16363488491881</c:v>
                </c:pt>
                <c:pt idx="131">
                  <c:v>0.16542413316345</c:v>
                </c:pt>
                <c:pt idx="132">
                  <c:v>0.16745736980508</c:v>
                </c:pt>
                <c:pt idx="133">
                  <c:v>0.1690568492965</c:v>
                </c:pt>
                <c:pt idx="134">
                  <c:v>0.17080543280831</c:v>
                </c:pt>
                <c:pt idx="135">
                  <c:v>0.17256757123106</c:v>
                </c:pt>
                <c:pt idx="136">
                  <c:v>0.17445170385231</c:v>
                </c:pt>
                <c:pt idx="137">
                  <c:v>0.17607829316561</c:v>
                </c:pt>
                <c:pt idx="138">
                  <c:v>0.17792176105403</c:v>
                </c:pt>
                <c:pt idx="139">
                  <c:v>0.17967034456584</c:v>
                </c:pt>
                <c:pt idx="140">
                  <c:v>0.18156803209803</c:v>
                </c:pt>
                <c:pt idx="141">
                  <c:v>0.18338439016456</c:v>
                </c:pt>
                <c:pt idx="142">
                  <c:v>0.18560739555941</c:v>
                </c:pt>
                <c:pt idx="143">
                  <c:v>0.1876270772901</c:v>
                </c:pt>
                <c:pt idx="144">
                  <c:v>0.18944343535663</c:v>
                </c:pt>
                <c:pt idx="145">
                  <c:v>0.19121912869032</c:v>
                </c:pt>
                <c:pt idx="146">
                  <c:v>0.19321170059913</c:v>
                </c:pt>
                <c:pt idx="147">
                  <c:v>0.19517716268604</c:v>
                </c:pt>
                <c:pt idx="148">
                  <c:v>0.19706129530729</c:v>
                </c:pt>
                <c:pt idx="149">
                  <c:v>0.19901320248326</c:v>
                </c:pt>
                <c:pt idx="150">
                  <c:v>0.20034158375579</c:v>
                </c:pt>
                <c:pt idx="151">
                  <c:v>0.20230704584271</c:v>
                </c:pt>
                <c:pt idx="152">
                  <c:v>0.20443516686095</c:v>
                </c:pt>
                <c:pt idx="153">
                  <c:v>0.20629218966031</c:v>
                </c:pt>
                <c:pt idx="154">
                  <c:v>0.20802721826118</c:v>
                </c:pt>
                <c:pt idx="155">
                  <c:v>0.20976224686204</c:v>
                </c:pt>
                <c:pt idx="156">
                  <c:v>0.21165993439423</c:v>
                </c:pt>
                <c:pt idx="157">
                  <c:v>0.21350340228265</c:v>
                </c:pt>
                <c:pt idx="158">
                  <c:v>0.21561796838995</c:v>
                </c:pt>
                <c:pt idx="159">
                  <c:v>0.21742077154553</c:v>
                </c:pt>
                <c:pt idx="160">
                  <c:v>0.21944045327622</c:v>
                </c:pt>
                <c:pt idx="161">
                  <c:v>0.22144658009597</c:v>
                </c:pt>
                <c:pt idx="162">
                  <c:v>0.22310027923117</c:v>
                </c:pt>
                <c:pt idx="163">
                  <c:v>0.22469975872259</c:v>
                </c:pt>
                <c:pt idx="164">
                  <c:v>0.22659744625478</c:v>
                </c:pt>
                <c:pt idx="165">
                  <c:v>0.22861712798547</c:v>
                </c:pt>
                <c:pt idx="166">
                  <c:v>0.23078591373655</c:v>
                </c:pt>
                <c:pt idx="167">
                  <c:v>0.23265649144685</c:v>
                </c:pt>
                <c:pt idx="168">
                  <c:v>0.23483883210887</c:v>
                </c:pt>
                <c:pt idx="169">
                  <c:v>0.23696695312712</c:v>
                </c:pt>
                <c:pt idx="170">
                  <c:v>0.23886464065931</c:v>
                </c:pt>
                <c:pt idx="171">
                  <c:v>0.24068099872584</c:v>
                </c:pt>
                <c:pt idx="172">
                  <c:v>0.24249735679237</c:v>
                </c:pt>
                <c:pt idx="173">
                  <c:v>0.24421883048228</c:v>
                </c:pt>
                <c:pt idx="174">
                  <c:v>0.24615718274731</c:v>
                </c:pt>
                <c:pt idx="175">
                  <c:v>0.24825819394367</c:v>
                </c:pt>
                <c:pt idx="176">
                  <c:v>0.25039986987285</c:v>
                </c:pt>
                <c:pt idx="177">
                  <c:v>0.25260932035677</c:v>
                </c:pt>
                <c:pt idx="178">
                  <c:v>0.25466966682029</c:v>
                </c:pt>
                <c:pt idx="179">
                  <c:v>0.25679778783853</c:v>
                </c:pt>
                <c:pt idx="180">
                  <c:v>0.25879035974734</c:v>
                </c:pt>
                <c:pt idx="181">
                  <c:v>0.26078293165614</c:v>
                </c:pt>
                <c:pt idx="182">
                  <c:v>0.26289749776344</c:v>
                </c:pt>
                <c:pt idx="183">
                  <c:v>0.26505272860357</c:v>
                </c:pt>
                <c:pt idx="184">
                  <c:v>0.26671998264971</c:v>
                </c:pt>
                <c:pt idx="185">
                  <c:v>0.26849567598341</c:v>
                </c:pt>
                <c:pt idx="186">
                  <c:v>0.27017648494049</c:v>
                </c:pt>
                <c:pt idx="187">
                  <c:v>0.27200639791797</c:v>
                </c:pt>
                <c:pt idx="188">
                  <c:v>0.27386342071733</c:v>
                </c:pt>
                <c:pt idx="189">
                  <c:v>0.27593732209179</c:v>
                </c:pt>
                <c:pt idx="190">
                  <c:v>0.27802477837721</c:v>
                </c:pt>
                <c:pt idx="191">
                  <c:v>0.28024778377206</c:v>
                </c:pt>
                <c:pt idx="192">
                  <c:v>0.28233524005747</c:v>
                </c:pt>
                <c:pt idx="193">
                  <c:v>0.2840296039255</c:v>
                </c:pt>
                <c:pt idx="194">
                  <c:v>0.28587307181392</c:v>
                </c:pt>
                <c:pt idx="195">
                  <c:v>0.28771653970233</c:v>
                </c:pt>
                <c:pt idx="196">
                  <c:v>0.28965489196736</c:v>
                </c:pt>
                <c:pt idx="197">
                  <c:v>0.29147125003389</c:v>
                </c:pt>
                <c:pt idx="198">
                  <c:v>0.29330116301136</c:v>
                </c:pt>
                <c:pt idx="199">
                  <c:v>0.29549705858433</c:v>
                </c:pt>
                <c:pt idx="200">
                  <c:v>0.29751674031502</c:v>
                </c:pt>
                <c:pt idx="201">
                  <c:v>0.29968552606609</c:v>
                </c:pt>
                <c:pt idx="202">
                  <c:v>0.30161032342018</c:v>
                </c:pt>
                <c:pt idx="203">
                  <c:v>0.30386043863692</c:v>
                </c:pt>
                <c:pt idx="204">
                  <c:v>0.30581234581289</c:v>
                </c:pt>
                <c:pt idx="205">
                  <c:v>0.30784558245452</c:v>
                </c:pt>
                <c:pt idx="206">
                  <c:v>0.30979748963049</c:v>
                </c:pt>
                <c:pt idx="207">
                  <c:v>0.31168162225174</c:v>
                </c:pt>
                <c:pt idx="208">
                  <c:v>0.31360641960582</c:v>
                </c:pt>
                <c:pt idx="209">
                  <c:v>0.31572098571312</c:v>
                </c:pt>
                <c:pt idx="210">
                  <c:v>0.31772711253287</c:v>
                </c:pt>
                <c:pt idx="211">
                  <c:v>0.31958413533223</c:v>
                </c:pt>
                <c:pt idx="212">
                  <c:v>0.32156315233009</c:v>
                </c:pt>
                <c:pt idx="213">
                  <c:v>0.32337951039662</c:v>
                </c:pt>
                <c:pt idx="214">
                  <c:v>0.3251823135522</c:v>
                </c:pt>
                <c:pt idx="215">
                  <c:v>0.32751375823461</c:v>
                </c:pt>
                <c:pt idx="216">
                  <c:v>0.3296554341638</c:v>
                </c:pt>
                <c:pt idx="217">
                  <c:v>0.33217664759943</c:v>
                </c:pt>
                <c:pt idx="218">
                  <c:v>0.33441320790522</c:v>
                </c:pt>
                <c:pt idx="219">
                  <c:v>0.33635156017025</c:v>
                </c:pt>
                <c:pt idx="220">
                  <c:v>0.33830346734622</c:v>
                </c:pt>
                <c:pt idx="221">
                  <c:v>0.34048580800824</c:v>
                </c:pt>
                <c:pt idx="222">
                  <c:v>0.34253259956082</c:v>
                </c:pt>
                <c:pt idx="223">
                  <c:v>0.34474205004473</c:v>
                </c:pt>
                <c:pt idx="224">
                  <c:v>0.34688372597392</c:v>
                </c:pt>
                <c:pt idx="225">
                  <c:v>0.3495133786971</c:v>
                </c:pt>
                <c:pt idx="226">
                  <c:v>0.35166860953724</c:v>
                </c:pt>
                <c:pt idx="227">
                  <c:v>0.35378317564454</c:v>
                </c:pt>
                <c:pt idx="228">
                  <c:v>0.35608751050506</c:v>
                </c:pt>
                <c:pt idx="229">
                  <c:v>0.35860872394068</c:v>
                </c:pt>
                <c:pt idx="230">
                  <c:v>0.3605741860276</c:v>
                </c:pt>
                <c:pt idx="231">
                  <c:v>0.36286496597717</c:v>
                </c:pt>
                <c:pt idx="232">
                  <c:v>0.36516930083769</c:v>
                </c:pt>
                <c:pt idx="233">
                  <c:v>0.36751430043105</c:v>
                </c:pt>
                <c:pt idx="234">
                  <c:v>0.36942554287418</c:v>
                </c:pt>
                <c:pt idx="235">
                  <c:v>0.37148588933771</c:v>
                </c:pt>
                <c:pt idx="236">
                  <c:v>0.37404776750617</c:v>
                </c:pt>
                <c:pt idx="237">
                  <c:v>0.37641987692141</c:v>
                </c:pt>
                <c:pt idx="238">
                  <c:v>0.37824978989888</c:v>
                </c:pt>
                <c:pt idx="239">
                  <c:v>0.38021525198579</c:v>
                </c:pt>
                <c:pt idx="240">
                  <c:v>0.38249247702443</c:v>
                </c:pt>
                <c:pt idx="241">
                  <c:v>0.38486458643967</c:v>
                </c:pt>
                <c:pt idx="242">
                  <c:v>0.38716892130019</c:v>
                </c:pt>
                <c:pt idx="243">
                  <c:v>0.3895003659826</c:v>
                </c:pt>
                <c:pt idx="244">
                  <c:v>0.39170981646651</c:v>
                </c:pt>
                <c:pt idx="245">
                  <c:v>0.3939463767723</c:v>
                </c:pt>
                <c:pt idx="246">
                  <c:v>0.39629137636566</c:v>
                </c:pt>
                <c:pt idx="247">
                  <c:v>0.39809417952124</c:v>
                </c:pt>
                <c:pt idx="248">
                  <c:v>0.4000731965191</c:v>
                </c:pt>
                <c:pt idx="249">
                  <c:v>0.40266218450945</c:v>
                </c:pt>
                <c:pt idx="250">
                  <c:v>0.40493940954808</c:v>
                </c:pt>
                <c:pt idx="251">
                  <c:v>0.40686420690216</c:v>
                </c:pt>
                <c:pt idx="252">
                  <c:v>0.40903299265324</c:v>
                </c:pt>
                <c:pt idx="253">
                  <c:v>0.41099845474015</c:v>
                </c:pt>
                <c:pt idx="254">
                  <c:v>0.41322146013501</c:v>
                </c:pt>
                <c:pt idx="255">
                  <c:v>0.4155800146393</c:v>
                </c:pt>
                <c:pt idx="256">
                  <c:v>0.41742348252772</c:v>
                </c:pt>
                <c:pt idx="257">
                  <c:v>0.41949738390219</c:v>
                </c:pt>
                <c:pt idx="258">
                  <c:v>0.42125952232494</c:v>
                </c:pt>
                <c:pt idx="259">
                  <c:v>0.42374007102773</c:v>
                </c:pt>
                <c:pt idx="260">
                  <c:v>0.42592241168976</c:v>
                </c:pt>
                <c:pt idx="261">
                  <c:v>0.42838940548161</c:v>
                </c:pt>
                <c:pt idx="262">
                  <c:v>0.43072085016401</c:v>
                </c:pt>
                <c:pt idx="263">
                  <c:v>0.43294385555887</c:v>
                </c:pt>
                <c:pt idx="264">
                  <c:v>0.43543795917261</c:v>
                </c:pt>
                <c:pt idx="265">
                  <c:v>0.43748475072519</c:v>
                </c:pt>
                <c:pt idx="266">
                  <c:v>0.43951798736682</c:v>
                </c:pt>
                <c:pt idx="267">
                  <c:v>0.44155122400846</c:v>
                </c:pt>
                <c:pt idx="268">
                  <c:v>0.44405888253314</c:v>
                </c:pt>
                <c:pt idx="269">
                  <c:v>0.44697318838615</c:v>
                </c:pt>
                <c:pt idx="270">
                  <c:v>0.44971128039689</c:v>
                </c:pt>
                <c:pt idx="271">
                  <c:v>0.45231382329818</c:v>
                </c:pt>
                <c:pt idx="272">
                  <c:v>0.45506547021986</c:v>
                </c:pt>
                <c:pt idx="273">
                  <c:v>0.45762734838832</c:v>
                </c:pt>
                <c:pt idx="274">
                  <c:v>0.46020278146773</c:v>
                </c:pt>
                <c:pt idx="275">
                  <c:v>0.46291376365657</c:v>
                </c:pt>
                <c:pt idx="276">
                  <c:v>0.46524520833898</c:v>
                </c:pt>
                <c:pt idx="277">
                  <c:v>0.46801041017161</c:v>
                </c:pt>
                <c:pt idx="278">
                  <c:v>0.47076205709328</c:v>
                </c:pt>
                <c:pt idx="279">
                  <c:v>0.47333749017269</c:v>
                </c:pt>
                <c:pt idx="280">
                  <c:v>0.47549272101282</c:v>
                </c:pt>
                <c:pt idx="281">
                  <c:v>0.47804104427034</c:v>
                </c:pt>
                <c:pt idx="282">
                  <c:v>0.48030471439803</c:v>
                </c:pt>
                <c:pt idx="283">
                  <c:v>0.48290725729932</c:v>
                </c:pt>
                <c:pt idx="284">
                  <c:v>0.48514381760512</c:v>
                </c:pt>
                <c:pt idx="285">
                  <c:v>0.48743459755469</c:v>
                </c:pt>
                <c:pt idx="286">
                  <c:v>0.48983381679182</c:v>
                </c:pt>
                <c:pt idx="287">
                  <c:v>0.49219237129612</c:v>
                </c:pt>
                <c:pt idx="288">
                  <c:v>0.49455092580042</c:v>
                </c:pt>
                <c:pt idx="289">
                  <c:v>0.49697725485944</c:v>
                </c:pt>
                <c:pt idx="290">
                  <c:v>0.49945780356223</c:v>
                </c:pt>
                <c:pt idx="291">
                  <c:v>0.50195190717597</c:v>
                </c:pt>
                <c:pt idx="292">
                  <c:v>0.50440534605688</c:v>
                </c:pt>
                <c:pt idx="293">
                  <c:v>0.50657413180795</c:v>
                </c:pt>
                <c:pt idx="294">
                  <c:v>0.50910890015453</c:v>
                </c:pt>
                <c:pt idx="295">
                  <c:v>0.51118280152899</c:v>
                </c:pt>
                <c:pt idx="296">
                  <c:v>0.51378534443029</c:v>
                </c:pt>
                <c:pt idx="297">
                  <c:v>0.51671320519424</c:v>
                </c:pt>
                <c:pt idx="298">
                  <c:v>0.5191530891642</c:v>
                </c:pt>
                <c:pt idx="299">
                  <c:v>0.52170141242172</c:v>
                </c:pt>
                <c:pt idx="300">
                  <c:v>0.52435817496679</c:v>
                </c:pt>
                <c:pt idx="301">
                  <c:v>0.52674383929298</c:v>
                </c:pt>
                <c:pt idx="302">
                  <c:v>0.52944126657088</c:v>
                </c:pt>
                <c:pt idx="303">
                  <c:v>0.53197603491745</c:v>
                </c:pt>
                <c:pt idx="304">
                  <c:v>0.53457857781874</c:v>
                </c:pt>
                <c:pt idx="305">
                  <c:v>0.53709979125437</c:v>
                </c:pt>
                <c:pt idx="306">
                  <c:v>0.53995987746361</c:v>
                </c:pt>
                <c:pt idx="307">
                  <c:v>0.54234554178979</c:v>
                </c:pt>
                <c:pt idx="308">
                  <c:v>0.54459565700653</c:v>
                </c:pt>
                <c:pt idx="309">
                  <c:v>0.54706265079838</c:v>
                </c:pt>
                <c:pt idx="310">
                  <c:v>0.54981429772006</c:v>
                </c:pt>
                <c:pt idx="311">
                  <c:v>0.55245750535419</c:v>
                </c:pt>
                <c:pt idx="312">
                  <c:v>0.55507360316643</c:v>
                </c:pt>
                <c:pt idx="313">
                  <c:v>0.55726949873939</c:v>
                </c:pt>
                <c:pt idx="314">
                  <c:v>0.55943828449047</c:v>
                </c:pt>
                <c:pt idx="315">
                  <c:v>0.56223059614498</c:v>
                </c:pt>
                <c:pt idx="316">
                  <c:v>0.56495513324477</c:v>
                </c:pt>
                <c:pt idx="317">
                  <c:v>0.56740857212568</c:v>
                </c:pt>
                <c:pt idx="318">
                  <c:v>0.56961802260959</c:v>
                </c:pt>
                <c:pt idx="319">
                  <c:v>0.5720714614905</c:v>
                </c:pt>
                <c:pt idx="320">
                  <c:v>0.57459267492613</c:v>
                </c:pt>
                <c:pt idx="321">
                  <c:v>0.57741209640253</c:v>
                </c:pt>
                <c:pt idx="322">
                  <c:v>0.57993330983815</c:v>
                </c:pt>
                <c:pt idx="323">
                  <c:v>0.58259007238322</c:v>
                </c:pt>
                <c:pt idx="324">
                  <c:v>0.58496218179847</c:v>
                </c:pt>
                <c:pt idx="325">
                  <c:v>0.58744273050126</c:v>
                </c:pt>
                <c:pt idx="326">
                  <c:v>0.59008593813539</c:v>
                </c:pt>
                <c:pt idx="327">
                  <c:v>0.59268848103668</c:v>
                </c:pt>
                <c:pt idx="328">
                  <c:v>0.59484371187681</c:v>
                </c:pt>
                <c:pt idx="329">
                  <c:v>0.59751402933283</c:v>
                </c:pt>
                <c:pt idx="330">
                  <c:v>0.59984547401524</c:v>
                </c:pt>
                <c:pt idx="331">
                  <c:v>0.60247512673842</c:v>
                </c:pt>
                <c:pt idx="332">
                  <c:v>0.60561986607748</c:v>
                </c:pt>
                <c:pt idx="333">
                  <c:v>0.60831729335538</c:v>
                </c:pt>
                <c:pt idx="334">
                  <c:v>0.6108656166129</c:v>
                </c:pt>
                <c:pt idx="335">
                  <c:v>0.61333261040475</c:v>
                </c:pt>
                <c:pt idx="336">
                  <c:v>0.61575893946377</c:v>
                </c:pt>
                <c:pt idx="337">
                  <c:v>0.61856480602922</c:v>
                </c:pt>
                <c:pt idx="338">
                  <c:v>0.6213164529509</c:v>
                </c:pt>
                <c:pt idx="339">
                  <c:v>0.62409520969447</c:v>
                </c:pt>
                <c:pt idx="340">
                  <c:v>0.62680619188332</c:v>
                </c:pt>
                <c:pt idx="341">
                  <c:v>0.62977471738011</c:v>
                </c:pt>
                <c:pt idx="342">
                  <c:v>0.63253991921273</c:v>
                </c:pt>
                <c:pt idx="343">
                  <c:v>0.63552199962046</c:v>
                </c:pt>
                <c:pt idx="344">
                  <c:v>0.63862607422669</c:v>
                </c:pt>
                <c:pt idx="345">
                  <c:v>0.64163526445631</c:v>
                </c:pt>
                <c:pt idx="346">
                  <c:v>0.64456312522027</c:v>
                </c:pt>
                <c:pt idx="347">
                  <c:v>0.64772141947027</c:v>
                </c:pt>
                <c:pt idx="348">
                  <c:v>0.65006641906363</c:v>
                </c:pt>
                <c:pt idx="349">
                  <c:v>0.65238430883509</c:v>
                </c:pt>
                <c:pt idx="350">
                  <c:v>0.654837747716</c:v>
                </c:pt>
                <c:pt idx="351">
                  <c:v>0.65726407677502</c:v>
                </c:pt>
                <c:pt idx="352">
                  <c:v>0.6601106080733</c:v>
                </c:pt>
                <c:pt idx="353">
                  <c:v>0.66288936481687</c:v>
                </c:pt>
                <c:pt idx="354">
                  <c:v>0.66550546262911</c:v>
                </c:pt>
                <c:pt idx="355">
                  <c:v>0.66780979748963</c:v>
                </c:pt>
                <c:pt idx="356">
                  <c:v>0.67110364084908</c:v>
                </c:pt>
                <c:pt idx="357">
                  <c:v>0.67462791769458</c:v>
                </c:pt>
                <c:pt idx="358">
                  <c:v>0.67758288828042</c:v>
                </c:pt>
                <c:pt idx="359">
                  <c:v>0.68006343698322</c:v>
                </c:pt>
                <c:pt idx="360">
                  <c:v>0.68258465041885</c:v>
                </c:pt>
                <c:pt idx="361">
                  <c:v>0.68552606609375</c:v>
                </c:pt>
                <c:pt idx="362">
                  <c:v>0.68829126792637</c:v>
                </c:pt>
                <c:pt idx="363">
                  <c:v>0.69120557377938</c:v>
                </c:pt>
                <c:pt idx="364">
                  <c:v>0.69417409927617</c:v>
                </c:pt>
                <c:pt idx="365">
                  <c:v>0.69677664217746</c:v>
                </c:pt>
                <c:pt idx="366">
                  <c:v>0.69975872258519</c:v>
                </c:pt>
                <c:pt idx="367">
                  <c:v>0.7026730284382</c:v>
                </c:pt>
                <c:pt idx="368">
                  <c:v>0.70522135169572</c:v>
                </c:pt>
                <c:pt idx="369">
                  <c:v>0.70798655352834</c:v>
                </c:pt>
                <c:pt idx="370">
                  <c:v>0.71057554151869</c:v>
                </c:pt>
                <c:pt idx="371">
                  <c:v>0.71323230406376</c:v>
                </c:pt>
                <c:pt idx="372">
                  <c:v>0.71586195678694</c:v>
                </c:pt>
                <c:pt idx="373">
                  <c:v>0.71843738986635</c:v>
                </c:pt>
                <c:pt idx="374">
                  <c:v>0.72151435465069</c:v>
                </c:pt>
                <c:pt idx="375">
                  <c:v>0.72440155068181</c:v>
                </c:pt>
                <c:pt idx="376">
                  <c:v>0.7276140645756</c:v>
                </c:pt>
                <c:pt idx="377">
                  <c:v>0.73120611597582</c:v>
                </c:pt>
                <c:pt idx="378">
                  <c:v>0.73420175129449</c:v>
                </c:pt>
                <c:pt idx="379">
                  <c:v>0.73691273348334</c:v>
                </c:pt>
                <c:pt idx="380">
                  <c:v>0.73978637460352</c:v>
                </c:pt>
                <c:pt idx="381">
                  <c:v>0.7426600157237</c:v>
                </c:pt>
                <c:pt idx="382">
                  <c:v>0.74572342559709</c:v>
                </c:pt>
                <c:pt idx="383">
                  <c:v>0.74848862742972</c:v>
                </c:pt>
                <c:pt idx="384">
                  <c:v>0.7511182801529</c:v>
                </c:pt>
                <c:pt idx="385">
                  <c:v>0.75392414671836</c:v>
                </c:pt>
                <c:pt idx="386">
                  <c:v>0.75709599587931</c:v>
                </c:pt>
                <c:pt idx="387">
                  <c:v>0.75983408789004</c:v>
                </c:pt>
                <c:pt idx="388">
                  <c:v>0.762517960257</c:v>
                </c:pt>
                <c:pt idx="389">
                  <c:v>0.76505272860357</c:v>
                </c:pt>
                <c:pt idx="390">
                  <c:v>0.76796703445658</c:v>
                </c:pt>
                <c:pt idx="391">
                  <c:v>0.77074579120015</c:v>
                </c:pt>
                <c:pt idx="392">
                  <c:v>0.77394475018299</c:v>
                </c:pt>
                <c:pt idx="393">
                  <c:v>0.77713015425489</c:v>
                </c:pt>
                <c:pt idx="394">
                  <c:v>0.77974625206712</c:v>
                </c:pt>
                <c:pt idx="395">
                  <c:v>0.7829858757828</c:v>
                </c:pt>
                <c:pt idx="396">
                  <c:v>0.78537154010898</c:v>
                </c:pt>
                <c:pt idx="397">
                  <c:v>0.78793341827744</c:v>
                </c:pt>
                <c:pt idx="398">
                  <c:v>0.79087483395234</c:v>
                </c:pt>
                <c:pt idx="399">
                  <c:v>0.79374847507252</c:v>
                </c:pt>
                <c:pt idx="400">
                  <c:v>0.79655434163798</c:v>
                </c:pt>
                <c:pt idx="401">
                  <c:v>0.79930598855966</c:v>
                </c:pt>
                <c:pt idx="402">
                  <c:v>0.80215251985794</c:v>
                </c:pt>
                <c:pt idx="403">
                  <c:v>0.8049583864234</c:v>
                </c:pt>
                <c:pt idx="404">
                  <c:v>0.8081437904953</c:v>
                </c:pt>
                <c:pt idx="405">
                  <c:v>0.81104454143736</c:v>
                </c:pt>
                <c:pt idx="406">
                  <c:v>0.81391818255754</c:v>
                </c:pt>
                <c:pt idx="407">
                  <c:v>0.81703581207471</c:v>
                </c:pt>
                <c:pt idx="408">
                  <c:v>0.82053297909833</c:v>
                </c:pt>
                <c:pt idx="409">
                  <c:v>0.82342017512945</c:v>
                </c:pt>
                <c:pt idx="410">
                  <c:v>0.82648358500285</c:v>
                </c:pt>
                <c:pt idx="411">
                  <c:v>0.82923523192453</c:v>
                </c:pt>
                <c:pt idx="412">
                  <c:v>0.83227153197603</c:v>
                </c:pt>
                <c:pt idx="413">
                  <c:v>0.83563314989021</c:v>
                </c:pt>
                <c:pt idx="414">
                  <c:v>0.83918453655759</c:v>
                </c:pt>
                <c:pt idx="415">
                  <c:v>0.84261392902649</c:v>
                </c:pt>
                <c:pt idx="416">
                  <c:v>0.84604332149538</c:v>
                </c:pt>
                <c:pt idx="417">
                  <c:v>0.84897118225933</c:v>
                </c:pt>
                <c:pt idx="418">
                  <c:v>0.85231924526256</c:v>
                </c:pt>
                <c:pt idx="419">
                  <c:v>0.85550464933445</c:v>
                </c:pt>
                <c:pt idx="420">
                  <c:v>0.85851383956407</c:v>
                </c:pt>
                <c:pt idx="421">
                  <c:v>0.86108927264348</c:v>
                </c:pt>
                <c:pt idx="422">
                  <c:v>0.86393580394177</c:v>
                </c:pt>
                <c:pt idx="423">
                  <c:v>0.86698565890422</c:v>
                </c:pt>
                <c:pt idx="424">
                  <c:v>0.87017106297612</c:v>
                </c:pt>
                <c:pt idx="425">
                  <c:v>0.87328869249329</c:v>
                </c:pt>
                <c:pt idx="426">
                  <c:v>0.8769078537154</c:v>
                </c:pt>
                <c:pt idx="427">
                  <c:v>0.88020169707485</c:v>
                </c:pt>
                <c:pt idx="428">
                  <c:v>0.88341421096863</c:v>
                </c:pt>
                <c:pt idx="429">
                  <c:v>0.88650473066392</c:v>
                </c:pt>
                <c:pt idx="430">
                  <c:v>0.88982568384526</c:v>
                </c:pt>
                <c:pt idx="431">
                  <c:v>0.89287553880771</c:v>
                </c:pt>
                <c:pt idx="432">
                  <c:v>0.895478081709</c:v>
                </c:pt>
                <c:pt idx="433">
                  <c:v>0.89911079784206</c:v>
                </c:pt>
                <c:pt idx="434">
                  <c:v>0.9020657684279</c:v>
                </c:pt>
                <c:pt idx="435">
                  <c:v>0.90481741534958</c:v>
                </c:pt>
                <c:pt idx="436">
                  <c:v>0.90838235692792</c:v>
                </c:pt>
                <c:pt idx="437">
                  <c:v>0.91137799224659</c:v>
                </c:pt>
                <c:pt idx="438">
                  <c:v>0.91491582400304</c:v>
                </c:pt>
                <c:pt idx="439">
                  <c:v>0.91776235530133</c:v>
                </c:pt>
                <c:pt idx="440">
                  <c:v>0.92070377097622</c:v>
                </c:pt>
                <c:pt idx="441">
                  <c:v>0.92319787458996</c:v>
                </c:pt>
                <c:pt idx="442">
                  <c:v>0.92613929026486</c:v>
                </c:pt>
                <c:pt idx="443">
                  <c:v>0.92971778675414</c:v>
                </c:pt>
                <c:pt idx="444">
                  <c:v>0.93332339306531</c:v>
                </c:pt>
                <c:pt idx="445">
                  <c:v>0.93603437525415</c:v>
                </c:pt>
                <c:pt idx="446">
                  <c:v>0.93923333423699</c:v>
                </c:pt>
                <c:pt idx="447">
                  <c:v>0.94237807357606</c:v>
                </c:pt>
                <c:pt idx="448">
                  <c:v>0.94507550085396</c:v>
                </c:pt>
                <c:pt idx="449">
                  <c:v>0.9482744598368</c:v>
                </c:pt>
                <c:pt idx="450">
                  <c:v>0.95152763846342</c:v>
                </c:pt>
                <c:pt idx="451">
                  <c:v>0.95510613495269</c:v>
                </c:pt>
                <c:pt idx="452">
                  <c:v>0.95837286849025</c:v>
                </c:pt>
                <c:pt idx="453">
                  <c:v>0.96235801230786</c:v>
                </c:pt>
                <c:pt idx="454">
                  <c:v>0.96574674004392</c:v>
                </c:pt>
                <c:pt idx="455">
                  <c:v>0.96855260660937</c:v>
                </c:pt>
                <c:pt idx="456">
                  <c:v>0.97229376202998</c:v>
                </c:pt>
                <c:pt idx="457">
                  <c:v>0.97618402147098</c:v>
                </c:pt>
                <c:pt idx="458">
                  <c:v>0.97958630411798</c:v>
                </c:pt>
                <c:pt idx="459">
                  <c:v>0.98331390462765</c:v>
                </c:pt>
                <c:pt idx="460">
                  <c:v>0.98652641852143</c:v>
                </c:pt>
                <c:pt idx="461">
                  <c:v>0.98971182259333</c:v>
                </c:pt>
                <c:pt idx="462">
                  <c:v>0.9932903190826</c:v>
                </c:pt>
                <c:pt idx="463">
                  <c:v>0.99739745709871</c:v>
                </c:pt>
              </c:numCache>
            </c:numRef>
          </c:xVal>
          <c:yVal>
            <c:numRef>
              <c:f>Sheet4!$K$3:$K$466</c:f>
              <c:numCache>
                <c:formatCode>General</c:formatCode>
                <c:ptCount val="464"/>
                <c:pt idx="0">
                  <c:v>0.0028766267766009</c:v>
                </c:pt>
                <c:pt idx="1">
                  <c:v>0.0056901696326623</c:v>
                </c:pt>
                <c:pt idx="2">
                  <c:v>0.0086235719377488</c:v>
                </c:pt>
                <c:pt idx="3">
                  <c:v>0.011418189617648</c:v>
                </c:pt>
                <c:pt idx="4">
                  <c:v>0.01423173247371</c:v>
                </c:pt>
                <c:pt idx="5">
                  <c:v>0.017001116585394</c:v>
                </c:pt>
                <c:pt idx="6">
                  <c:v>0.019909285322264</c:v>
                </c:pt>
                <c:pt idx="7">
                  <c:v>0.022773295314757</c:v>
                </c:pt>
                <c:pt idx="8">
                  <c:v>0.025593146562873</c:v>
                </c:pt>
                <c:pt idx="9">
                  <c:v>0.028412997810988</c:v>
                </c:pt>
                <c:pt idx="10">
                  <c:v>0.031333783331967</c:v>
                </c:pt>
                <c:pt idx="11">
                  <c:v>0.034147326188028</c:v>
                </c:pt>
                <c:pt idx="12">
                  <c:v>0.036954560652035</c:v>
                </c:pt>
                <c:pt idx="13">
                  <c:v>0.039742869939881</c:v>
                </c:pt>
                <c:pt idx="14">
                  <c:v>0.042619496716482</c:v>
                </c:pt>
                <c:pt idx="15">
                  <c:v>0.045489815101029</c:v>
                </c:pt>
                <c:pt idx="16">
                  <c:v>0.048461067758439</c:v>
                </c:pt>
                <c:pt idx="17">
                  <c:v>0.051318769358878</c:v>
                </c:pt>
                <c:pt idx="18">
                  <c:v>0.054252171663965</c:v>
                </c:pt>
                <c:pt idx="19">
                  <c:v>0.057166648792889</c:v>
                </c:pt>
                <c:pt idx="20">
                  <c:v>0.060018042001274</c:v>
                </c:pt>
                <c:pt idx="21">
                  <c:v>0.062888360385821</c:v>
                </c:pt>
                <c:pt idx="22">
                  <c:v>0.065645127713397</c:v>
                </c:pt>
                <c:pt idx="23">
                  <c:v>0.068515446097944</c:v>
                </c:pt>
                <c:pt idx="24">
                  <c:v>0.071366839306329</c:v>
                </c:pt>
                <c:pt idx="25">
                  <c:v>0.074186690554445</c:v>
                </c:pt>
                <c:pt idx="26">
                  <c:v>0.077088550899261</c:v>
                </c:pt>
                <c:pt idx="27">
                  <c:v>0.079876860187107</c:v>
                </c:pt>
                <c:pt idx="28">
                  <c:v>0.082791337316032</c:v>
                </c:pt>
                <c:pt idx="29">
                  <c:v>0.08571212283701</c:v>
                </c:pt>
                <c:pt idx="30">
                  <c:v>0.088519357301018</c:v>
                </c:pt>
                <c:pt idx="31">
                  <c:v>0.091282433020647</c:v>
                </c:pt>
                <c:pt idx="32">
                  <c:v>0.093982424819738</c:v>
                </c:pt>
                <c:pt idx="33">
                  <c:v>0.096695033402936</c:v>
                </c:pt>
                <c:pt idx="34">
                  <c:v>0.09940133359408</c:v>
                </c:pt>
                <c:pt idx="35">
                  <c:v>0.10208870860906</c:v>
                </c:pt>
                <c:pt idx="36">
                  <c:v>0.10487070950485</c:v>
                </c:pt>
                <c:pt idx="37">
                  <c:v>0.10766532718475</c:v>
                </c:pt>
                <c:pt idx="38">
                  <c:v>0.11039686094411</c:v>
                </c:pt>
                <c:pt idx="39">
                  <c:v>0.11317255344785</c:v>
                </c:pt>
                <c:pt idx="40">
                  <c:v>0.11575899418997</c:v>
                </c:pt>
                <c:pt idx="41">
                  <c:v>0.11839590206852</c:v>
                </c:pt>
                <c:pt idx="42">
                  <c:v>0.12103280994707</c:v>
                </c:pt>
                <c:pt idx="43">
                  <c:v>0.12345523249579</c:v>
                </c:pt>
                <c:pt idx="44">
                  <c:v>0.12606059841407</c:v>
                </c:pt>
                <c:pt idx="45">
                  <c:v>0.12879213217343</c:v>
                </c:pt>
                <c:pt idx="46">
                  <c:v>0.13141642326787</c:v>
                </c:pt>
                <c:pt idx="47">
                  <c:v>0.13405963953848</c:v>
                </c:pt>
                <c:pt idx="48">
                  <c:v>0.13680379008195</c:v>
                </c:pt>
                <c:pt idx="49">
                  <c:v>0.13927667976709</c:v>
                </c:pt>
                <c:pt idx="50">
                  <c:v>0.14186942890127</c:v>
                </c:pt>
                <c:pt idx="51">
                  <c:v>0.14453157034803</c:v>
                </c:pt>
                <c:pt idx="52">
                  <c:v>0.14705492716961</c:v>
                </c:pt>
                <c:pt idx="53">
                  <c:v>0.14972337700843</c:v>
                </c:pt>
                <c:pt idx="54">
                  <c:v>0.15235397649493</c:v>
                </c:pt>
                <c:pt idx="55">
                  <c:v>0.15504135150991</c:v>
                </c:pt>
                <c:pt idx="56">
                  <c:v>0.15752054958712</c:v>
                </c:pt>
                <c:pt idx="57">
                  <c:v>0.15999974766432</c:v>
                </c:pt>
                <c:pt idx="58">
                  <c:v>0.16240955342893</c:v>
                </c:pt>
                <c:pt idx="59">
                  <c:v>0.16495814381872</c:v>
                </c:pt>
                <c:pt idx="60">
                  <c:v>0.16743734189592</c:v>
                </c:pt>
                <c:pt idx="61">
                  <c:v>0.16989130640491</c:v>
                </c:pt>
                <c:pt idx="62">
                  <c:v>0.17246513036292</c:v>
                </c:pt>
                <c:pt idx="63">
                  <c:v>0.17487493612753</c:v>
                </c:pt>
                <c:pt idx="64">
                  <c:v>0.17732890063652</c:v>
                </c:pt>
                <c:pt idx="65">
                  <c:v>0.1797702483614</c:v>
                </c:pt>
                <c:pt idx="66">
                  <c:v>0.18233776392735</c:v>
                </c:pt>
                <c:pt idx="67">
                  <c:v>0.18486742914099</c:v>
                </c:pt>
                <c:pt idx="68">
                  <c:v>0.18731508525792</c:v>
                </c:pt>
                <c:pt idx="69">
                  <c:v>0.18971858263047</c:v>
                </c:pt>
                <c:pt idx="70">
                  <c:v>0.19225455623616</c:v>
                </c:pt>
                <c:pt idx="71">
                  <c:v>0.19474006270542</c:v>
                </c:pt>
                <c:pt idx="72">
                  <c:v>0.19725711113494</c:v>
                </c:pt>
                <c:pt idx="73">
                  <c:v>0.19975523438831</c:v>
                </c:pt>
                <c:pt idx="74">
                  <c:v>0.20224704924962</c:v>
                </c:pt>
                <c:pt idx="75">
                  <c:v>0.20461269626985</c:v>
                </c:pt>
                <c:pt idx="76">
                  <c:v>0.20714236148348</c:v>
                </c:pt>
                <c:pt idx="77">
                  <c:v>0.20955216724809</c:v>
                </c:pt>
                <c:pt idx="78">
                  <c:v>0.21202505693324</c:v>
                </c:pt>
                <c:pt idx="79">
                  <c:v>0.21454841375482</c:v>
                </c:pt>
                <c:pt idx="80">
                  <c:v>0.21697083630353</c:v>
                </c:pt>
                <c:pt idx="81">
                  <c:v>0.21951311830128</c:v>
                </c:pt>
                <c:pt idx="82">
                  <c:v>0.22189769049767</c:v>
                </c:pt>
                <c:pt idx="83">
                  <c:v>0.22440212214309</c:v>
                </c:pt>
                <c:pt idx="84">
                  <c:v>0.22686239504413</c:v>
                </c:pt>
                <c:pt idx="85">
                  <c:v>0.2293731350816</c:v>
                </c:pt>
                <c:pt idx="86">
                  <c:v>0.23183340798264</c:v>
                </c:pt>
                <c:pt idx="87">
                  <c:v>0.23437568998038</c:v>
                </c:pt>
                <c:pt idx="88">
                  <c:v>0.23680442092115</c:v>
                </c:pt>
                <c:pt idx="89">
                  <c:v>0.2392773106063</c:v>
                </c:pt>
                <c:pt idx="90">
                  <c:v>0.24178805064377</c:v>
                </c:pt>
                <c:pt idx="91">
                  <c:v>0.24433033264151</c:v>
                </c:pt>
                <c:pt idx="92">
                  <c:v>0.24674644679818</c:v>
                </c:pt>
                <c:pt idx="93">
                  <c:v>0.24918779452305</c:v>
                </c:pt>
                <c:pt idx="94">
                  <c:v>0.25175531008901</c:v>
                </c:pt>
                <c:pt idx="95">
                  <c:v>0.25417773263773</c:v>
                </c:pt>
                <c:pt idx="96">
                  <c:v>0.25649922091358</c:v>
                </c:pt>
                <c:pt idx="97">
                  <c:v>0.25884594275765</c:v>
                </c:pt>
                <c:pt idx="98">
                  <c:v>0.2612368233461</c:v>
                </c:pt>
                <c:pt idx="99">
                  <c:v>0.263564620014</c:v>
                </c:pt>
                <c:pt idx="100">
                  <c:v>0.26595550060245</c:v>
                </c:pt>
                <c:pt idx="101">
                  <c:v>0.26849778260019</c:v>
                </c:pt>
                <c:pt idx="102">
                  <c:v>0.27086342962042</c:v>
                </c:pt>
                <c:pt idx="103">
                  <c:v>0.27322907664066</c:v>
                </c:pt>
                <c:pt idx="104">
                  <c:v>0.27552533134829</c:v>
                </c:pt>
                <c:pt idx="105">
                  <c:v>0.27791621193674</c:v>
                </c:pt>
                <c:pt idx="106">
                  <c:v>0.28026293378081</c:v>
                </c:pt>
                <c:pt idx="107">
                  <c:v>0.28266643115336</c:v>
                </c:pt>
                <c:pt idx="108">
                  <c:v>0.28508254531003</c:v>
                </c:pt>
                <c:pt idx="109">
                  <c:v>0.28746711750642</c:v>
                </c:pt>
                <c:pt idx="110">
                  <c:v>0.28987692327103</c:v>
                </c:pt>
                <c:pt idx="111">
                  <c:v>0.29222995350715</c:v>
                </c:pt>
                <c:pt idx="112">
                  <c:v>0.294551441783</c:v>
                </c:pt>
                <c:pt idx="113">
                  <c:v>0.29692970558734</c:v>
                </c:pt>
                <c:pt idx="114">
                  <c:v>0.29924488547114</c:v>
                </c:pt>
                <c:pt idx="115">
                  <c:v>0.30154114017878</c:v>
                </c:pt>
                <c:pt idx="116">
                  <c:v>0.30393202076723</c:v>
                </c:pt>
                <c:pt idx="117">
                  <c:v>0.30615888316227</c:v>
                </c:pt>
                <c:pt idx="118">
                  <c:v>0.30840467073348</c:v>
                </c:pt>
                <c:pt idx="119">
                  <c:v>0.31081447649809</c:v>
                </c:pt>
                <c:pt idx="120">
                  <c:v>0.31314227316599</c:v>
                </c:pt>
                <c:pt idx="121">
                  <c:v>0.31552053697033</c:v>
                </c:pt>
                <c:pt idx="122">
                  <c:v>0.31788618399056</c:v>
                </c:pt>
                <c:pt idx="123">
                  <c:v>0.32038430724393</c:v>
                </c:pt>
                <c:pt idx="124">
                  <c:v>0.32274995426416</c:v>
                </c:pt>
                <c:pt idx="125">
                  <c:v>0.32515345163671</c:v>
                </c:pt>
                <c:pt idx="126">
                  <c:v>0.32758218257748</c:v>
                </c:pt>
                <c:pt idx="127">
                  <c:v>0.32992890442155</c:v>
                </c:pt>
                <c:pt idx="128">
                  <c:v>0.33231978501</c:v>
                </c:pt>
                <c:pt idx="129">
                  <c:v>0.33475482434282</c:v>
                </c:pt>
                <c:pt idx="130">
                  <c:v>0.33704477065841</c:v>
                </c:pt>
                <c:pt idx="131">
                  <c:v>0.33936625893426</c:v>
                </c:pt>
                <c:pt idx="132">
                  <c:v>0.34157419615314</c:v>
                </c:pt>
                <c:pt idx="133">
                  <c:v>0.34398400191775</c:v>
                </c:pt>
                <c:pt idx="134">
                  <c:v>0.34632441536977</c:v>
                </c:pt>
                <c:pt idx="135">
                  <c:v>0.34865852042973</c:v>
                </c:pt>
                <c:pt idx="136">
                  <c:v>0.3509358499612</c:v>
                </c:pt>
                <c:pt idx="137">
                  <c:v>0.3533330389417</c:v>
                </c:pt>
                <c:pt idx="138">
                  <c:v>0.35562929364934</c:v>
                </c:pt>
                <c:pt idx="139">
                  <c:v>0.35796970710136</c:v>
                </c:pt>
                <c:pt idx="140">
                  <c:v>0.36024072824078</c:v>
                </c:pt>
                <c:pt idx="141">
                  <c:v>0.36254959973252</c:v>
                </c:pt>
                <c:pt idx="142">
                  <c:v>0.36466921946265</c:v>
                </c:pt>
                <c:pt idx="143">
                  <c:v>0.36688346507359</c:v>
                </c:pt>
                <c:pt idx="144">
                  <c:v>0.36919233656533</c:v>
                </c:pt>
                <c:pt idx="145">
                  <c:v>0.37152013323324</c:v>
                </c:pt>
                <c:pt idx="146">
                  <c:v>0.37374699562828</c:v>
                </c:pt>
                <c:pt idx="147">
                  <c:v>0.37598647480744</c:v>
                </c:pt>
                <c:pt idx="148">
                  <c:v>0.37826380433891</c:v>
                </c:pt>
                <c:pt idx="149">
                  <c:v>0.38050959191012</c:v>
                </c:pt>
                <c:pt idx="150">
                  <c:v>0.38304556551581</c:v>
                </c:pt>
                <c:pt idx="151">
                  <c:v>0.38528504469496</c:v>
                </c:pt>
                <c:pt idx="152">
                  <c:v>0.38744882316946</c:v>
                </c:pt>
                <c:pt idx="153">
                  <c:v>0.38973876948505</c:v>
                </c:pt>
                <c:pt idx="154">
                  <c:v>0.39208549132912</c:v>
                </c:pt>
                <c:pt idx="155">
                  <c:v>0.39443221317318</c:v>
                </c:pt>
                <c:pt idx="156">
                  <c:v>0.39670323431261</c:v>
                </c:pt>
                <c:pt idx="157">
                  <c:v>0.39899948902024</c:v>
                </c:pt>
                <c:pt idx="158">
                  <c:v>0.4011695758868</c:v>
                </c:pt>
                <c:pt idx="159">
                  <c:v>0.4034847557706</c:v>
                </c:pt>
                <c:pt idx="160">
                  <c:v>0.40569900138154</c:v>
                </c:pt>
                <c:pt idx="161">
                  <c:v>0.40791955538453</c:v>
                </c:pt>
                <c:pt idx="162">
                  <c:v>0.41030412758092</c:v>
                </c:pt>
                <c:pt idx="163">
                  <c:v>0.41271393334553</c:v>
                </c:pt>
                <c:pt idx="164">
                  <c:v>0.41498495448495</c:v>
                </c:pt>
                <c:pt idx="165">
                  <c:v>0.41719920009589</c:v>
                </c:pt>
                <c:pt idx="166">
                  <c:v>0.41934405339423</c:v>
                </c:pt>
                <c:pt idx="167">
                  <c:v>0.42162769131776</c:v>
                </c:pt>
                <c:pt idx="168">
                  <c:v>0.42376623622405</c:v>
                </c:pt>
                <c:pt idx="169">
                  <c:v>0.42593001469855</c:v>
                </c:pt>
                <c:pt idx="170">
                  <c:v>0.42820103583798</c:v>
                </c:pt>
                <c:pt idx="171">
                  <c:v>0.43050990732972</c:v>
                </c:pt>
                <c:pt idx="172">
                  <c:v>0.43281877882147</c:v>
                </c:pt>
                <c:pt idx="173">
                  <c:v>0.43517180905759</c:v>
                </c:pt>
                <c:pt idx="174">
                  <c:v>0.43742390502085</c:v>
                </c:pt>
                <c:pt idx="175">
                  <c:v>0.43960030027946</c:v>
                </c:pt>
                <c:pt idx="176">
                  <c:v>0.44175777036191</c:v>
                </c:pt>
                <c:pt idx="177">
                  <c:v>0.44388369848409</c:v>
                </c:pt>
                <c:pt idx="178">
                  <c:v>0.44607901891887</c:v>
                </c:pt>
                <c:pt idx="179">
                  <c:v>0.44824279739337</c:v>
                </c:pt>
                <c:pt idx="180">
                  <c:v>0.45046965978842</c:v>
                </c:pt>
                <c:pt idx="181">
                  <c:v>0.45269652218346</c:v>
                </c:pt>
                <c:pt idx="182">
                  <c:v>0.45486660905002</c:v>
                </c:pt>
                <c:pt idx="183">
                  <c:v>0.45701777074042</c:v>
                </c:pt>
                <c:pt idx="184">
                  <c:v>0.45939603454475</c:v>
                </c:pt>
                <c:pt idx="185">
                  <c:v>0.46172383121266</c:v>
                </c:pt>
                <c:pt idx="186">
                  <c:v>0.46409578662495</c:v>
                </c:pt>
                <c:pt idx="187">
                  <c:v>0.46639834972464</c:v>
                </c:pt>
                <c:pt idx="188">
                  <c:v>0.46868829604022</c:v>
                </c:pt>
                <c:pt idx="189">
                  <c:v>0.47087730808294</c:v>
                </c:pt>
                <c:pt idx="190">
                  <c:v>0.47306001173361</c:v>
                </c:pt>
                <c:pt idx="191">
                  <c:v>0.47517963146374</c:v>
                </c:pt>
                <c:pt idx="192">
                  <c:v>0.4773623351144</c:v>
                </c:pt>
                <c:pt idx="193">
                  <c:v>0.47972798213463</c:v>
                </c:pt>
                <c:pt idx="194">
                  <c:v>0.48202423684227</c:v>
                </c:pt>
                <c:pt idx="195">
                  <c:v>0.48432049154991</c:v>
                </c:pt>
                <c:pt idx="196">
                  <c:v>0.48657258751317</c:v>
                </c:pt>
                <c:pt idx="197">
                  <c:v>0.48888145900491</c:v>
                </c:pt>
                <c:pt idx="198">
                  <c:v>0.49118402210461</c:v>
                </c:pt>
                <c:pt idx="199">
                  <c:v>0.49331625861884</c:v>
                </c:pt>
                <c:pt idx="200">
                  <c:v>0.49553050422978</c:v>
                </c:pt>
                <c:pt idx="201">
                  <c:v>0.49767535752812</c:v>
                </c:pt>
                <c:pt idx="202">
                  <c:v>0.49993376188343</c:v>
                </c:pt>
                <c:pt idx="203">
                  <c:v>0.50204076482945</c:v>
                </c:pt>
                <c:pt idx="204">
                  <c:v>0.50428655240066</c:v>
                </c:pt>
                <c:pt idx="205">
                  <c:v>0.50649448961954</c:v>
                </c:pt>
                <c:pt idx="206">
                  <c:v>0.50874027719075</c:v>
                </c:pt>
                <c:pt idx="207">
                  <c:v>0.51101760672222</c:v>
                </c:pt>
                <c:pt idx="208">
                  <c:v>0.51327601107754</c:v>
                </c:pt>
                <c:pt idx="209">
                  <c:v>0.5154460979441</c:v>
                </c:pt>
                <c:pt idx="210">
                  <c:v>0.51766665194709</c:v>
                </c:pt>
                <c:pt idx="211">
                  <c:v>0.51995659826267</c:v>
                </c:pt>
                <c:pt idx="212">
                  <c:v>0.52218976904977</c:v>
                </c:pt>
                <c:pt idx="213">
                  <c:v>0.52449864054151</c:v>
                </c:pt>
                <c:pt idx="214">
                  <c:v>0.52681382042531</c:v>
                </c:pt>
                <c:pt idx="215">
                  <c:v>0.52888297301901</c:v>
                </c:pt>
                <c:pt idx="216">
                  <c:v>0.53104044310146</c:v>
                </c:pt>
                <c:pt idx="217">
                  <c:v>0.5330212782064</c:v>
                </c:pt>
                <c:pt idx="218">
                  <c:v>0.53513458954447</c:v>
                </c:pt>
                <c:pt idx="219">
                  <c:v>0.53738668550773</c:v>
                </c:pt>
                <c:pt idx="220">
                  <c:v>0.53963247307894</c:v>
                </c:pt>
                <c:pt idx="221">
                  <c:v>0.54177101798523</c:v>
                </c:pt>
                <c:pt idx="222">
                  <c:v>0.54397264681205</c:v>
                </c:pt>
                <c:pt idx="223">
                  <c:v>0.54609857493423</c:v>
                </c:pt>
                <c:pt idx="224">
                  <c:v>0.54825604501669</c:v>
                </c:pt>
                <c:pt idx="225">
                  <c:v>0.55018641298519</c:v>
                </c:pt>
                <c:pt idx="226">
                  <c:v>0.55233757467559</c:v>
                </c:pt>
                <c:pt idx="227">
                  <c:v>0.55450766154215</c:v>
                </c:pt>
                <c:pt idx="228">
                  <c:v>0.55658943091995</c:v>
                </c:pt>
                <c:pt idx="229">
                  <c:v>0.55857026602489</c:v>
                </c:pt>
                <c:pt idx="230">
                  <c:v>0.56080974520404</c:v>
                </c:pt>
                <c:pt idx="231">
                  <c:v>0.5628978229739</c:v>
                </c:pt>
                <c:pt idx="232">
                  <c:v>0.56497959235171</c:v>
                </c:pt>
                <c:pt idx="233">
                  <c:v>0.56704243655335</c:v>
                </c:pt>
                <c:pt idx="234">
                  <c:v>0.56930714930071</c:v>
                </c:pt>
                <c:pt idx="235">
                  <c:v>0.57150246973549</c:v>
                </c:pt>
                <c:pt idx="236">
                  <c:v>0.57346437966427</c:v>
                </c:pt>
                <c:pt idx="237">
                  <c:v>0.5755146070818</c:v>
                </c:pt>
                <c:pt idx="238">
                  <c:v>0.57781717018149</c:v>
                </c:pt>
                <c:pt idx="239">
                  <c:v>0.58005664936064</c:v>
                </c:pt>
                <c:pt idx="240">
                  <c:v>0.58215103552256</c:v>
                </c:pt>
                <c:pt idx="241">
                  <c:v>0.58420126294009</c:v>
                </c:pt>
                <c:pt idx="242">
                  <c:v>0.58628303231789</c:v>
                </c:pt>
                <c:pt idx="243">
                  <c:v>0.58835218491159</c:v>
                </c:pt>
                <c:pt idx="244">
                  <c:v>0.59047811303377</c:v>
                </c:pt>
                <c:pt idx="245">
                  <c:v>0.59259142437184</c:v>
                </c:pt>
                <c:pt idx="246">
                  <c:v>0.59465426857348</c:v>
                </c:pt>
                <c:pt idx="247">
                  <c:v>0.59696944845728</c:v>
                </c:pt>
                <c:pt idx="248">
                  <c:v>0.59920261924438</c:v>
                </c:pt>
                <c:pt idx="249">
                  <c:v>0.60115191238905</c:v>
                </c:pt>
                <c:pt idx="250">
                  <c:v>0.60324629855096</c:v>
                </c:pt>
                <c:pt idx="251">
                  <c:v>0.60550470290628</c:v>
                </c:pt>
                <c:pt idx="252">
                  <c:v>0.60764955620462</c:v>
                </c:pt>
                <c:pt idx="253">
                  <c:v>0.60988903538377</c:v>
                </c:pt>
                <c:pt idx="254">
                  <c:v>0.6120086551139</c:v>
                </c:pt>
                <c:pt idx="255">
                  <c:v>0.61406519092349</c:v>
                </c:pt>
                <c:pt idx="256">
                  <c:v>0.61636144563112</c:v>
                </c:pt>
                <c:pt idx="257">
                  <c:v>0.61855045767384</c:v>
                </c:pt>
                <c:pt idx="258">
                  <c:v>0.6208845627338</c:v>
                </c:pt>
                <c:pt idx="259">
                  <c:v>0.62288432301491</c:v>
                </c:pt>
                <c:pt idx="260">
                  <c:v>0.6250228679212</c:v>
                </c:pt>
                <c:pt idx="261">
                  <c:v>0.62702893659435</c:v>
                </c:pt>
                <c:pt idx="262">
                  <c:v>0.62909808918805</c:v>
                </c:pt>
                <c:pt idx="263">
                  <c:v>0.63121770891817</c:v>
                </c:pt>
                <c:pt idx="264">
                  <c:v>0.63321116080722</c:v>
                </c:pt>
                <c:pt idx="265">
                  <c:v>0.63541278963405</c:v>
                </c:pt>
                <c:pt idx="266">
                  <c:v>0.63762072685293</c:v>
                </c:pt>
                <c:pt idx="267">
                  <c:v>0.63982866407181</c:v>
                </c:pt>
                <c:pt idx="268">
                  <c:v>0.64181580756881</c:v>
                </c:pt>
                <c:pt idx="269">
                  <c:v>0.64361369930418</c:v>
                </c:pt>
                <c:pt idx="270">
                  <c:v>0.64549360013626</c:v>
                </c:pt>
                <c:pt idx="271">
                  <c:v>0.64743658488888</c:v>
                </c:pt>
                <c:pt idx="272">
                  <c:v>0.6493101773289</c:v>
                </c:pt>
                <c:pt idx="273">
                  <c:v>0.65127208725768</c:v>
                </c:pt>
                <c:pt idx="274">
                  <c:v>0.6532276887944</c:v>
                </c:pt>
                <c:pt idx="275">
                  <c:v>0.65512020641059</c:v>
                </c:pt>
                <c:pt idx="276">
                  <c:v>0.65718935900428</c:v>
                </c:pt>
                <c:pt idx="277">
                  <c:v>0.65905664305225</c:v>
                </c:pt>
                <c:pt idx="278">
                  <c:v>0.66093023549228</c:v>
                </c:pt>
                <c:pt idx="279">
                  <c:v>0.662885837029</c:v>
                </c:pt>
                <c:pt idx="280">
                  <c:v>0.6650369987194</c:v>
                </c:pt>
                <c:pt idx="281">
                  <c:v>0.66700521704023</c:v>
                </c:pt>
                <c:pt idx="282">
                  <c:v>0.66910591159419</c:v>
                </c:pt>
                <c:pt idx="283">
                  <c:v>0.67104889634681</c:v>
                </c:pt>
                <c:pt idx="284">
                  <c:v>0.67316220768488</c:v>
                </c:pt>
                <c:pt idx="285">
                  <c:v>0.67525028545474</c:v>
                </c:pt>
                <c:pt idx="286">
                  <c:v>0.67728789608817</c:v>
                </c:pt>
                <c:pt idx="287">
                  <c:v>0.67934443189775</c:v>
                </c:pt>
                <c:pt idx="288">
                  <c:v>0.68140096770734</c:v>
                </c:pt>
                <c:pt idx="289">
                  <c:v>0.68342596155666</c:v>
                </c:pt>
                <c:pt idx="290">
                  <c:v>0.68542572183776</c:v>
                </c:pt>
                <c:pt idx="291">
                  <c:v>0.68741917372681</c:v>
                </c:pt>
                <c:pt idx="292">
                  <c:v>0.68943155079202</c:v>
                </c:pt>
                <c:pt idx="293">
                  <c:v>0.69157640409036</c:v>
                </c:pt>
                <c:pt idx="294">
                  <c:v>0.69355093080325</c:v>
                </c:pt>
                <c:pt idx="295">
                  <c:v>0.69573994284597</c:v>
                </c:pt>
                <c:pt idx="296">
                  <c:v>0.69768292759858</c:v>
                </c:pt>
                <c:pt idx="297">
                  <c:v>0.69947451094191</c:v>
                </c:pt>
                <c:pt idx="298">
                  <c:v>0.70149319639917</c:v>
                </c:pt>
                <c:pt idx="299">
                  <c:v>0.70346141472</c:v>
                </c:pt>
                <c:pt idx="300">
                  <c:v>0.7053791659044</c:v>
                </c:pt>
                <c:pt idx="301">
                  <c:v>0.70742308492988</c:v>
                </c:pt>
                <c:pt idx="302">
                  <c:v>0.70932191093812</c:v>
                </c:pt>
                <c:pt idx="303">
                  <c:v>0.71129643765101</c:v>
                </c:pt>
                <c:pt idx="304">
                  <c:v>0.71323942240362</c:v>
                </c:pt>
                <c:pt idx="305">
                  <c:v>0.71522025750856</c:v>
                </c:pt>
                <c:pt idx="306">
                  <c:v>0.71704338281215</c:v>
                </c:pt>
                <c:pt idx="307">
                  <c:v>0.71908730183763</c:v>
                </c:pt>
                <c:pt idx="308">
                  <c:v>0.72119430478365</c:v>
                </c:pt>
                <c:pt idx="309">
                  <c:v>0.72320037345681</c:v>
                </c:pt>
                <c:pt idx="310">
                  <c:v>0.72507396589683</c:v>
                </c:pt>
                <c:pt idx="311">
                  <c:v>0.72699802547329</c:v>
                </c:pt>
                <c:pt idx="312">
                  <c:v>0.72893470183385</c:v>
                </c:pt>
                <c:pt idx="313">
                  <c:v>0.73106693834808</c:v>
                </c:pt>
                <c:pt idx="314">
                  <c:v>0.73321179164643</c:v>
                </c:pt>
                <c:pt idx="315">
                  <c:v>0.73506645891029</c:v>
                </c:pt>
                <c:pt idx="316">
                  <c:v>0.73695266813442</c:v>
                </c:pt>
                <c:pt idx="317">
                  <c:v>0.73896504519963</c:v>
                </c:pt>
                <c:pt idx="318">
                  <c:v>0.74109097332181</c:v>
                </c:pt>
                <c:pt idx="319">
                  <c:v>0.74310335038702</c:v>
                </c:pt>
                <c:pt idx="320">
                  <c:v>0.74508418549196</c:v>
                </c:pt>
                <c:pt idx="321">
                  <c:v>0.74692623597171</c:v>
                </c:pt>
                <c:pt idx="322">
                  <c:v>0.74890707107665</c:v>
                </c:pt>
                <c:pt idx="323">
                  <c:v>0.75082482226105</c:v>
                </c:pt>
                <c:pt idx="324">
                  <c:v>0.75287504967859</c:v>
                </c:pt>
                <c:pt idx="325">
                  <c:v>0.75487480995969</c:v>
                </c:pt>
                <c:pt idx="326">
                  <c:v>0.75679886953614</c:v>
                </c:pt>
                <c:pt idx="327">
                  <c:v>0.75874185428876</c:v>
                </c:pt>
                <c:pt idx="328">
                  <c:v>0.76089301597916</c:v>
                </c:pt>
                <c:pt idx="329">
                  <c:v>0.7628044587715</c:v>
                </c:pt>
                <c:pt idx="330">
                  <c:v>0.7648736113652</c:v>
                </c:pt>
                <c:pt idx="331">
                  <c:v>0.76680397933371</c:v>
                </c:pt>
                <c:pt idx="332">
                  <c:v>0.76849462840417</c:v>
                </c:pt>
                <c:pt idx="333">
                  <c:v>0.7703934544124</c:v>
                </c:pt>
                <c:pt idx="334">
                  <c:v>0.77236167273324</c:v>
                </c:pt>
                <c:pt idx="335">
                  <c:v>0.77436774140639</c:v>
                </c:pt>
                <c:pt idx="336">
                  <c:v>0.77639273525571</c:v>
                </c:pt>
                <c:pt idx="337">
                  <c:v>0.77824109412752</c:v>
                </c:pt>
                <c:pt idx="338">
                  <c:v>0.78011468656754</c:v>
                </c:pt>
                <c:pt idx="339">
                  <c:v>0.78197566222346</c:v>
                </c:pt>
                <c:pt idx="340">
                  <c:v>0.78386817983964</c:v>
                </c:pt>
                <c:pt idx="341">
                  <c:v>0.7856408380068</c:v>
                </c:pt>
                <c:pt idx="342">
                  <c:v>0.78750812205477</c:v>
                </c:pt>
                <c:pt idx="343">
                  <c:v>0.78927447182988</c:v>
                </c:pt>
                <c:pt idx="344">
                  <c:v>0.7909840460765</c:v>
                </c:pt>
                <c:pt idx="345">
                  <c:v>0.79273777906749</c:v>
                </c:pt>
                <c:pt idx="346">
                  <c:v>0.79452936241082</c:v>
                </c:pt>
                <c:pt idx="347">
                  <c:v>0.79621370308922</c:v>
                </c:pt>
                <c:pt idx="348">
                  <c:v>0.79827654729086</c:v>
                </c:pt>
                <c:pt idx="349">
                  <c:v>0.80035200827661</c:v>
                </c:pt>
                <c:pt idx="350">
                  <c:v>0.80236438534182</c:v>
                </c:pt>
                <c:pt idx="351">
                  <c:v>0.80438937919114</c:v>
                </c:pt>
                <c:pt idx="352">
                  <c:v>0.80621881288678</c:v>
                </c:pt>
                <c:pt idx="353">
                  <c:v>0.8080797885427</c:v>
                </c:pt>
                <c:pt idx="354">
                  <c:v>0.81001646490326</c:v>
                </c:pt>
                <c:pt idx="355">
                  <c:v>0.81209823428106</c:v>
                </c:pt>
                <c:pt idx="356">
                  <c:v>0.81371949103893</c:v>
                </c:pt>
                <c:pt idx="357">
                  <c:v>0.81523350513188</c:v>
                </c:pt>
                <c:pt idx="358">
                  <c:v>0.81701247169109</c:v>
                </c:pt>
                <c:pt idx="359">
                  <c:v>0.81901223197219</c:v>
                </c:pt>
                <c:pt idx="360">
                  <c:v>0.82099306707713</c:v>
                </c:pt>
                <c:pt idx="361">
                  <c:v>0.8227783420284</c:v>
                </c:pt>
                <c:pt idx="362">
                  <c:v>0.82464562607637</c:v>
                </c:pt>
                <c:pt idx="363">
                  <c:v>0.82644351781174</c:v>
                </c:pt>
                <c:pt idx="364">
                  <c:v>0.8282161759789</c:v>
                </c:pt>
                <c:pt idx="365">
                  <c:v>0.83015916073152</c:v>
                </c:pt>
                <c:pt idx="366">
                  <c:v>0.83192551050663</c:v>
                </c:pt>
                <c:pt idx="367">
                  <c:v>0.833723402242</c:v>
                </c:pt>
                <c:pt idx="368">
                  <c:v>0.83569162056283</c:v>
                </c:pt>
                <c:pt idx="369">
                  <c:v>0.8375589046108</c:v>
                </c:pt>
                <c:pt idx="370">
                  <c:v>0.83950819775547</c:v>
                </c:pt>
                <c:pt idx="371">
                  <c:v>0.84142594893987</c:v>
                </c:pt>
                <c:pt idx="372">
                  <c:v>0.84335631690838</c:v>
                </c:pt>
                <c:pt idx="373">
                  <c:v>0.84531191844511</c:v>
                </c:pt>
                <c:pt idx="374">
                  <c:v>0.84703410947584</c:v>
                </c:pt>
                <c:pt idx="375">
                  <c:v>0.84884461799532</c:v>
                </c:pt>
                <c:pt idx="376">
                  <c:v>0.85050372510551</c:v>
                </c:pt>
                <c:pt idx="377">
                  <c:v>0.85198619723819</c:v>
                </c:pt>
                <c:pt idx="378">
                  <c:v>0.85374623862124</c:v>
                </c:pt>
                <c:pt idx="379">
                  <c:v>0.85563875623742</c:v>
                </c:pt>
                <c:pt idx="380">
                  <c:v>0.85745557314896</c:v>
                </c:pt>
                <c:pt idx="381">
                  <c:v>0.8592723900605</c:v>
                </c:pt>
                <c:pt idx="382">
                  <c:v>0.86100088948328</c:v>
                </c:pt>
                <c:pt idx="383">
                  <c:v>0.86286817353125</c:v>
                </c:pt>
                <c:pt idx="384">
                  <c:v>0.86479854149976</c:v>
                </c:pt>
                <c:pt idx="385">
                  <c:v>0.86664690037156</c:v>
                </c:pt>
                <c:pt idx="386">
                  <c:v>0.86832493265791</c:v>
                </c:pt>
                <c:pt idx="387">
                  <c:v>0.87020483348999</c:v>
                </c:pt>
                <c:pt idx="388">
                  <c:v>0.87210996789028</c:v>
                </c:pt>
                <c:pt idx="389">
                  <c:v>0.87408449460317</c:v>
                </c:pt>
                <c:pt idx="390">
                  <c:v>0.87588238633855</c:v>
                </c:pt>
                <c:pt idx="391">
                  <c:v>0.87774336199446</c:v>
                </c:pt>
                <c:pt idx="392">
                  <c:v>0.8794087774967</c:v>
                </c:pt>
                <c:pt idx="393">
                  <c:v>0.881080501391</c:v>
                </c:pt>
                <c:pt idx="394">
                  <c:v>0.88301717775156</c:v>
                </c:pt>
                <c:pt idx="395">
                  <c:v>0.88466366807764</c:v>
                </c:pt>
                <c:pt idx="396">
                  <c:v>0.88670758710312</c:v>
                </c:pt>
                <c:pt idx="397">
                  <c:v>0.8886694970319</c:v>
                </c:pt>
                <c:pt idx="398">
                  <c:v>0.89045477198317</c:v>
                </c:pt>
                <c:pt idx="399">
                  <c:v>0.89227158889471</c:v>
                </c:pt>
                <c:pt idx="400">
                  <c:v>0.89411994776651</c:v>
                </c:pt>
                <c:pt idx="401">
                  <c:v>0.89599354020654</c:v>
                </c:pt>
                <c:pt idx="402">
                  <c:v>0.89782297390218</c:v>
                </c:pt>
                <c:pt idx="403">
                  <c:v>0.89967133277399</c:v>
                </c:pt>
                <c:pt idx="404">
                  <c:v>0.90134305666829</c:v>
                </c:pt>
                <c:pt idx="405">
                  <c:v>0.90314725679572</c:v>
                </c:pt>
                <c:pt idx="406">
                  <c:v>0.90496407370725</c:v>
                </c:pt>
                <c:pt idx="407">
                  <c:v>0.90666733956182</c:v>
                </c:pt>
                <c:pt idx="408">
                  <c:v>0.90819397043887</c:v>
                </c:pt>
                <c:pt idx="409">
                  <c:v>0.91000447895836</c:v>
                </c:pt>
                <c:pt idx="410">
                  <c:v>0.91173297838114</c:v>
                </c:pt>
                <c:pt idx="411">
                  <c:v>0.91360657082116</c:v>
                </c:pt>
                <c:pt idx="412">
                  <c:v>0.91534768702805</c:v>
                </c:pt>
                <c:pt idx="413">
                  <c:v>0.91693740182565</c:v>
                </c:pt>
                <c:pt idx="414">
                  <c:v>0.91843879913449</c:v>
                </c:pt>
                <c:pt idx="415">
                  <c:v>0.91999697197181</c:v>
                </c:pt>
                <c:pt idx="416">
                  <c:v>0.92155514480914</c:v>
                </c:pt>
                <c:pt idx="417">
                  <c:v>0.92334672815246</c:v>
                </c:pt>
                <c:pt idx="418">
                  <c:v>0.92494275134211</c:v>
                </c:pt>
                <c:pt idx="419">
                  <c:v>0.92661447523641</c:v>
                </c:pt>
                <c:pt idx="420">
                  <c:v>0.9283682082274</c:v>
                </c:pt>
                <c:pt idx="421">
                  <c:v>0.93032380976413</c:v>
                </c:pt>
                <c:pt idx="422">
                  <c:v>0.93215324345977</c:v>
                </c:pt>
                <c:pt idx="423">
                  <c:v>0.93388805127461</c:v>
                </c:pt>
                <c:pt idx="424">
                  <c:v>0.93555977516891</c:v>
                </c:pt>
                <c:pt idx="425">
                  <c:v>0.93726304102347</c:v>
                </c:pt>
                <c:pt idx="426">
                  <c:v>0.93873289637204</c:v>
                </c:pt>
                <c:pt idx="427">
                  <c:v>0.94035415312991</c:v>
                </c:pt>
                <c:pt idx="428">
                  <c:v>0.9420132602401</c:v>
                </c:pt>
                <c:pt idx="429">
                  <c:v>0.94372914287877</c:v>
                </c:pt>
                <c:pt idx="430">
                  <c:v>0.94533778285253</c:v>
                </c:pt>
                <c:pt idx="431">
                  <c:v>0.94707259066736</c:v>
                </c:pt>
                <c:pt idx="432">
                  <c:v>0.94901557541998</c:v>
                </c:pt>
                <c:pt idx="433">
                  <c:v>0.9504791223765</c:v>
                </c:pt>
                <c:pt idx="434">
                  <c:v>0.95225808893571</c:v>
                </c:pt>
                <c:pt idx="435">
                  <c:v>0.95413168137573</c:v>
                </c:pt>
                <c:pt idx="436">
                  <c:v>0.95562677029252</c:v>
                </c:pt>
                <c:pt idx="437">
                  <c:v>0.95738681167557</c:v>
                </c:pt>
                <c:pt idx="438">
                  <c:v>0.95889451737647</c:v>
                </c:pt>
                <c:pt idx="439">
                  <c:v>0.96072395107211</c:v>
                </c:pt>
                <c:pt idx="440">
                  <c:v>0.96250922602338</c:v>
                </c:pt>
                <c:pt idx="441">
                  <c:v>0.96450267791243</c:v>
                </c:pt>
                <c:pt idx="442">
                  <c:v>0.96628795286369</c:v>
                </c:pt>
                <c:pt idx="443">
                  <c:v>0.96777673338843</c:v>
                </c:pt>
                <c:pt idx="444">
                  <c:v>0.96925289712905</c:v>
                </c:pt>
                <c:pt idx="445">
                  <c:v>0.97114541474524</c:v>
                </c:pt>
                <c:pt idx="446">
                  <c:v>0.97281083024748</c:v>
                </c:pt>
                <c:pt idx="447">
                  <c:v>0.97450147931794</c:v>
                </c:pt>
                <c:pt idx="448">
                  <c:v>0.97640030532618</c:v>
                </c:pt>
                <c:pt idx="449">
                  <c:v>0.97806572082842</c:v>
                </c:pt>
                <c:pt idx="450">
                  <c:v>0.97970590276244</c:v>
                </c:pt>
                <c:pt idx="451">
                  <c:v>0.98119468328718</c:v>
                </c:pt>
                <c:pt idx="452">
                  <c:v>0.98282855682915</c:v>
                </c:pt>
                <c:pt idx="453">
                  <c:v>0.98412808559226</c:v>
                </c:pt>
                <c:pt idx="454">
                  <c:v>0.98570518360575</c:v>
                </c:pt>
                <c:pt idx="455">
                  <c:v>0.98755354247756</c:v>
                </c:pt>
                <c:pt idx="456">
                  <c:v>0.98896662229764</c:v>
                </c:pt>
                <c:pt idx="457">
                  <c:v>0.99031030980513</c:v>
                </c:pt>
                <c:pt idx="458">
                  <c:v>0.99188109942657</c:v>
                </c:pt>
                <c:pt idx="459">
                  <c:v>0.99330048763871</c:v>
                </c:pt>
                <c:pt idx="460">
                  <c:v>0.99495959474889</c:v>
                </c:pt>
                <c:pt idx="461">
                  <c:v>0.99663131864319</c:v>
                </c:pt>
                <c:pt idx="462">
                  <c:v>0.99812009916792</c:v>
                </c:pt>
                <c:pt idx="463">
                  <c:v>0.99936285240255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2510424"/>
        <c:axId val="-2072605624"/>
      </c:scatterChart>
      <c:valAx>
        <c:axId val="-2072510424"/>
        <c:scaling>
          <c:orientation val="minMax"/>
          <c:max val="1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-2072605624"/>
        <c:crosses val="autoZero"/>
        <c:crossBetween val="midCat"/>
      </c:valAx>
      <c:valAx>
        <c:axId val="-2072605624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True Positive Rate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-2072510424"/>
        <c:crosses val="autoZero"/>
        <c:crossBetween val="midCat"/>
        <c:majorUnit val="0.2"/>
      </c:valAx>
    </c:plotArea>
    <c:legend>
      <c:legendPos val="r"/>
      <c:layout>
        <c:manualLayout>
          <c:xMode val="edge"/>
          <c:yMode val="edge"/>
          <c:x val="0.70152492868977"/>
          <c:y val="0.565719734251969"/>
          <c:w val="0.248084957384665"/>
          <c:h val="0.20169642857142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4338706881609"/>
          <c:y val="0.0352238273586588"/>
          <c:w val="0.840736293493734"/>
          <c:h val="0.808275370073123"/>
        </c:manualLayout>
      </c:layout>
      <c:lineChart>
        <c:grouping val="standard"/>
        <c:varyColors val="0"/>
        <c:ser>
          <c:idx val="2"/>
          <c:order val="0"/>
          <c:tx>
            <c:v>MDP-8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Sheet2!$M$2:$M$31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plus>
            <c:minus>
              <c:numRef>
                <c:f>Sheet2!$M$2:$M$31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minus>
            <c:spPr>
              <a:ln>
                <a:solidFill>
                  <a:srgbClr val="C3D69B"/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Sheet2!$L$2:$L$31</c:f>
              <c:numCache>
                <c:formatCode>General</c:formatCode>
                <c:ptCount val="30"/>
                <c:pt idx="0">
                  <c:v>0.51232211</c:v>
                </c:pt>
                <c:pt idx="1">
                  <c:v>0.52872839</c:v>
                </c:pt>
                <c:pt idx="2">
                  <c:v>0.56123232</c:v>
                </c:pt>
                <c:pt idx="3">
                  <c:v>0.58234211</c:v>
                </c:pt>
                <c:pt idx="4">
                  <c:v>0.62123343</c:v>
                </c:pt>
                <c:pt idx="5">
                  <c:v>0.63691112</c:v>
                </c:pt>
                <c:pt idx="6">
                  <c:v>0.64829123</c:v>
                </c:pt>
                <c:pt idx="7">
                  <c:v>0.6592331</c:v>
                </c:pt>
                <c:pt idx="8">
                  <c:v>0.67224512</c:v>
                </c:pt>
                <c:pt idx="9">
                  <c:v>0.67812342</c:v>
                </c:pt>
                <c:pt idx="10">
                  <c:v>0.684344532</c:v>
                </c:pt>
                <c:pt idx="11">
                  <c:v>0.69123234</c:v>
                </c:pt>
                <c:pt idx="12">
                  <c:v>0.693122342</c:v>
                </c:pt>
                <c:pt idx="13">
                  <c:v>0.69824829</c:v>
                </c:pt>
                <c:pt idx="14">
                  <c:v>0.70012313</c:v>
                </c:pt>
                <c:pt idx="15">
                  <c:v>0.70123423</c:v>
                </c:pt>
                <c:pt idx="16">
                  <c:v>0.7016234234</c:v>
                </c:pt>
                <c:pt idx="17">
                  <c:v>0.70193477812</c:v>
                </c:pt>
                <c:pt idx="18">
                  <c:v>0.702183861896</c:v>
                </c:pt>
                <c:pt idx="19">
                  <c:v>0.7023831289168</c:v>
                </c:pt>
                <c:pt idx="20">
                  <c:v>0.70244254253344</c:v>
                </c:pt>
                <c:pt idx="21">
                  <c:v>0.702370073426752</c:v>
                </c:pt>
                <c:pt idx="22">
                  <c:v>0.702172098141401</c:v>
                </c:pt>
                <c:pt idx="23">
                  <c:v>0.702853717913121</c:v>
                </c:pt>
                <c:pt idx="24">
                  <c:v>0.702919013730497</c:v>
                </c:pt>
                <c:pt idx="25">
                  <c:v>0.702971250384397</c:v>
                </c:pt>
                <c:pt idx="26">
                  <c:v>0.703013039707518</c:v>
                </c:pt>
                <c:pt idx="27">
                  <c:v>0.703046471166014</c:v>
                </c:pt>
                <c:pt idx="28">
                  <c:v>0.703073216332812</c:v>
                </c:pt>
                <c:pt idx="29">
                  <c:v>0.703094612466249</c:v>
                </c:pt>
              </c:numCache>
            </c:numRef>
          </c:val>
          <c:smooth val="1"/>
        </c:ser>
        <c:ser>
          <c:idx val="0"/>
          <c:order val="1"/>
          <c:tx>
            <c:v>MDP-1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Sheet2!$D$2:$D$31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plus>
            <c:minus>
              <c:numRef>
                <c:f>Sheet2!$D$2:$D$31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minus>
            <c:spPr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Sheet2!$C$2:$C$31</c:f>
              <c:numCache>
                <c:formatCode>General</c:formatCode>
                <c:ptCount val="30"/>
                <c:pt idx="0">
                  <c:v>0.52300525434787</c:v>
                </c:pt>
                <c:pt idx="1">
                  <c:v>0.53007738797821</c:v>
                </c:pt>
                <c:pt idx="2">
                  <c:v>0.54895458542119</c:v>
                </c:pt>
                <c:pt idx="3">
                  <c:v>0.559241494836</c:v>
                </c:pt>
                <c:pt idx="4">
                  <c:v>0.5664187794288</c:v>
                </c:pt>
                <c:pt idx="5">
                  <c:v>0.57929756120885</c:v>
                </c:pt>
                <c:pt idx="6">
                  <c:v>0.58481260015679</c:v>
                </c:pt>
                <c:pt idx="7">
                  <c:v>0.59527754715143</c:v>
                </c:pt>
                <c:pt idx="8">
                  <c:v>0.60439759386676</c:v>
                </c:pt>
                <c:pt idx="9">
                  <c:v>0.60978063639196</c:v>
                </c:pt>
                <c:pt idx="10">
                  <c:v>0.61674608586596</c:v>
                </c:pt>
                <c:pt idx="11">
                  <c:v>0.62422663928494</c:v>
                </c:pt>
                <c:pt idx="12">
                  <c:v>0.62719535129203</c:v>
                </c:pt>
                <c:pt idx="13">
                  <c:v>0.62904881462288</c:v>
                </c:pt>
                <c:pt idx="14">
                  <c:v>0.63235916596975</c:v>
                </c:pt>
                <c:pt idx="15">
                  <c:v>0.63354026016424</c:v>
                </c:pt>
                <c:pt idx="16">
                  <c:v>0.63467087073755</c:v>
                </c:pt>
                <c:pt idx="17">
                  <c:v>0.63523058177856</c:v>
                </c:pt>
                <c:pt idx="18">
                  <c:v>0.63469211364119</c:v>
                </c:pt>
                <c:pt idx="19">
                  <c:v>0.63568607445792</c:v>
                </c:pt>
                <c:pt idx="20">
                  <c:v>0.63524674488683</c:v>
                </c:pt>
                <c:pt idx="21">
                  <c:v>0.63704992003649</c:v>
                </c:pt>
                <c:pt idx="22">
                  <c:v>0.63791494344853</c:v>
                </c:pt>
                <c:pt idx="23">
                  <c:v>0.63949633484696</c:v>
                </c:pt>
                <c:pt idx="24">
                  <c:v>0.63865949742144</c:v>
                </c:pt>
                <c:pt idx="25">
                  <c:v>0.63789339172479</c:v>
                </c:pt>
                <c:pt idx="26">
                  <c:v>0.6365079269381</c:v>
                </c:pt>
                <c:pt idx="27">
                  <c:v>0.636736120418</c:v>
                </c:pt>
                <c:pt idx="28">
                  <c:v>0.63665848392128</c:v>
                </c:pt>
                <c:pt idx="29">
                  <c:v>0.63794783030305</c:v>
                </c:pt>
              </c:numCache>
            </c:numRef>
          </c:val>
          <c:smooth val="0"/>
        </c:ser>
        <c:ser>
          <c:idx val="1"/>
          <c:order val="2"/>
          <c:tx>
            <c:v>Blocking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Sheet2!$J$2:$J$31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0.003513089404712</c:v>
                  </c:pt>
                  <c:pt idx="3">
                    <c:v>0.003682986554144</c:v>
                  </c:pt>
                  <c:pt idx="4">
                    <c:v>0.0038093506510907</c:v>
                  </c:pt>
                  <c:pt idx="5">
                    <c:v>0.0032827703003521</c:v>
                  </c:pt>
                  <c:pt idx="6">
                    <c:v>0.0035419041617639</c:v>
                  </c:pt>
                  <c:pt idx="7">
                    <c:v>0.0048550431092927</c:v>
                  </c:pt>
                  <c:pt idx="8">
                    <c:v>0.0057499869548226</c:v>
                  </c:pt>
                  <c:pt idx="9">
                    <c:v>0.0064730894082954</c:v>
                  </c:pt>
                  <c:pt idx="10">
                    <c:v>0.007189756211381</c:v>
                  </c:pt>
                  <c:pt idx="11">
                    <c:v>0.0073882937906994</c:v>
                  </c:pt>
                  <c:pt idx="12">
                    <c:v>0.0072719186338961</c:v>
                  </c:pt>
                  <c:pt idx="13">
                    <c:v>0.0058553929307488</c:v>
                  </c:pt>
                  <c:pt idx="14">
                    <c:v>0.0056883099169454</c:v>
                  </c:pt>
                  <c:pt idx="15">
                    <c:v>0.0054370198565522</c:v>
                  </c:pt>
                  <c:pt idx="16">
                    <c:v>0.0054243817532557</c:v>
                  </c:pt>
                  <c:pt idx="17">
                    <c:v>0.0054907128435547</c:v>
                  </c:pt>
                  <c:pt idx="18">
                    <c:v>0.0054003312553086</c:v>
                  </c:pt>
                  <c:pt idx="19">
                    <c:v>0.0053199731133728</c:v>
                  </c:pt>
                  <c:pt idx="20">
                    <c:v>0.0049113874362057</c:v>
                  </c:pt>
                  <c:pt idx="21">
                    <c:v>0.004910158373082</c:v>
                  </c:pt>
                  <c:pt idx="22">
                    <c:v>0.0043406154499922</c:v>
                  </c:pt>
                  <c:pt idx="23">
                    <c:v>0.0041651053240627</c:v>
                  </c:pt>
                  <c:pt idx="24">
                    <c:v>0.0035910743312441</c:v>
                  </c:pt>
                  <c:pt idx="25">
                    <c:v>0.0033684662465068</c:v>
                  </c:pt>
                  <c:pt idx="26">
                    <c:v>0.0023019780449036</c:v>
                  </c:pt>
                  <c:pt idx="27">
                    <c:v>0.0015627980393292</c:v>
                  </c:pt>
                  <c:pt idx="28">
                    <c:v>0.0014365803926362</c:v>
                  </c:pt>
                  <c:pt idx="29">
                    <c:v>0.00098129271080094</c:v>
                  </c:pt>
                </c:numCache>
              </c:numRef>
            </c:plus>
            <c:minus>
              <c:numRef>
                <c:f>Sheet2!$J$2:$J$31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0.003513089404712</c:v>
                  </c:pt>
                  <c:pt idx="3">
                    <c:v>0.003682986554144</c:v>
                  </c:pt>
                  <c:pt idx="4">
                    <c:v>0.0038093506510907</c:v>
                  </c:pt>
                  <c:pt idx="5">
                    <c:v>0.0032827703003521</c:v>
                  </c:pt>
                  <c:pt idx="6">
                    <c:v>0.0035419041617639</c:v>
                  </c:pt>
                  <c:pt idx="7">
                    <c:v>0.0048550431092927</c:v>
                  </c:pt>
                  <c:pt idx="8">
                    <c:v>0.0057499869548226</c:v>
                  </c:pt>
                  <c:pt idx="9">
                    <c:v>0.0064730894082954</c:v>
                  </c:pt>
                  <c:pt idx="10">
                    <c:v>0.007189756211381</c:v>
                  </c:pt>
                  <c:pt idx="11">
                    <c:v>0.0073882937906994</c:v>
                  </c:pt>
                  <c:pt idx="12">
                    <c:v>0.0072719186338961</c:v>
                  </c:pt>
                  <c:pt idx="13">
                    <c:v>0.0058553929307488</c:v>
                  </c:pt>
                  <c:pt idx="14">
                    <c:v>0.0056883099169454</c:v>
                  </c:pt>
                  <c:pt idx="15">
                    <c:v>0.0054370198565522</c:v>
                  </c:pt>
                  <c:pt idx="16">
                    <c:v>0.0054243817532557</c:v>
                  </c:pt>
                  <c:pt idx="17">
                    <c:v>0.0054907128435547</c:v>
                  </c:pt>
                  <c:pt idx="18">
                    <c:v>0.0054003312553086</c:v>
                  </c:pt>
                  <c:pt idx="19">
                    <c:v>0.0053199731133728</c:v>
                  </c:pt>
                  <c:pt idx="20">
                    <c:v>0.0049113874362057</c:v>
                  </c:pt>
                  <c:pt idx="21">
                    <c:v>0.004910158373082</c:v>
                  </c:pt>
                  <c:pt idx="22">
                    <c:v>0.0043406154499922</c:v>
                  </c:pt>
                  <c:pt idx="23">
                    <c:v>0.0041651053240627</c:v>
                  </c:pt>
                  <c:pt idx="24">
                    <c:v>0.0035910743312441</c:v>
                  </c:pt>
                  <c:pt idx="25">
                    <c:v>0.0033684662465068</c:v>
                  </c:pt>
                  <c:pt idx="26">
                    <c:v>0.0023019780449036</c:v>
                  </c:pt>
                  <c:pt idx="27">
                    <c:v>0.0015627980393292</c:v>
                  </c:pt>
                  <c:pt idx="28">
                    <c:v>0.0014365803926362</c:v>
                  </c:pt>
                  <c:pt idx="29">
                    <c:v>0.00098129271080094</c:v>
                  </c:pt>
                </c:numCache>
              </c:numRef>
            </c:minus>
            <c:sp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Sheet2!$I$2:$I$32</c:f>
              <c:numCache>
                <c:formatCode>General</c:formatCode>
                <c:ptCount val="31"/>
                <c:pt idx="0">
                  <c:v>0.49290431608445</c:v>
                </c:pt>
                <c:pt idx="1">
                  <c:v>0.54318225971349</c:v>
                </c:pt>
                <c:pt idx="2">
                  <c:v>0.54445272030452</c:v>
                </c:pt>
                <c:pt idx="3">
                  <c:v>0.56903692104222</c:v>
                </c:pt>
                <c:pt idx="4">
                  <c:v>0.57905700752808</c:v>
                </c:pt>
                <c:pt idx="5">
                  <c:v>0.59359559830415</c:v>
                </c:pt>
                <c:pt idx="6">
                  <c:v>0.59733994224578</c:v>
                </c:pt>
                <c:pt idx="7">
                  <c:v>0.57369948480595</c:v>
                </c:pt>
                <c:pt idx="8">
                  <c:v>0.57951760281846</c:v>
                </c:pt>
                <c:pt idx="9">
                  <c:v>0.58916122070866</c:v>
                </c:pt>
                <c:pt idx="10">
                  <c:v>0.59943184614437</c:v>
                </c:pt>
                <c:pt idx="11">
                  <c:v>0.60943860783451</c:v>
                </c:pt>
                <c:pt idx="12">
                  <c:v>0.61284063323809</c:v>
                </c:pt>
                <c:pt idx="13">
                  <c:v>0.63246787135186</c:v>
                </c:pt>
                <c:pt idx="14">
                  <c:v>0.64595495768455</c:v>
                </c:pt>
                <c:pt idx="15">
                  <c:v>0.64071596488354</c:v>
                </c:pt>
                <c:pt idx="16">
                  <c:v>0.63537751353998</c:v>
                </c:pt>
                <c:pt idx="17">
                  <c:v>0.63234299792127</c:v>
                </c:pt>
                <c:pt idx="18">
                  <c:v>0.62912194047079</c:v>
                </c:pt>
                <c:pt idx="19">
                  <c:v>0.60529454467334</c:v>
                </c:pt>
                <c:pt idx="20">
                  <c:v>0.59141115492281</c:v>
                </c:pt>
                <c:pt idx="21">
                  <c:v>0.592094916614</c:v>
                </c:pt>
                <c:pt idx="22">
                  <c:v>0.59276451352809</c:v>
                </c:pt>
                <c:pt idx="23">
                  <c:v>0.59192443693809</c:v>
                </c:pt>
                <c:pt idx="24">
                  <c:v>0.59613958813704</c:v>
                </c:pt>
                <c:pt idx="25">
                  <c:v>0.63875185741386</c:v>
                </c:pt>
                <c:pt idx="26">
                  <c:v>0.65562823071431</c:v>
                </c:pt>
                <c:pt idx="27">
                  <c:v>0.66099308005671</c:v>
                </c:pt>
                <c:pt idx="28">
                  <c:v>0.66475066883437</c:v>
                </c:pt>
                <c:pt idx="29">
                  <c:v>0.66689157937421</c:v>
                </c:pt>
              </c:numCache>
            </c:numRef>
          </c:val>
          <c:smooth val="0"/>
        </c:ser>
        <c:ser>
          <c:idx val="3"/>
          <c:order val="3"/>
          <c:tx>
            <c:v>Mixing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Sheet2!$G$2:$G$31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0.0049540966611768</c:v>
                  </c:pt>
                  <c:pt idx="3">
                    <c:v>0.0032694067645425</c:v>
                  </c:pt>
                  <c:pt idx="4">
                    <c:v>0.0026515511124121</c:v>
                  </c:pt>
                  <c:pt idx="5">
                    <c:v>0.0039099467535483</c:v>
                  </c:pt>
                  <c:pt idx="6">
                    <c:v>0.0047607325559915</c:v>
                  </c:pt>
                  <c:pt idx="7">
                    <c:v>0.0049511342399088</c:v>
                  </c:pt>
                  <c:pt idx="8">
                    <c:v>0.003893504581121</c:v>
                  </c:pt>
                  <c:pt idx="9">
                    <c:v>0.0037691933575812</c:v>
                  </c:pt>
                  <c:pt idx="10">
                    <c:v>0.0045909315407331</c:v>
                  </c:pt>
                  <c:pt idx="11">
                    <c:v>0.0050601092757315</c:v>
                  </c:pt>
                  <c:pt idx="12">
                    <c:v>0.0058144086171289</c:v>
                  </c:pt>
                  <c:pt idx="13">
                    <c:v>0.0046241951648947</c:v>
                  </c:pt>
                  <c:pt idx="14">
                    <c:v>0.0044626823505098</c:v>
                  </c:pt>
                  <c:pt idx="15">
                    <c:v>0.0046699665041789</c:v>
                  </c:pt>
                  <c:pt idx="16">
                    <c:v>0.0048051204809924</c:v>
                  </c:pt>
                  <c:pt idx="17">
                    <c:v>0.0056142989274836</c:v>
                  </c:pt>
                  <c:pt idx="18">
                    <c:v>0.0042990856190424</c:v>
                  </c:pt>
                  <c:pt idx="19">
                    <c:v>0.0040943812702623</c:v>
                  </c:pt>
                  <c:pt idx="20">
                    <c:v>0.0043616344309746</c:v>
                  </c:pt>
                  <c:pt idx="21">
                    <c:v>0.0043979056757744</c:v>
                  </c:pt>
                  <c:pt idx="22">
                    <c:v>0.0058318409004611</c:v>
                  </c:pt>
                  <c:pt idx="23">
                    <c:v>0.0042351353872311</c:v>
                  </c:pt>
                  <c:pt idx="24">
                    <c:v>0.0036847799476232</c:v>
                  </c:pt>
                  <c:pt idx="25">
                    <c:v>0.0040558623615141</c:v>
                  </c:pt>
                  <c:pt idx="26">
                    <c:v>0.0045942784903003</c:v>
                  </c:pt>
                  <c:pt idx="27">
                    <c:v>0.0051913366831015</c:v>
                  </c:pt>
                  <c:pt idx="28">
                    <c:v>0.0037916108439585</c:v>
                  </c:pt>
                  <c:pt idx="29">
                    <c:v>0.003397658031658</c:v>
                  </c:pt>
                </c:numCache>
              </c:numRef>
            </c:plus>
            <c:minus>
              <c:numRef>
                <c:f>Sheet2!$G$2:$G$31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0.0049540966611768</c:v>
                  </c:pt>
                  <c:pt idx="3">
                    <c:v>0.0032694067645425</c:v>
                  </c:pt>
                  <c:pt idx="4">
                    <c:v>0.0026515511124121</c:v>
                  </c:pt>
                  <c:pt idx="5">
                    <c:v>0.0039099467535483</c:v>
                  </c:pt>
                  <c:pt idx="6">
                    <c:v>0.0047607325559915</c:v>
                  </c:pt>
                  <c:pt idx="7">
                    <c:v>0.0049511342399088</c:v>
                  </c:pt>
                  <c:pt idx="8">
                    <c:v>0.003893504581121</c:v>
                  </c:pt>
                  <c:pt idx="9">
                    <c:v>0.0037691933575812</c:v>
                  </c:pt>
                  <c:pt idx="10">
                    <c:v>0.0045909315407331</c:v>
                  </c:pt>
                  <c:pt idx="11">
                    <c:v>0.0050601092757315</c:v>
                  </c:pt>
                  <c:pt idx="12">
                    <c:v>0.0058144086171289</c:v>
                  </c:pt>
                  <c:pt idx="13">
                    <c:v>0.0046241951648947</c:v>
                  </c:pt>
                  <c:pt idx="14">
                    <c:v>0.0044626823505098</c:v>
                  </c:pt>
                  <c:pt idx="15">
                    <c:v>0.0046699665041789</c:v>
                  </c:pt>
                  <c:pt idx="16">
                    <c:v>0.0048051204809924</c:v>
                  </c:pt>
                  <c:pt idx="17">
                    <c:v>0.0056142989274836</c:v>
                  </c:pt>
                  <c:pt idx="18">
                    <c:v>0.0042990856190424</c:v>
                  </c:pt>
                  <c:pt idx="19">
                    <c:v>0.0040943812702623</c:v>
                  </c:pt>
                  <c:pt idx="20">
                    <c:v>0.0043616344309746</c:v>
                  </c:pt>
                  <c:pt idx="21">
                    <c:v>0.0043979056757744</c:v>
                  </c:pt>
                  <c:pt idx="22">
                    <c:v>0.0058318409004611</c:v>
                  </c:pt>
                  <c:pt idx="23">
                    <c:v>0.0042351353872311</c:v>
                  </c:pt>
                  <c:pt idx="24">
                    <c:v>0.0036847799476232</c:v>
                  </c:pt>
                  <c:pt idx="25">
                    <c:v>0.0040558623615141</c:v>
                  </c:pt>
                  <c:pt idx="26">
                    <c:v>0.0045942784903003</c:v>
                  </c:pt>
                  <c:pt idx="27">
                    <c:v>0.0051913366831015</c:v>
                  </c:pt>
                  <c:pt idx="28">
                    <c:v>0.0037916108439585</c:v>
                  </c:pt>
                  <c:pt idx="29">
                    <c:v>0.003397658031658</c:v>
                  </c:pt>
                </c:numCache>
              </c:numRef>
            </c:minus>
            <c:spPr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Sheet2!$F$2:$F$31</c:f>
              <c:numCache>
                <c:formatCode>General</c:formatCode>
                <c:ptCount val="30"/>
                <c:pt idx="0">
                  <c:v>0.49290431608445</c:v>
                </c:pt>
                <c:pt idx="1">
                  <c:v>0.54318225971349</c:v>
                </c:pt>
                <c:pt idx="2">
                  <c:v>0.5047520053952</c:v>
                </c:pt>
                <c:pt idx="3">
                  <c:v>0.54467368137212</c:v>
                </c:pt>
                <c:pt idx="4">
                  <c:v>0.55348528150646</c:v>
                </c:pt>
                <c:pt idx="5">
                  <c:v>0.58703886490156</c:v>
                </c:pt>
                <c:pt idx="6">
                  <c:v>0.5818375480074</c:v>
                </c:pt>
                <c:pt idx="7">
                  <c:v>0.54668206265561</c:v>
                </c:pt>
                <c:pt idx="8">
                  <c:v>0.56976259919104</c:v>
                </c:pt>
                <c:pt idx="9">
                  <c:v>0.57417007404504</c:v>
                </c:pt>
                <c:pt idx="10">
                  <c:v>0.60113280528109</c:v>
                </c:pt>
                <c:pt idx="11">
                  <c:v>0.60492213767038</c:v>
                </c:pt>
                <c:pt idx="12">
                  <c:v>0.56328013629755</c:v>
                </c:pt>
                <c:pt idx="13">
                  <c:v>0.58730769344271</c:v>
                </c:pt>
                <c:pt idx="14">
                  <c:v>0.58963099693965</c:v>
                </c:pt>
                <c:pt idx="15">
                  <c:v>0.61507622540101</c:v>
                </c:pt>
                <c:pt idx="16">
                  <c:v>0.61520490722807</c:v>
                </c:pt>
                <c:pt idx="17">
                  <c:v>0.58062831764631</c:v>
                </c:pt>
                <c:pt idx="18">
                  <c:v>0.6009232979385</c:v>
                </c:pt>
                <c:pt idx="19">
                  <c:v>0.60081537775503</c:v>
                </c:pt>
                <c:pt idx="20">
                  <c:v>0.62466203563904</c:v>
                </c:pt>
                <c:pt idx="21">
                  <c:v>0.62514434943268</c:v>
                </c:pt>
                <c:pt idx="22">
                  <c:v>0.58790923332483</c:v>
                </c:pt>
                <c:pt idx="23">
                  <c:v>0.60891481846283</c:v>
                </c:pt>
                <c:pt idx="24">
                  <c:v>0.60553376813897</c:v>
                </c:pt>
                <c:pt idx="25">
                  <c:v>0.62858792875938</c:v>
                </c:pt>
                <c:pt idx="26">
                  <c:v>0.62814163967811</c:v>
                </c:pt>
                <c:pt idx="27">
                  <c:v>0.59478957901721</c:v>
                </c:pt>
                <c:pt idx="28">
                  <c:v>0.61549015230868</c:v>
                </c:pt>
                <c:pt idx="29">
                  <c:v>0.61281887350392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2548856"/>
        <c:axId val="-2072543176"/>
      </c:lineChart>
      <c:catAx>
        <c:axId val="-2072548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Exercise Index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2543176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-2072543176"/>
        <c:scaling>
          <c:orientation val="minMax"/>
          <c:max val="0.725"/>
          <c:min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Predicted Probability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2548856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758940160756036"/>
          <c:y val="0.56751034631907"/>
          <c:w val="0.237141939745831"/>
          <c:h val="0.20864646464646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0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0"/>
            <a:ext cx="24384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DC14-751D-F944-AE66-9DB3EF394C16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259604"/>
              </p:ext>
            </p:extLst>
          </p:nvPr>
        </p:nvGraphicFramePr>
        <p:xfrm>
          <a:off x="12755418" y="3049154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578061"/>
              </p:ext>
            </p:extLst>
          </p:nvPr>
        </p:nvGraphicFramePr>
        <p:xfrm>
          <a:off x="6562437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196574"/>
              </p:ext>
            </p:extLst>
          </p:nvPr>
        </p:nvGraphicFramePr>
        <p:xfrm>
          <a:off x="369455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-1119360" y="54705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112040" y="56229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1258839" y="56229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2495" y="874677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4713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63986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39945" y="6354792"/>
            <a:ext cx="134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Richness Hull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67482" y="6826868"/>
            <a:ext cx="9028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Previous 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Work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98065" y="3664509"/>
            <a:ext cx="58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Goal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4606" y="4602903"/>
            <a:ext cx="180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Knowledge Tracing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1560" y="6185515"/>
            <a:ext cx="2293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Markov Decision Process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01431" y="7405027"/>
            <a:ext cx="2469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Median Score Peer Grading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16437" y="8115818"/>
            <a:ext cx="5266665" cy="584776"/>
            <a:chOff x="6816437" y="8115818"/>
            <a:chExt cx="5266665" cy="584776"/>
          </a:xfrm>
        </p:grpSpPr>
        <p:sp>
          <p:nvSpPr>
            <p:cNvPr id="22" name="TextBox 21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086255" y="8115818"/>
            <a:ext cx="5266665" cy="584776"/>
            <a:chOff x="6816437" y="8115818"/>
            <a:chExt cx="5266665" cy="584776"/>
          </a:xfrm>
        </p:grpSpPr>
        <p:sp>
          <p:nvSpPr>
            <p:cNvPr id="28" name="TextBox 27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9190" y="8107736"/>
            <a:ext cx="5266665" cy="584776"/>
            <a:chOff x="6816437" y="8115818"/>
            <a:chExt cx="5266665" cy="584776"/>
          </a:xfrm>
        </p:grpSpPr>
        <p:sp>
          <p:nvSpPr>
            <p:cNvPr id="33" name="TextBox 32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9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095469" y="3228109"/>
            <a:ext cx="3440546" cy="3417455"/>
            <a:chOff x="11095469" y="3228109"/>
            <a:chExt cx="3440546" cy="34174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11095469" y="3228109"/>
              <a:ext cx="3440546" cy="34174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347500" y="4064003"/>
              <a:ext cx="2988132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err="1">
                  <a:solidFill>
                    <a:srgbClr val="9DA1E7"/>
                  </a:solidFill>
                  <a:latin typeface="Chalkboard"/>
                  <a:cs typeface="Chalkboard"/>
                </a:rPr>
                <a:t>i</a:t>
              </a:r>
              <a:r>
                <a:rPr lang="en-US" sz="3400" b="1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nt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b="1" dirty="0" err="1" smtClean="0">
                  <a:solidFill>
                    <a:srgbClr val="222EE2"/>
                  </a:solidFill>
                  <a:latin typeface="Chalkboard"/>
                  <a:cs typeface="Chalkboard"/>
                </a:rPr>
                <a:t>func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(</a:t>
              </a:r>
              <a:r>
                <a:rPr lang="en-US" sz="3400" b="1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int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a,</a:t>
              </a:r>
            </a:p>
            <a:p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  </a:t>
              </a:r>
              <a:r>
                <a:rPr lang="en-US" sz="3400" b="1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return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a +</a:t>
              </a:r>
            </a:p>
            <a:p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}</a:t>
              </a:r>
              <a:endParaRPr lang="en-US" sz="3400" dirty="0">
                <a:solidFill>
                  <a:srgbClr val="222EE2"/>
                </a:solidFill>
                <a:latin typeface="Chalkboard"/>
                <a:cs typeface="Chalkboard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68945" y="3228109"/>
            <a:ext cx="3440546" cy="3417455"/>
            <a:chOff x="14768945" y="3228109"/>
            <a:chExt cx="3440546" cy="341745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14768945" y="3228109"/>
              <a:ext cx="3440546" cy="341745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1200627">
              <a:off x="14982133" y="3534167"/>
              <a:ext cx="3205885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The design </a:t>
              </a:r>
              <a:r>
                <a:rPr lang="en-US" sz="3400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prin</a:t>
              </a:r>
              <a:endParaRPr lang="en-US" sz="3400" dirty="0" smtClean="0">
                <a:solidFill>
                  <a:srgbClr val="9DA1E7"/>
                </a:solidFill>
                <a:latin typeface="Chalkboard"/>
                <a:cs typeface="Chalkboard"/>
              </a:endParaRP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of the common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is </a:t>
              </a:r>
              <a:r>
                <a:rPr lang="en-US" sz="3400" b="1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natural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form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with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  <a:r>
                <a:rPr lang="en-US" sz="3400" b="1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language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dimension </a:t>
              </a:r>
              <a:r>
                <a:rPr lang="en-US" sz="3400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amo</a:t>
              </a:r>
              <a:endParaRPr lang="en-US" sz="3400" dirty="0" smtClean="0">
                <a:solidFill>
                  <a:srgbClr val="9DA1E7"/>
                </a:solidFill>
                <a:latin typeface="Chalkboard"/>
                <a:cs typeface="Chalkboard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1994" y="3228109"/>
            <a:ext cx="3440546" cy="3417455"/>
            <a:chOff x="7421994" y="3228109"/>
            <a:chExt cx="3440546" cy="341745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7421994" y="3228109"/>
              <a:ext cx="3440546" cy="341745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r="6225" b="4159"/>
            <a:stretch/>
          </p:blipFill>
          <p:spPr>
            <a:xfrm>
              <a:off x="7713738" y="3648363"/>
              <a:ext cx="2769536" cy="244763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3748519" y="3228109"/>
            <a:ext cx="3440546" cy="3417455"/>
            <a:chOff x="3748519" y="3228109"/>
            <a:chExt cx="3440546" cy="341745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3748519" y="3228109"/>
              <a:ext cx="3440546" cy="341745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l="18873" t="8295" r="14609" b="14782"/>
            <a:stretch/>
          </p:blipFill>
          <p:spPr>
            <a:xfrm>
              <a:off x="4387274" y="3786909"/>
              <a:ext cx="2355272" cy="235527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75044" y="3228109"/>
            <a:ext cx="3440546" cy="3417455"/>
            <a:chOff x="75044" y="3228109"/>
            <a:chExt cx="3440546" cy="341745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75044" y="3228109"/>
              <a:ext cx="3440546" cy="341745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l="15546" r="16008" b="5172"/>
            <a:stretch/>
          </p:blipFill>
          <p:spPr>
            <a:xfrm>
              <a:off x="646545" y="3509820"/>
              <a:ext cx="2332182" cy="2793998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909241" y="6788727"/>
            <a:ext cx="1669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Correct /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 Incorrect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7414" y="6788727"/>
            <a:ext cx="2300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Elementary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Programming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49731" y="6788727"/>
            <a:ext cx="1360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Control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Flow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695668" y="6788727"/>
            <a:ext cx="2300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General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Programming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749781" y="6788727"/>
            <a:ext cx="1701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Natural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18946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014247"/>
              </p:ext>
            </p:extLst>
          </p:nvPr>
        </p:nvGraphicFramePr>
        <p:xfrm>
          <a:off x="10848898" y="3049154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892621"/>
              </p:ext>
            </p:extLst>
          </p:nvPr>
        </p:nvGraphicFramePr>
        <p:xfrm>
          <a:off x="3316639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98915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57466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33425" y="6354792"/>
            <a:ext cx="134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Richness Hull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60962" y="6826868"/>
            <a:ext cx="9028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Previous 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Work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91545" y="3664509"/>
            <a:ext cx="58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Goal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70639" y="8115818"/>
            <a:ext cx="5266665" cy="584776"/>
            <a:chOff x="6816437" y="8115818"/>
            <a:chExt cx="5266665" cy="584776"/>
          </a:xfrm>
        </p:grpSpPr>
        <p:sp>
          <p:nvSpPr>
            <p:cNvPr id="22" name="TextBox 21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 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179735" y="8115818"/>
            <a:ext cx="5266665" cy="584776"/>
            <a:chOff x="6816437" y="8115818"/>
            <a:chExt cx="5266665" cy="584776"/>
          </a:xfrm>
        </p:grpSpPr>
        <p:sp>
          <p:nvSpPr>
            <p:cNvPr id="28" name="TextBox 27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8751372" y="5422446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Quality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21170" y="31939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High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61468" y="7635912"/>
            <a:ext cx="56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Low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1210988" y="5463393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Quality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80786" y="323486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High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21084" y="7676859"/>
            <a:ext cx="56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Low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12780" y="4172340"/>
            <a:ext cx="229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Deep Knowledge Tracing 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12780" y="4510894"/>
            <a:ext cx="227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Problem Solving Policies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12780" y="4803266"/>
            <a:ext cx="2162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Assignment Embedding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12780" y="5101852"/>
            <a:ext cx="16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Equivalence Class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12780" y="5445212"/>
            <a:ext cx="1841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Tuned Peer Grading</a:t>
            </a:r>
            <a:endParaRPr lang="en-US" sz="16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9620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hanInfluenc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23429" r="2690" b="23109"/>
          <a:stretch/>
        </p:blipFill>
        <p:spPr>
          <a:xfrm>
            <a:off x="2037799" y="5542005"/>
            <a:ext cx="6812630" cy="54451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07937"/>
              </p:ext>
            </p:extLst>
          </p:nvPr>
        </p:nvGraphicFramePr>
        <p:xfrm>
          <a:off x="9082097" y="5525974"/>
          <a:ext cx="7043499" cy="5415879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36260"/>
                <a:gridCol w="2244468"/>
                <a:gridCol w="251026"/>
                <a:gridCol w="2120466"/>
                <a:gridCol w="242134"/>
                <a:gridCol w="1949145"/>
              </a:tblGrid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function intercepts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function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inconsistent system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irrational numbers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of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w.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Elim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.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proofs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equations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Multiplication 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in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Views of a function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 graph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Recog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func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Multistep equations w. distribution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Fractions as repeating decimals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 rules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Cube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of a 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models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Understand 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with elimination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Plotting the line of best 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Segment addition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Vertical 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Integer sums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w. substitution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x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Congruent angles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Square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Finding intercepts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and triangle similarity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Midpoint of a segment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Distance 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Graphical solutions to 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Volume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Converting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non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Age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features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y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decimals to fractions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Frequencies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Orders of magnitude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 addition postulate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Computing in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3038" y="5460407"/>
            <a:ext cx="1077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Scatter plots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1449" y="5767034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Pythagorean</a:t>
            </a:r>
          </a:p>
          <a:p>
            <a:pPr algn="ctr"/>
            <a:r>
              <a:rPr lang="en-US" sz="1400" dirty="0">
                <a:latin typeface="Times"/>
                <a:cs typeface="Times"/>
              </a:rPr>
              <a:t>t</a:t>
            </a:r>
            <a:r>
              <a:rPr lang="en-US" sz="1400" dirty="0" smtClean="0">
                <a:latin typeface="Times"/>
                <a:cs typeface="Times"/>
              </a:rPr>
              <a:t>heorem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332" y="9310156"/>
            <a:ext cx="103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 graphs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0322" y="9065642"/>
            <a:ext cx="129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Systems of </a:t>
            </a:r>
          </a:p>
          <a:p>
            <a:pPr algn="ctr"/>
            <a:r>
              <a:rPr lang="en-US" sz="1400" dirty="0" smtClean="0">
                <a:latin typeface="Times"/>
                <a:cs typeface="Times"/>
              </a:rPr>
              <a:t>Equations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392" y="6348529"/>
            <a:ext cx="101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8730" y="6936392"/>
            <a:ext cx="89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Functions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5505" y="7794156"/>
            <a:ext cx="942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Exponents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1254" y="10157888"/>
            <a:ext cx="852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Fractions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4239" y="6431065"/>
            <a:ext cx="706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Angles</a:t>
            </a:r>
            <a:endParaRPr lang="en-US" sz="1400" dirty="0">
              <a:latin typeface="Times"/>
              <a:cs typeface="Times"/>
            </a:endParaRPr>
          </a:p>
        </p:txBody>
      </p:sp>
      <p:pic>
        <p:nvPicPr>
          <p:cNvPr id="24" name="Picture 23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t="60524" r="71946" b="16674"/>
          <a:stretch/>
        </p:blipFill>
        <p:spPr>
          <a:xfrm>
            <a:off x="8452642" y="3592911"/>
            <a:ext cx="1092709" cy="1442376"/>
          </a:xfrm>
          <a:prstGeom prst="rect">
            <a:avLst/>
          </a:prstGeom>
        </p:spPr>
      </p:pic>
      <p:pic>
        <p:nvPicPr>
          <p:cNvPr id="25" name="Picture 24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8" r="73940" b="51168"/>
          <a:stretch/>
        </p:blipFill>
        <p:spPr>
          <a:xfrm>
            <a:off x="3889310" y="3116726"/>
            <a:ext cx="1164880" cy="196687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743705" y="3364689"/>
            <a:ext cx="1774561" cy="1774561"/>
            <a:chOff x="2098841" y="788736"/>
            <a:chExt cx="2713791" cy="2713791"/>
          </a:xfrm>
        </p:grpSpPr>
        <p:pic>
          <p:nvPicPr>
            <p:cNvPr id="27" name="Picture 26" descr="toyCluster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28" t="17738" r="2755" b="54761"/>
            <a:stretch/>
          </p:blipFill>
          <p:spPr>
            <a:xfrm>
              <a:off x="2152315" y="788736"/>
              <a:ext cx="2660317" cy="2660317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2098841" y="3007895"/>
              <a:ext cx="347579" cy="494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917589" y="3724034"/>
            <a:ext cx="2403961" cy="1311253"/>
            <a:chOff x="2620210" y="3743156"/>
            <a:chExt cx="3676316" cy="2005265"/>
          </a:xfrm>
        </p:grpSpPr>
        <p:pic>
          <p:nvPicPr>
            <p:cNvPr id="30" name="Picture 29" descr="toyCluster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38" t="53704" r="3381" b="25705"/>
            <a:stretch/>
          </p:blipFill>
          <p:spPr>
            <a:xfrm>
              <a:off x="2620210" y="3756525"/>
              <a:ext cx="3676316" cy="1991896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2933030" y="3743156"/>
              <a:ext cx="489285" cy="272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3" t="33438" r="36470" b="45419"/>
          <a:stretch/>
        </p:blipFill>
        <p:spPr>
          <a:xfrm>
            <a:off x="5054190" y="3592911"/>
            <a:ext cx="1407409" cy="1337476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2107072" y="5214471"/>
            <a:ext cx="13889495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0255" y="4831427"/>
            <a:ext cx="1455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Simulated Data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21861" y="5244948"/>
            <a:ext cx="1067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Khan Data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703007" y="3652675"/>
            <a:ext cx="179294" cy="179294"/>
          </a:xfrm>
          <a:prstGeom prst="rect">
            <a:avLst/>
          </a:prstGeom>
          <a:solidFill>
            <a:srgbClr val="4DAE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/>
          <p:cNvSpPr/>
          <p:nvPr/>
        </p:nvSpPr>
        <p:spPr>
          <a:xfrm>
            <a:off x="12703007" y="3943279"/>
            <a:ext cx="179294" cy="179294"/>
          </a:xfrm>
          <a:prstGeom prst="rect">
            <a:avLst/>
          </a:prstGeom>
          <a:solidFill>
            <a:srgbClr val="717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/>
          <p:cNvSpPr/>
          <p:nvPr/>
        </p:nvSpPr>
        <p:spPr>
          <a:xfrm>
            <a:off x="12703007" y="4233883"/>
            <a:ext cx="179294" cy="179294"/>
          </a:xfrm>
          <a:prstGeom prst="rect">
            <a:avLst/>
          </a:prstGeom>
          <a:solidFill>
            <a:srgbClr val="F65F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12703007" y="4524487"/>
            <a:ext cx="179294" cy="179294"/>
          </a:xfrm>
          <a:prstGeom prst="rect">
            <a:avLst/>
          </a:prstGeom>
          <a:solidFill>
            <a:srgbClr val="38F7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/>
          <p:cNvSpPr/>
          <p:nvPr/>
        </p:nvSpPr>
        <p:spPr>
          <a:xfrm>
            <a:off x="12703007" y="4838183"/>
            <a:ext cx="179294" cy="179294"/>
          </a:xfrm>
          <a:prstGeom prst="rect">
            <a:avLst/>
          </a:prstGeom>
          <a:solidFill>
            <a:srgbClr val="F65F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12849425" y="3571960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1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849425" y="3870035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2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849425" y="4168110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3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849425" y="4466185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4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849425" y="4764259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5</a:t>
            </a:r>
            <a:endParaRPr lang="en-US" sz="1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625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30586" y="3094333"/>
            <a:ext cx="5861304" cy="5696712"/>
            <a:chOff x="1098550" y="717550"/>
            <a:chExt cx="5861304" cy="5696712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84832765"/>
                </p:ext>
              </p:extLst>
            </p:nvPr>
          </p:nvGraphicFramePr>
          <p:xfrm>
            <a:off x="1098550" y="717550"/>
            <a:ext cx="5861304" cy="56967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1" name="Group 10"/>
            <p:cNvGrpSpPr/>
            <p:nvPr/>
          </p:nvGrpSpPr>
          <p:grpSpPr>
            <a:xfrm>
              <a:off x="2896554" y="962525"/>
              <a:ext cx="3560395" cy="708527"/>
              <a:chOff x="2896554" y="962525"/>
              <a:chExt cx="3560395" cy="708527"/>
            </a:xfrm>
          </p:grpSpPr>
          <p:pic>
            <p:nvPicPr>
              <p:cNvPr id="5" name="Picture 4" descr="toyAcc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124" t="5673" r="9281" b="81930"/>
              <a:stretch/>
            </p:blipFill>
            <p:spPr>
              <a:xfrm>
                <a:off x="5775159" y="962525"/>
                <a:ext cx="681790" cy="708527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896554" y="1189789"/>
                <a:ext cx="378411" cy="37841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704440" y="3117424"/>
            <a:ext cx="5854700" cy="5689600"/>
            <a:chOff x="4505493" y="731253"/>
            <a:chExt cx="5854700" cy="56896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0920414"/>
                </p:ext>
              </p:extLst>
            </p:nvPr>
          </p:nvGraphicFramePr>
          <p:xfrm>
            <a:off x="4505493" y="731253"/>
            <a:ext cx="5854700" cy="5689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8" name="Straight Connector 7"/>
            <p:cNvCxnSpPr/>
            <p:nvPr/>
          </p:nvCxnSpPr>
          <p:spPr>
            <a:xfrm flipV="1">
              <a:off x="5478547" y="937462"/>
              <a:ext cx="4587875" cy="4571999"/>
            </a:xfrm>
            <a:prstGeom prst="line">
              <a:avLst/>
            </a:prstGeom>
            <a:ln w="1905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758969"/>
              </p:ext>
            </p:extLst>
          </p:nvPr>
        </p:nvGraphicFramePr>
        <p:xfrm>
          <a:off x="11794151" y="3117424"/>
          <a:ext cx="5861304" cy="569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6902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30215</TotalTime>
  <Words>516</Words>
  <Application>Microsoft Macintosh PowerPoint</Application>
  <PresentationFormat>Custom</PresentationFormat>
  <Paragraphs>250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Chris Piech</cp:lastModifiedBy>
  <cp:revision>47</cp:revision>
  <dcterms:created xsi:type="dcterms:W3CDTF">2015-06-05T06:13:01Z</dcterms:created>
  <dcterms:modified xsi:type="dcterms:W3CDTF">2015-10-23T12:45:17Z</dcterms:modified>
</cp:coreProperties>
</file>