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i="1" u="sng" dirty="0" smtClean="0"/>
              <a:t>GUN DRAGON!!!!</a:t>
            </a:r>
            <a:endParaRPr lang="en-AU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90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FUSE the ideas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Combo attack script, charging attack script, enemy AI script, UI combo damage script.</a:t>
            </a:r>
          </a:p>
          <a:p>
            <a:r>
              <a:rPr lang="en-AU" dirty="0" smtClean="0"/>
              <a:t>Different damage points on enemy script enemy AI script, tally  score script, </a:t>
            </a:r>
          </a:p>
          <a:p>
            <a:r>
              <a:rPr lang="en-AU" dirty="0" smtClean="0"/>
              <a:t>Switch elements script, </a:t>
            </a:r>
          </a:p>
          <a:p>
            <a:r>
              <a:rPr lang="en-AU" dirty="0" smtClean="0"/>
              <a:t>Take enemy models- we will model more enemies.</a:t>
            </a:r>
          </a:p>
          <a:p>
            <a:r>
              <a:rPr lang="en-AU" dirty="0" smtClean="0"/>
              <a:t>We will model our character.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56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Building ideas from our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GUN Dragon</a:t>
            </a:r>
          </a:p>
          <a:p>
            <a:r>
              <a:rPr lang="en-AU" dirty="0" smtClean="0"/>
              <a:t>Make Dragon GUN</a:t>
            </a:r>
          </a:p>
          <a:p>
            <a:r>
              <a:rPr lang="en-AU" dirty="0" smtClean="0"/>
              <a:t>Post apocalyptic urban fantasy</a:t>
            </a:r>
          </a:p>
          <a:p>
            <a:r>
              <a:rPr lang="en-AU" dirty="0" smtClean="0"/>
              <a:t>Use both 1</a:t>
            </a:r>
            <a:r>
              <a:rPr lang="en-AU" baseline="30000" dirty="0" smtClean="0"/>
              <a:t>st</a:t>
            </a:r>
            <a:r>
              <a:rPr lang="en-AU" dirty="0" smtClean="0"/>
              <a:t> and 3</a:t>
            </a:r>
            <a:r>
              <a:rPr lang="en-AU" baseline="30000" dirty="0" smtClean="0"/>
              <a:t>rd</a:t>
            </a:r>
            <a:r>
              <a:rPr lang="en-AU" dirty="0" smtClean="0"/>
              <a:t> person cameras.</a:t>
            </a:r>
          </a:p>
          <a:p>
            <a:r>
              <a:rPr lang="en-AU" dirty="0" smtClean="0"/>
              <a:t>Dodge mechanic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2458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80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GUN DRAGON!!!!</vt:lpstr>
      <vt:lpstr>FUSE the ideas</vt:lpstr>
      <vt:lpstr>Building ideas from our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Prototype</dc:title>
  <dc:creator>Ultimo Media</dc:creator>
  <cp:lastModifiedBy>Ultimo Media</cp:lastModifiedBy>
  <cp:revision>3</cp:revision>
  <dcterms:created xsi:type="dcterms:W3CDTF">2018-11-08T02:31:48Z</dcterms:created>
  <dcterms:modified xsi:type="dcterms:W3CDTF">2018-11-08T03:27:16Z</dcterms:modified>
</cp:coreProperties>
</file>