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386CE-C8BF-F6EE-9492-338F510E1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4BEB6-DBC7-BBCB-6C50-76819A96A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55603-7F8C-EBD1-6C9B-104396B8D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5362-9817-4C27-A2BB-5B5D016D66A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F8C58-2759-ADE1-B783-14D290613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C78D8-9D08-37C1-13C5-0D643E4B1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FAFF-21DA-4869-BF06-DBF9A23D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61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ACFAA-4A62-F505-28F3-8099161DC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02D16C-3DBA-78E5-20FD-2F42BC472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19C6B-7522-917B-C17C-A7EC62452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5362-9817-4C27-A2BB-5B5D016D66A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A0005-0822-400A-2F7B-8B5B530CA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6139B-F054-B9A4-C5CA-71B7F2DCC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FAFF-21DA-4869-BF06-DBF9A23D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1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7C311D-46DD-1FA2-7C0E-BA5FCD8D8F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49FAE2-5670-DB0C-504C-A5B40782D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FB35F-1F0C-3FB1-0D92-7A90B8BD4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5362-9817-4C27-A2BB-5B5D016D66A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DCDF5-3867-3253-4572-A88B5FD14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402B3-798E-6034-C44F-3E4E77C51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FAFF-21DA-4869-BF06-DBF9A23D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15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0DBC-77B7-4E03-9B90-4081E0E6F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221CF-D9C4-EA08-E27A-DEC9D4DC6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91FC9-96EF-F139-113C-1938789F0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5362-9817-4C27-A2BB-5B5D016D66A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F7E42-661A-7BF4-209F-B45515E02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25765-E928-110D-CFD9-68EAA50F6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FAFF-21DA-4869-BF06-DBF9A23D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4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D89E7-B51A-EDBD-4E7C-A88967142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2BEDB-DD60-CE3C-C822-D93387062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29E1D-1F53-576E-3510-80A8764C1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5362-9817-4C27-A2BB-5B5D016D66A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DD75E-7CA7-4CD8-07FB-E1E8CE355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5657B-4C4A-2EF2-A17E-05F6ECBAA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FAFF-21DA-4869-BF06-DBF9A23D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03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89723-3423-6BF3-A930-13A8560F2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46A71-612E-290F-E37E-8E1DDB52A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AE697-0B2E-B7D0-4955-ED82F0F94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CF1C7-76B1-F708-822D-23A669917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5362-9817-4C27-A2BB-5B5D016D66A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B4145-9984-18ED-F1FC-3FA6602D2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F7A07-A6F7-777E-558E-EA168666D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FAFF-21DA-4869-BF06-DBF9A23D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33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4A75D-1C03-F7AE-72B9-8412148A0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B4A32-8CE5-1E35-FD4C-0FA002EAD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5EA50C-8D9C-E3EB-7AD3-98A7FA609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395D2C-430D-0D95-2869-F0ECF2771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20AC3F-0F7F-B032-A022-7EC6CA905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518A39-4DCF-6E60-7727-E2E038AF9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5362-9817-4C27-A2BB-5B5D016D66A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0C1DB8-96F0-5540-750A-904727B1D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87EF64-0E33-318B-E0F8-E40A0C636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FAFF-21DA-4869-BF06-DBF9A23D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67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48904-1425-18A7-D490-002B10480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101C48-1F4C-4717-1899-9870D0E38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5362-9817-4C27-A2BB-5B5D016D66A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5BE616-901B-8F05-EC72-5017FF6D2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5954E-33C6-0C79-4BFC-5C8DDC264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FAFF-21DA-4869-BF06-DBF9A23D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4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4F59BB-EE97-590F-FF17-17BEA5BCA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5362-9817-4C27-A2BB-5B5D016D66A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7DB047-AA2B-E0EC-FE56-2D5FD714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D833ED-DA6F-ED82-6AEA-F3DA6DEDD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FAFF-21DA-4869-BF06-DBF9A23D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80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7A78A-51A8-E10C-0F17-3CCC9A9B4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9D5FB-F8B5-D994-2845-0FCEBC47F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41927-0D79-FE4E-A612-0D9C43889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56389-E0A4-08C6-BE97-247383EC7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5362-9817-4C27-A2BB-5B5D016D66A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B9EF7-32F0-82D1-6402-E42F6E553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2F4D9-F475-864B-4F75-B2439ECBE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FAFF-21DA-4869-BF06-DBF9A23D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7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07EF-B1B1-F584-98F9-C5AD6C22F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CFB0A0-F6D5-1A95-21B6-238269EECF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3E9A2-C454-F11C-50B6-0FC45CA24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1DEB8-F84A-6EAE-E750-94E60FC1A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5362-9817-4C27-A2BB-5B5D016D66A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EDB5B-BD32-2AC7-6744-C77C709BF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7538C-02C1-8873-370C-2A707D7C0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FAFF-21DA-4869-BF06-DBF9A23D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36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4AD9CE-D1C6-90D6-8247-746266EFC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7C86D-B385-8010-20DE-1921E8FEB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AFA40-4373-B351-0B92-25221849C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95362-9817-4C27-A2BB-5B5D016D66A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62137-4760-09E4-DC01-559347903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B083E-8E05-82C9-3389-4E70134B7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8FAFF-21DA-4869-BF06-DBF9A23D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96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DD95D8E-144B-A893-5C7D-C74DE57DC418}"/>
              </a:ext>
            </a:extLst>
          </p:cNvPr>
          <p:cNvSpPr/>
          <p:nvPr/>
        </p:nvSpPr>
        <p:spPr>
          <a:xfrm rot="21120130" flipH="1">
            <a:off x="3885095" y="2245297"/>
            <a:ext cx="2019087" cy="3374883"/>
          </a:xfrm>
          <a:custGeom>
            <a:avLst/>
            <a:gdLst>
              <a:gd name="connsiteX0" fmla="*/ 446919 w 1815474"/>
              <a:gd name="connsiteY0" fmla="*/ 156588 h 3868664"/>
              <a:gd name="connsiteX1" fmla="*/ 500185 w 1815474"/>
              <a:gd name="connsiteY1" fmla="*/ 1479361 h 3868664"/>
              <a:gd name="connsiteX2" fmla="*/ 287121 w 1815474"/>
              <a:gd name="connsiteY2" fmla="*/ 2748868 h 3868664"/>
              <a:gd name="connsiteX3" fmla="*/ 3035 w 1815474"/>
              <a:gd name="connsiteY3" fmla="*/ 3636635 h 3868664"/>
              <a:gd name="connsiteX4" fmla="*/ 189466 w 1815474"/>
              <a:gd name="connsiteY4" fmla="*/ 3796433 h 3868664"/>
              <a:gd name="connsiteX5" fmla="*/ 935191 w 1815474"/>
              <a:gd name="connsiteY5" fmla="*/ 2633458 h 3868664"/>
              <a:gd name="connsiteX6" fmla="*/ 1512239 w 1815474"/>
              <a:gd name="connsiteY6" fmla="*/ 1257419 h 3868664"/>
              <a:gd name="connsiteX7" fmla="*/ 1778569 w 1815474"/>
              <a:gd name="connsiteY7" fmla="*/ 840169 h 3868664"/>
              <a:gd name="connsiteX8" fmla="*/ 1672037 w 1815474"/>
              <a:gd name="connsiteY8" fmla="*/ 218732 h 3868664"/>
              <a:gd name="connsiteX9" fmla="*/ 500185 w 1815474"/>
              <a:gd name="connsiteY9" fmla="*/ 32301 h 3868664"/>
              <a:gd name="connsiteX10" fmla="*/ 446919 w 1815474"/>
              <a:gd name="connsiteY10" fmla="*/ 156588 h 3868664"/>
              <a:gd name="connsiteX0" fmla="*/ 446919 w 1815474"/>
              <a:gd name="connsiteY0" fmla="*/ 175773 h 3887849"/>
              <a:gd name="connsiteX1" fmla="*/ 500185 w 1815474"/>
              <a:gd name="connsiteY1" fmla="*/ 1498546 h 3887849"/>
              <a:gd name="connsiteX2" fmla="*/ 287121 w 1815474"/>
              <a:gd name="connsiteY2" fmla="*/ 2768053 h 3887849"/>
              <a:gd name="connsiteX3" fmla="*/ 3035 w 1815474"/>
              <a:gd name="connsiteY3" fmla="*/ 3655820 h 3887849"/>
              <a:gd name="connsiteX4" fmla="*/ 189466 w 1815474"/>
              <a:gd name="connsiteY4" fmla="*/ 3815618 h 3887849"/>
              <a:gd name="connsiteX5" fmla="*/ 935191 w 1815474"/>
              <a:gd name="connsiteY5" fmla="*/ 2652643 h 3887849"/>
              <a:gd name="connsiteX6" fmla="*/ 1512239 w 1815474"/>
              <a:gd name="connsiteY6" fmla="*/ 1276604 h 3887849"/>
              <a:gd name="connsiteX7" fmla="*/ 1778569 w 1815474"/>
              <a:gd name="connsiteY7" fmla="*/ 859354 h 3887849"/>
              <a:gd name="connsiteX8" fmla="*/ 1672037 w 1815474"/>
              <a:gd name="connsiteY8" fmla="*/ 237917 h 3887849"/>
              <a:gd name="connsiteX9" fmla="*/ 500185 w 1815474"/>
              <a:gd name="connsiteY9" fmla="*/ 21006 h 3887849"/>
              <a:gd name="connsiteX10" fmla="*/ 446919 w 1815474"/>
              <a:gd name="connsiteY10" fmla="*/ 175773 h 3887849"/>
              <a:gd name="connsiteX0" fmla="*/ 485019 w 1815474"/>
              <a:gd name="connsiteY0" fmla="*/ 692702 h 3886618"/>
              <a:gd name="connsiteX1" fmla="*/ 500185 w 1815474"/>
              <a:gd name="connsiteY1" fmla="*/ 1497315 h 3886618"/>
              <a:gd name="connsiteX2" fmla="*/ 287121 w 1815474"/>
              <a:gd name="connsiteY2" fmla="*/ 2766822 h 3886618"/>
              <a:gd name="connsiteX3" fmla="*/ 3035 w 1815474"/>
              <a:gd name="connsiteY3" fmla="*/ 3654589 h 3886618"/>
              <a:gd name="connsiteX4" fmla="*/ 189466 w 1815474"/>
              <a:gd name="connsiteY4" fmla="*/ 3814387 h 3886618"/>
              <a:gd name="connsiteX5" fmla="*/ 935191 w 1815474"/>
              <a:gd name="connsiteY5" fmla="*/ 2651412 h 3886618"/>
              <a:gd name="connsiteX6" fmla="*/ 1512239 w 1815474"/>
              <a:gd name="connsiteY6" fmla="*/ 1275373 h 3886618"/>
              <a:gd name="connsiteX7" fmla="*/ 1778569 w 1815474"/>
              <a:gd name="connsiteY7" fmla="*/ 858123 h 3886618"/>
              <a:gd name="connsiteX8" fmla="*/ 1672037 w 1815474"/>
              <a:gd name="connsiteY8" fmla="*/ 236686 h 3886618"/>
              <a:gd name="connsiteX9" fmla="*/ 500185 w 1815474"/>
              <a:gd name="connsiteY9" fmla="*/ 19775 h 3886618"/>
              <a:gd name="connsiteX10" fmla="*/ 485019 w 1815474"/>
              <a:gd name="connsiteY10" fmla="*/ 692702 h 3886618"/>
              <a:gd name="connsiteX0" fmla="*/ 485019 w 1815474"/>
              <a:gd name="connsiteY0" fmla="*/ 647354 h 3841270"/>
              <a:gd name="connsiteX1" fmla="*/ 500185 w 1815474"/>
              <a:gd name="connsiteY1" fmla="*/ 1451967 h 3841270"/>
              <a:gd name="connsiteX2" fmla="*/ 287121 w 1815474"/>
              <a:gd name="connsiteY2" fmla="*/ 2721474 h 3841270"/>
              <a:gd name="connsiteX3" fmla="*/ 3035 w 1815474"/>
              <a:gd name="connsiteY3" fmla="*/ 3609241 h 3841270"/>
              <a:gd name="connsiteX4" fmla="*/ 189466 w 1815474"/>
              <a:gd name="connsiteY4" fmla="*/ 3769039 h 3841270"/>
              <a:gd name="connsiteX5" fmla="*/ 935191 w 1815474"/>
              <a:gd name="connsiteY5" fmla="*/ 2606064 h 3841270"/>
              <a:gd name="connsiteX6" fmla="*/ 1512239 w 1815474"/>
              <a:gd name="connsiteY6" fmla="*/ 1230025 h 3841270"/>
              <a:gd name="connsiteX7" fmla="*/ 1778569 w 1815474"/>
              <a:gd name="connsiteY7" fmla="*/ 812775 h 3841270"/>
              <a:gd name="connsiteX8" fmla="*/ 1672037 w 1815474"/>
              <a:gd name="connsiteY8" fmla="*/ 191338 h 3841270"/>
              <a:gd name="connsiteX9" fmla="*/ 472245 w 1815474"/>
              <a:gd name="connsiteY9" fmla="*/ 25227 h 3841270"/>
              <a:gd name="connsiteX10" fmla="*/ 485019 w 1815474"/>
              <a:gd name="connsiteY10" fmla="*/ 647354 h 3841270"/>
              <a:gd name="connsiteX0" fmla="*/ 485019 w 1767561"/>
              <a:gd name="connsiteY0" fmla="*/ 647354 h 3841270"/>
              <a:gd name="connsiteX1" fmla="*/ 500185 w 1767561"/>
              <a:gd name="connsiteY1" fmla="*/ 1451967 h 3841270"/>
              <a:gd name="connsiteX2" fmla="*/ 287121 w 1767561"/>
              <a:gd name="connsiteY2" fmla="*/ 2721474 h 3841270"/>
              <a:gd name="connsiteX3" fmla="*/ 3035 w 1767561"/>
              <a:gd name="connsiteY3" fmla="*/ 3609241 h 3841270"/>
              <a:gd name="connsiteX4" fmla="*/ 189466 w 1767561"/>
              <a:gd name="connsiteY4" fmla="*/ 3769039 h 3841270"/>
              <a:gd name="connsiteX5" fmla="*/ 935191 w 1767561"/>
              <a:gd name="connsiteY5" fmla="*/ 2606064 h 3841270"/>
              <a:gd name="connsiteX6" fmla="*/ 1512239 w 1767561"/>
              <a:gd name="connsiteY6" fmla="*/ 1230025 h 3841270"/>
              <a:gd name="connsiteX7" fmla="*/ 1652407 w 1767561"/>
              <a:gd name="connsiteY7" fmla="*/ 774675 h 3841270"/>
              <a:gd name="connsiteX8" fmla="*/ 1672037 w 1767561"/>
              <a:gd name="connsiteY8" fmla="*/ 191338 h 3841270"/>
              <a:gd name="connsiteX9" fmla="*/ 472245 w 1767561"/>
              <a:gd name="connsiteY9" fmla="*/ 25227 h 3841270"/>
              <a:gd name="connsiteX10" fmla="*/ 485019 w 1767561"/>
              <a:gd name="connsiteY10" fmla="*/ 647354 h 3841270"/>
              <a:gd name="connsiteX0" fmla="*/ 485019 w 1676607"/>
              <a:gd name="connsiteY0" fmla="*/ 699529 h 3893445"/>
              <a:gd name="connsiteX1" fmla="*/ 500185 w 1676607"/>
              <a:gd name="connsiteY1" fmla="*/ 1504142 h 3893445"/>
              <a:gd name="connsiteX2" fmla="*/ 287121 w 1676607"/>
              <a:gd name="connsiteY2" fmla="*/ 2773649 h 3893445"/>
              <a:gd name="connsiteX3" fmla="*/ 3035 w 1676607"/>
              <a:gd name="connsiteY3" fmla="*/ 3661416 h 3893445"/>
              <a:gd name="connsiteX4" fmla="*/ 189466 w 1676607"/>
              <a:gd name="connsiteY4" fmla="*/ 3821214 h 3893445"/>
              <a:gd name="connsiteX5" fmla="*/ 935191 w 1676607"/>
              <a:gd name="connsiteY5" fmla="*/ 2658239 h 3893445"/>
              <a:gd name="connsiteX6" fmla="*/ 1512239 w 1676607"/>
              <a:gd name="connsiteY6" fmla="*/ 1282200 h 3893445"/>
              <a:gd name="connsiteX7" fmla="*/ 1652407 w 1676607"/>
              <a:gd name="connsiteY7" fmla="*/ 826850 h 3893445"/>
              <a:gd name="connsiteX8" fmla="*/ 1537464 w 1676607"/>
              <a:gd name="connsiteY8" fmla="*/ 98733 h 3893445"/>
              <a:gd name="connsiteX9" fmla="*/ 472245 w 1676607"/>
              <a:gd name="connsiteY9" fmla="*/ 77402 h 3893445"/>
              <a:gd name="connsiteX10" fmla="*/ 485019 w 1676607"/>
              <a:gd name="connsiteY10" fmla="*/ 699529 h 3893445"/>
              <a:gd name="connsiteX0" fmla="*/ 485019 w 1676607"/>
              <a:gd name="connsiteY0" fmla="*/ 664738 h 3858654"/>
              <a:gd name="connsiteX1" fmla="*/ 500185 w 1676607"/>
              <a:gd name="connsiteY1" fmla="*/ 1469351 h 3858654"/>
              <a:gd name="connsiteX2" fmla="*/ 287121 w 1676607"/>
              <a:gd name="connsiteY2" fmla="*/ 2738858 h 3858654"/>
              <a:gd name="connsiteX3" fmla="*/ 3035 w 1676607"/>
              <a:gd name="connsiteY3" fmla="*/ 3626625 h 3858654"/>
              <a:gd name="connsiteX4" fmla="*/ 189466 w 1676607"/>
              <a:gd name="connsiteY4" fmla="*/ 3786423 h 3858654"/>
              <a:gd name="connsiteX5" fmla="*/ 935191 w 1676607"/>
              <a:gd name="connsiteY5" fmla="*/ 2623448 h 3858654"/>
              <a:gd name="connsiteX6" fmla="*/ 1512239 w 1676607"/>
              <a:gd name="connsiteY6" fmla="*/ 1247409 h 3858654"/>
              <a:gd name="connsiteX7" fmla="*/ 1652407 w 1676607"/>
              <a:gd name="connsiteY7" fmla="*/ 792059 h 3858654"/>
              <a:gd name="connsiteX8" fmla="*/ 1537464 w 1676607"/>
              <a:gd name="connsiteY8" fmla="*/ 63942 h 3858654"/>
              <a:gd name="connsiteX9" fmla="*/ 547942 w 1676607"/>
              <a:gd name="connsiteY9" fmla="*/ 134051 h 3858654"/>
              <a:gd name="connsiteX10" fmla="*/ 485019 w 1676607"/>
              <a:gd name="connsiteY10" fmla="*/ 664738 h 3858654"/>
              <a:gd name="connsiteX0" fmla="*/ 535484 w 1676607"/>
              <a:gd name="connsiteY0" fmla="*/ 863057 h 3866473"/>
              <a:gd name="connsiteX1" fmla="*/ 500185 w 1676607"/>
              <a:gd name="connsiteY1" fmla="*/ 1477170 h 3866473"/>
              <a:gd name="connsiteX2" fmla="*/ 287121 w 1676607"/>
              <a:gd name="connsiteY2" fmla="*/ 2746677 h 3866473"/>
              <a:gd name="connsiteX3" fmla="*/ 3035 w 1676607"/>
              <a:gd name="connsiteY3" fmla="*/ 3634444 h 3866473"/>
              <a:gd name="connsiteX4" fmla="*/ 189466 w 1676607"/>
              <a:gd name="connsiteY4" fmla="*/ 3794242 h 3866473"/>
              <a:gd name="connsiteX5" fmla="*/ 935191 w 1676607"/>
              <a:gd name="connsiteY5" fmla="*/ 2631267 h 3866473"/>
              <a:gd name="connsiteX6" fmla="*/ 1512239 w 1676607"/>
              <a:gd name="connsiteY6" fmla="*/ 1255228 h 3866473"/>
              <a:gd name="connsiteX7" fmla="*/ 1652407 w 1676607"/>
              <a:gd name="connsiteY7" fmla="*/ 799878 h 3866473"/>
              <a:gd name="connsiteX8" fmla="*/ 1537464 w 1676607"/>
              <a:gd name="connsiteY8" fmla="*/ 71761 h 3866473"/>
              <a:gd name="connsiteX9" fmla="*/ 547942 w 1676607"/>
              <a:gd name="connsiteY9" fmla="*/ 141870 h 3866473"/>
              <a:gd name="connsiteX10" fmla="*/ 535484 w 1676607"/>
              <a:gd name="connsiteY10" fmla="*/ 863057 h 3866473"/>
              <a:gd name="connsiteX0" fmla="*/ 535484 w 1660452"/>
              <a:gd name="connsiteY0" fmla="*/ 863057 h 3866473"/>
              <a:gd name="connsiteX1" fmla="*/ 500185 w 1660452"/>
              <a:gd name="connsiteY1" fmla="*/ 1477170 h 3866473"/>
              <a:gd name="connsiteX2" fmla="*/ 287121 w 1660452"/>
              <a:gd name="connsiteY2" fmla="*/ 2746677 h 3866473"/>
              <a:gd name="connsiteX3" fmla="*/ 3035 w 1660452"/>
              <a:gd name="connsiteY3" fmla="*/ 3634444 h 3866473"/>
              <a:gd name="connsiteX4" fmla="*/ 189466 w 1660452"/>
              <a:gd name="connsiteY4" fmla="*/ 3794242 h 3866473"/>
              <a:gd name="connsiteX5" fmla="*/ 935191 w 1660452"/>
              <a:gd name="connsiteY5" fmla="*/ 2631267 h 3866473"/>
              <a:gd name="connsiteX6" fmla="*/ 1512239 w 1660452"/>
              <a:gd name="connsiteY6" fmla="*/ 1255228 h 3866473"/>
              <a:gd name="connsiteX7" fmla="*/ 1618764 w 1660452"/>
              <a:gd name="connsiteY7" fmla="*/ 876078 h 3866473"/>
              <a:gd name="connsiteX8" fmla="*/ 1537464 w 1660452"/>
              <a:gd name="connsiteY8" fmla="*/ 71761 h 3866473"/>
              <a:gd name="connsiteX9" fmla="*/ 547942 w 1660452"/>
              <a:gd name="connsiteY9" fmla="*/ 141870 h 3866473"/>
              <a:gd name="connsiteX10" fmla="*/ 535484 w 1660452"/>
              <a:gd name="connsiteY10" fmla="*/ 863057 h 3866473"/>
              <a:gd name="connsiteX0" fmla="*/ 535484 w 1672777"/>
              <a:gd name="connsiteY0" fmla="*/ 863057 h 3866473"/>
              <a:gd name="connsiteX1" fmla="*/ 500185 w 1672777"/>
              <a:gd name="connsiteY1" fmla="*/ 1477170 h 3866473"/>
              <a:gd name="connsiteX2" fmla="*/ 287121 w 1672777"/>
              <a:gd name="connsiteY2" fmla="*/ 2746677 h 3866473"/>
              <a:gd name="connsiteX3" fmla="*/ 3035 w 1672777"/>
              <a:gd name="connsiteY3" fmla="*/ 3634444 h 3866473"/>
              <a:gd name="connsiteX4" fmla="*/ 189466 w 1672777"/>
              <a:gd name="connsiteY4" fmla="*/ 3794242 h 3866473"/>
              <a:gd name="connsiteX5" fmla="*/ 935191 w 1672777"/>
              <a:gd name="connsiteY5" fmla="*/ 2631267 h 3866473"/>
              <a:gd name="connsiteX6" fmla="*/ 1301969 w 1672777"/>
              <a:gd name="connsiteY6" fmla="*/ 1986748 h 3866473"/>
              <a:gd name="connsiteX7" fmla="*/ 1618764 w 1672777"/>
              <a:gd name="connsiteY7" fmla="*/ 876078 h 3866473"/>
              <a:gd name="connsiteX8" fmla="*/ 1537464 w 1672777"/>
              <a:gd name="connsiteY8" fmla="*/ 71761 h 3866473"/>
              <a:gd name="connsiteX9" fmla="*/ 547942 w 1672777"/>
              <a:gd name="connsiteY9" fmla="*/ 141870 h 3866473"/>
              <a:gd name="connsiteX10" fmla="*/ 535484 w 1672777"/>
              <a:gd name="connsiteY10" fmla="*/ 863057 h 3866473"/>
              <a:gd name="connsiteX0" fmla="*/ 535484 w 1672777"/>
              <a:gd name="connsiteY0" fmla="*/ 863057 h 3866473"/>
              <a:gd name="connsiteX1" fmla="*/ 500185 w 1672777"/>
              <a:gd name="connsiteY1" fmla="*/ 1934370 h 3866473"/>
              <a:gd name="connsiteX2" fmla="*/ 287121 w 1672777"/>
              <a:gd name="connsiteY2" fmla="*/ 2746677 h 3866473"/>
              <a:gd name="connsiteX3" fmla="*/ 3035 w 1672777"/>
              <a:gd name="connsiteY3" fmla="*/ 3634444 h 3866473"/>
              <a:gd name="connsiteX4" fmla="*/ 189466 w 1672777"/>
              <a:gd name="connsiteY4" fmla="*/ 3794242 h 3866473"/>
              <a:gd name="connsiteX5" fmla="*/ 935191 w 1672777"/>
              <a:gd name="connsiteY5" fmla="*/ 2631267 h 3866473"/>
              <a:gd name="connsiteX6" fmla="*/ 1301969 w 1672777"/>
              <a:gd name="connsiteY6" fmla="*/ 1986748 h 3866473"/>
              <a:gd name="connsiteX7" fmla="*/ 1618764 w 1672777"/>
              <a:gd name="connsiteY7" fmla="*/ 876078 h 3866473"/>
              <a:gd name="connsiteX8" fmla="*/ 1537464 w 1672777"/>
              <a:gd name="connsiteY8" fmla="*/ 71761 h 3866473"/>
              <a:gd name="connsiteX9" fmla="*/ 547942 w 1672777"/>
              <a:gd name="connsiteY9" fmla="*/ 141870 h 3866473"/>
              <a:gd name="connsiteX10" fmla="*/ 535484 w 1672777"/>
              <a:gd name="connsiteY10" fmla="*/ 863057 h 3866473"/>
              <a:gd name="connsiteX0" fmla="*/ 534369 w 1671662"/>
              <a:gd name="connsiteY0" fmla="*/ 863057 h 3850215"/>
              <a:gd name="connsiteX1" fmla="*/ 499070 w 1671662"/>
              <a:gd name="connsiteY1" fmla="*/ 1934370 h 3850215"/>
              <a:gd name="connsiteX2" fmla="*/ 286006 w 1671662"/>
              <a:gd name="connsiteY2" fmla="*/ 2746677 h 3850215"/>
              <a:gd name="connsiteX3" fmla="*/ 1920 w 1671662"/>
              <a:gd name="connsiteY3" fmla="*/ 3634444 h 3850215"/>
              <a:gd name="connsiteX4" fmla="*/ 188351 w 1671662"/>
              <a:gd name="connsiteY4" fmla="*/ 3794242 h 3850215"/>
              <a:gd name="connsiteX5" fmla="*/ 681753 w 1671662"/>
              <a:gd name="connsiteY5" fmla="*/ 2852247 h 3850215"/>
              <a:gd name="connsiteX6" fmla="*/ 1300854 w 1671662"/>
              <a:gd name="connsiteY6" fmla="*/ 1986748 h 3850215"/>
              <a:gd name="connsiteX7" fmla="*/ 1617649 w 1671662"/>
              <a:gd name="connsiteY7" fmla="*/ 876078 h 3850215"/>
              <a:gd name="connsiteX8" fmla="*/ 1536349 w 1671662"/>
              <a:gd name="connsiteY8" fmla="*/ 71761 h 3850215"/>
              <a:gd name="connsiteX9" fmla="*/ 546827 w 1671662"/>
              <a:gd name="connsiteY9" fmla="*/ 141870 h 3850215"/>
              <a:gd name="connsiteX10" fmla="*/ 534369 w 1671662"/>
              <a:gd name="connsiteY10" fmla="*/ 863057 h 3850215"/>
              <a:gd name="connsiteX0" fmla="*/ 532682 w 1669975"/>
              <a:gd name="connsiteY0" fmla="*/ 863057 h 3851673"/>
              <a:gd name="connsiteX1" fmla="*/ 497383 w 1669975"/>
              <a:gd name="connsiteY1" fmla="*/ 1934370 h 3851673"/>
              <a:gd name="connsiteX2" fmla="*/ 217032 w 1669975"/>
              <a:gd name="connsiteY2" fmla="*/ 2700957 h 3851673"/>
              <a:gd name="connsiteX3" fmla="*/ 233 w 1669975"/>
              <a:gd name="connsiteY3" fmla="*/ 3634444 h 3851673"/>
              <a:gd name="connsiteX4" fmla="*/ 186664 w 1669975"/>
              <a:gd name="connsiteY4" fmla="*/ 3794242 h 3851673"/>
              <a:gd name="connsiteX5" fmla="*/ 680066 w 1669975"/>
              <a:gd name="connsiteY5" fmla="*/ 2852247 h 3851673"/>
              <a:gd name="connsiteX6" fmla="*/ 1299167 w 1669975"/>
              <a:gd name="connsiteY6" fmla="*/ 1986748 h 3851673"/>
              <a:gd name="connsiteX7" fmla="*/ 1615962 w 1669975"/>
              <a:gd name="connsiteY7" fmla="*/ 876078 h 3851673"/>
              <a:gd name="connsiteX8" fmla="*/ 1534662 w 1669975"/>
              <a:gd name="connsiteY8" fmla="*/ 71761 h 3851673"/>
              <a:gd name="connsiteX9" fmla="*/ 545140 w 1669975"/>
              <a:gd name="connsiteY9" fmla="*/ 141870 h 3851673"/>
              <a:gd name="connsiteX10" fmla="*/ 532682 w 1669975"/>
              <a:gd name="connsiteY10" fmla="*/ 863057 h 3851673"/>
              <a:gd name="connsiteX0" fmla="*/ 961442 w 2098735"/>
              <a:gd name="connsiteY0" fmla="*/ 863057 h 3808243"/>
              <a:gd name="connsiteX1" fmla="*/ 926143 w 2098735"/>
              <a:gd name="connsiteY1" fmla="*/ 1934370 h 3808243"/>
              <a:gd name="connsiteX2" fmla="*/ 645792 w 2098735"/>
              <a:gd name="connsiteY2" fmla="*/ 2700957 h 3808243"/>
              <a:gd name="connsiteX3" fmla="*/ 43 w 2098735"/>
              <a:gd name="connsiteY3" fmla="*/ 3367744 h 3808243"/>
              <a:gd name="connsiteX4" fmla="*/ 615424 w 2098735"/>
              <a:gd name="connsiteY4" fmla="*/ 3794242 h 3808243"/>
              <a:gd name="connsiteX5" fmla="*/ 1108826 w 2098735"/>
              <a:gd name="connsiteY5" fmla="*/ 2852247 h 3808243"/>
              <a:gd name="connsiteX6" fmla="*/ 1727927 w 2098735"/>
              <a:gd name="connsiteY6" fmla="*/ 1986748 h 3808243"/>
              <a:gd name="connsiteX7" fmla="*/ 2044722 w 2098735"/>
              <a:gd name="connsiteY7" fmla="*/ 876078 h 3808243"/>
              <a:gd name="connsiteX8" fmla="*/ 1963422 w 2098735"/>
              <a:gd name="connsiteY8" fmla="*/ 71761 h 3808243"/>
              <a:gd name="connsiteX9" fmla="*/ 973900 w 2098735"/>
              <a:gd name="connsiteY9" fmla="*/ 141870 h 3808243"/>
              <a:gd name="connsiteX10" fmla="*/ 961442 w 2098735"/>
              <a:gd name="connsiteY10" fmla="*/ 863057 h 3808243"/>
              <a:gd name="connsiteX0" fmla="*/ 964524 w 2101817"/>
              <a:gd name="connsiteY0" fmla="*/ 863057 h 3395893"/>
              <a:gd name="connsiteX1" fmla="*/ 929225 w 2101817"/>
              <a:gd name="connsiteY1" fmla="*/ 1934370 h 3395893"/>
              <a:gd name="connsiteX2" fmla="*/ 648874 w 2101817"/>
              <a:gd name="connsiteY2" fmla="*/ 2700957 h 3395893"/>
              <a:gd name="connsiteX3" fmla="*/ 3125 w 2101817"/>
              <a:gd name="connsiteY3" fmla="*/ 3367744 h 3395893"/>
              <a:gd name="connsiteX4" fmla="*/ 433469 w 2101817"/>
              <a:gd name="connsiteY4" fmla="*/ 3230362 h 3395893"/>
              <a:gd name="connsiteX5" fmla="*/ 1111908 w 2101817"/>
              <a:gd name="connsiteY5" fmla="*/ 2852247 h 3395893"/>
              <a:gd name="connsiteX6" fmla="*/ 1731009 w 2101817"/>
              <a:gd name="connsiteY6" fmla="*/ 1986748 h 3395893"/>
              <a:gd name="connsiteX7" fmla="*/ 2047804 w 2101817"/>
              <a:gd name="connsiteY7" fmla="*/ 876078 h 3395893"/>
              <a:gd name="connsiteX8" fmla="*/ 1966504 w 2101817"/>
              <a:gd name="connsiteY8" fmla="*/ 71761 h 3395893"/>
              <a:gd name="connsiteX9" fmla="*/ 976982 w 2101817"/>
              <a:gd name="connsiteY9" fmla="*/ 141870 h 3395893"/>
              <a:gd name="connsiteX10" fmla="*/ 964524 w 2101817"/>
              <a:gd name="connsiteY10" fmla="*/ 863057 h 3395893"/>
              <a:gd name="connsiteX0" fmla="*/ 962241 w 2099534"/>
              <a:gd name="connsiteY0" fmla="*/ 863057 h 3397431"/>
              <a:gd name="connsiteX1" fmla="*/ 926942 w 2099534"/>
              <a:gd name="connsiteY1" fmla="*/ 1934370 h 3397431"/>
              <a:gd name="connsiteX2" fmla="*/ 646591 w 2099534"/>
              <a:gd name="connsiteY2" fmla="*/ 2700957 h 3397431"/>
              <a:gd name="connsiteX3" fmla="*/ 842 w 2099534"/>
              <a:gd name="connsiteY3" fmla="*/ 3367744 h 3397431"/>
              <a:gd name="connsiteX4" fmla="*/ 523705 w 2099534"/>
              <a:gd name="connsiteY4" fmla="*/ 3237982 h 3397431"/>
              <a:gd name="connsiteX5" fmla="*/ 1109625 w 2099534"/>
              <a:gd name="connsiteY5" fmla="*/ 2852247 h 3397431"/>
              <a:gd name="connsiteX6" fmla="*/ 1728726 w 2099534"/>
              <a:gd name="connsiteY6" fmla="*/ 1986748 h 3397431"/>
              <a:gd name="connsiteX7" fmla="*/ 2045521 w 2099534"/>
              <a:gd name="connsiteY7" fmla="*/ 876078 h 3397431"/>
              <a:gd name="connsiteX8" fmla="*/ 1964221 w 2099534"/>
              <a:gd name="connsiteY8" fmla="*/ 71761 h 3397431"/>
              <a:gd name="connsiteX9" fmla="*/ 974699 w 2099534"/>
              <a:gd name="connsiteY9" fmla="*/ 141870 h 3397431"/>
              <a:gd name="connsiteX10" fmla="*/ 962241 w 2099534"/>
              <a:gd name="connsiteY10" fmla="*/ 863057 h 3397431"/>
              <a:gd name="connsiteX0" fmla="*/ 962241 w 2099534"/>
              <a:gd name="connsiteY0" fmla="*/ 863057 h 3392243"/>
              <a:gd name="connsiteX1" fmla="*/ 926942 w 2099534"/>
              <a:gd name="connsiteY1" fmla="*/ 1934370 h 3392243"/>
              <a:gd name="connsiteX2" fmla="*/ 646591 w 2099534"/>
              <a:gd name="connsiteY2" fmla="*/ 2777157 h 3392243"/>
              <a:gd name="connsiteX3" fmla="*/ 842 w 2099534"/>
              <a:gd name="connsiteY3" fmla="*/ 3367744 h 3392243"/>
              <a:gd name="connsiteX4" fmla="*/ 523705 w 2099534"/>
              <a:gd name="connsiteY4" fmla="*/ 3237982 h 3392243"/>
              <a:gd name="connsiteX5" fmla="*/ 1109625 w 2099534"/>
              <a:gd name="connsiteY5" fmla="*/ 2852247 h 3392243"/>
              <a:gd name="connsiteX6" fmla="*/ 1728726 w 2099534"/>
              <a:gd name="connsiteY6" fmla="*/ 1986748 h 3392243"/>
              <a:gd name="connsiteX7" fmla="*/ 2045521 w 2099534"/>
              <a:gd name="connsiteY7" fmla="*/ 876078 h 3392243"/>
              <a:gd name="connsiteX8" fmla="*/ 1964221 w 2099534"/>
              <a:gd name="connsiteY8" fmla="*/ 71761 h 3392243"/>
              <a:gd name="connsiteX9" fmla="*/ 974699 w 2099534"/>
              <a:gd name="connsiteY9" fmla="*/ 141870 h 3392243"/>
              <a:gd name="connsiteX10" fmla="*/ 962241 w 2099534"/>
              <a:gd name="connsiteY10" fmla="*/ 863057 h 3392243"/>
              <a:gd name="connsiteX0" fmla="*/ 962241 w 2227202"/>
              <a:gd name="connsiteY0" fmla="*/ 863057 h 3392243"/>
              <a:gd name="connsiteX1" fmla="*/ 926942 w 2227202"/>
              <a:gd name="connsiteY1" fmla="*/ 1934370 h 3392243"/>
              <a:gd name="connsiteX2" fmla="*/ 646591 w 2227202"/>
              <a:gd name="connsiteY2" fmla="*/ 2777157 h 3392243"/>
              <a:gd name="connsiteX3" fmla="*/ 842 w 2227202"/>
              <a:gd name="connsiteY3" fmla="*/ 3367744 h 3392243"/>
              <a:gd name="connsiteX4" fmla="*/ 523705 w 2227202"/>
              <a:gd name="connsiteY4" fmla="*/ 3237982 h 3392243"/>
              <a:gd name="connsiteX5" fmla="*/ 1109625 w 2227202"/>
              <a:gd name="connsiteY5" fmla="*/ 2852247 h 3392243"/>
              <a:gd name="connsiteX6" fmla="*/ 1728726 w 2227202"/>
              <a:gd name="connsiteY6" fmla="*/ 1986748 h 3392243"/>
              <a:gd name="connsiteX7" fmla="*/ 2217539 w 2227202"/>
              <a:gd name="connsiteY7" fmla="*/ 1054248 h 3392243"/>
              <a:gd name="connsiteX8" fmla="*/ 1964221 w 2227202"/>
              <a:gd name="connsiteY8" fmla="*/ 71761 h 3392243"/>
              <a:gd name="connsiteX9" fmla="*/ 974699 w 2227202"/>
              <a:gd name="connsiteY9" fmla="*/ 141870 h 3392243"/>
              <a:gd name="connsiteX10" fmla="*/ 962241 w 2227202"/>
              <a:gd name="connsiteY10" fmla="*/ 863057 h 3392243"/>
              <a:gd name="connsiteX0" fmla="*/ 962241 w 2217634"/>
              <a:gd name="connsiteY0" fmla="*/ 871425 h 3400611"/>
              <a:gd name="connsiteX1" fmla="*/ 926942 w 2217634"/>
              <a:gd name="connsiteY1" fmla="*/ 1942738 h 3400611"/>
              <a:gd name="connsiteX2" fmla="*/ 646591 w 2217634"/>
              <a:gd name="connsiteY2" fmla="*/ 2785525 h 3400611"/>
              <a:gd name="connsiteX3" fmla="*/ 842 w 2217634"/>
              <a:gd name="connsiteY3" fmla="*/ 3376112 h 3400611"/>
              <a:gd name="connsiteX4" fmla="*/ 523705 w 2217634"/>
              <a:gd name="connsiteY4" fmla="*/ 3246350 h 3400611"/>
              <a:gd name="connsiteX5" fmla="*/ 1109625 w 2217634"/>
              <a:gd name="connsiteY5" fmla="*/ 2860615 h 3400611"/>
              <a:gd name="connsiteX6" fmla="*/ 1728726 w 2217634"/>
              <a:gd name="connsiteY6" fmla="*/ 1995116 h 3400611"/>
              <a:gd name="connsiteX7" fmla="*/ 2217539 w 2217634"/>
              <a:gd name="connsiteY7" fmla="*/ 1062616 h 3400611"/>
              <a:gd name="connsiteX8" fmla="*/ 1690672 w 2217634"/>
              <a:gd name="connsiteY8" fmla="*/ 68780 h 3400611"/>
              <a:gd name="connsiteX9" fmla="*/ 974699 w 2217634"/>
              <a:gd name="connsiteY9" fmla="*/ 150238 h 3400611"/>
              <a:gd name="connsiteX10" fmla="*/ 962241 w 2217634"/>
              <a:gd name="connsiteY10" fmla="*/ 871425 h 3400611"/>
              <a:gd name="connsiteX0" fmla="*/ 962241 w 2217634"/>
              <a:gd name="connsiteY0" fmla="*/ 841660 h 3370846"/>
              <a:gd name="connsiteX1" fmla="*/ 926942 w 2217634"/>
              <a:gd name="connsiteY1" fmla="*/ 1912973 h 3370846"/>
              <a:gd name="connsiteX2" fmla="*/ 646591 w 2217634"/>
              <a:gd name="connsiteY2" fmla="*/ 2755760 h 3370846"/>
              <a:gd name="connsiteX3" fmla="*/ 842 w 2217634"/>
              <a:gd name="connsiteY3" fmla="*/ 3346347 h 3370846"/>
              <a:gd name="connsiteX4" fmla="*/ 523705 w 2217634"/>
              <a:gd name="connsiteY4" fmla="*/ 3216585 h 3370846"/>
              <a:gd name="connsiteX5" fmla="*/ 1109625 w 2217634"/>
              <a:gd name="connsiteY5" fmla="*/ 2830850 h 3370846"/>
              <a:gd name="connsiteX6" fmla="*/ 1728726 w 2217634"/>
              <a:gd name="connsiteY6" fmla="*/ 1965351 h 3370846"/>
              <a:gd name="connsiteX7" fmla="*/ 2217539 w 2217634"/>
              <a:gd name="connsiteY7" fmla="*/ 1032851 h 3370846"/>
              <a:gd name="connsiteX8" fmla="*/ 1690672 w 2217634"/>
              <a:gd name="connsiteY8" fmla="*/ 39015 h 3370846"/>
              <a:gd name="connsiteX9" fmla="*/ 1136048 w 2217634"/>
              <a:gd name="connsiteY9" fmla="*/ 284611 h 3370846"/>
              <a:gd name="connsiteX10" fmla="*/ 962241 w 2217634"/>
              <a:gd name="connsiteY10" fmla="*/ 841660 h 3370846"/>
              <a:gd name="connsiteX0" fmla="*/ 1052825 w 2217634"/>
              <a:gd name="connsiteY0" fmla="*/ 767397 h 3369672"/>
              <a:gd name="connsiteX1" fmla="*/ 926942 w 2217634"/>
              <a:gd name="connsiteY1" fmla="*/ 1911799 h 3369672"/>
              <a:gd name="connsiteX2" fmla="*/ 646591 w 2217634"/>
              <a:gd name="connsiteY2" fmla="*/ 2754586 h 3369672"/>
              <a:gd name="connsiteX3" fmla="*/ 842 w 2217634"/>
              <a:gd name="connsiteY3" fmla="*/ 3345173 h 3369672"/>
              <a:gd name="connsiteX4" fmla="*/ 523705 w 2217634"/>
              <a:gd name="connsiteY4" fmla="*/ 3215411 h 3369672"/>
              <a:gd name="connsiteX5" fmla="*/ 1109625 w 2217634"/>
              <a:gd name="connsiteY5" fmla="*/ 2829676 h 3369672"/>
              <a:gd name="connsiteX6" fmla="*/ 1728726 w 2217634"/>
              <a:gd name="connsiteY6" fmla="*/ 1964177 h 3369672"/>
              <a:gd name="connsiteX7" fmla="*/ 2217539 w 2217634"/>
              <a:gd name="connsiteY7" fmla="*/ 1031677 h 3369672"/>
              <a:gd name="connsiteX8" fmla="*/ 1690672 w 2217634"/>
              <a:gd name="connsiteY8" fmla="*/ 37841 h 3369672"/>
              <a:gd name="connsiteX9" fmla="*/ 1136048 w 2217634"/>
              <a:gd name="connsiteY9" fmla="*/ 283437 h 3369672"/>
              <a:gd name="connsiteX10" fmla="*/ 1052825 w 2217634"/>
              <a:gd name="connsiteY10" fmla="*/ 767397 h 3369672"/>
              <a:gd name="connsiteX0" fmla="*/ 1052825 w 2217634"/>
              <a:gd name="connsiteY0" fmla="*/ 767397 h 3369672"/>
              <a:gd name="connsiteX1" fmla="*/ 1329898 w 2217634"/>
              <a:gd name="connsiteY1" fmla="*/ 1552712 h 3369672"/>
              <a:gd name="connsiteX2" fmla="*/ 646591 w 2217634"/>
              <a:gd name="connsiteY2" fmla="*/ 2754586 h 3369672"/>
              <a:gd name="connsiteX3" fmla="*/ 842 w 2217634"/>
              <a:gd name="connsiteY3" fmla="*/ 3345173 h 3369672"/>
              <a:gd name="connsiteX4" fmla="*/ 523705 w 2217634"/>
              <a:gd name="connsiteY4" fmla="*/ 3215411 h 3369672"/>
              <a:gd name="connsiteX5" fmla="*/ 1109625 w 2217634"/>
              <a:gd name="connsiteY5" fmla="*/ 2829676 h 3369672"/>
              <a:gd name="connsiteX6" fmla="*/ 1728726 w 2217634"/>
              <a:gd name="connsiteY6" fmla="*/ 1964177 h 3369672"/>
              <a:gd name="connsiteX7" fmla="*/ 2217539 w 2217634"/>
              <a:gd name="connsiteY7" fmla="*/ 1031677 h 3369672"/>
              <a:gd name="connsiteX8" fmla="*/ 1690672 w 2217634"/>
              <a:gd name="connsiteY8" fmla="*/ 37841 h 3369672"/>
              <a:gd name="connsiteX9" fmla="*/ 1136048 w 2217634"/>
              <a:gd name="connsiteY9" fmla="*/ 283437 h 3369672"/>
              <a:gd name="connsiteX10" fmla="*/ 1052825 w 2217634"/>
              <a:gd name="connsiteY10" fmla="*/ 767397 h 3369672"/>
              <a:gd name="connsiteX0" fmla="*/ 1061865 w 2226674"/>
              <a:gd name="connsiteY0" fmla="*/ 767397 h 3375349"/>
              <a:gd name="connsiteX1" fmla="*/ 1338938 w 2226674"/>
              <a:gd name="connsiteY1" fmla="*/ 1552712 h 3375349"/>
              <a:gd name="connsiteX2" fmla="*/ 1007926 w 2226674"/>
              <a:gd name="connsiteY2" fmla="*/ 2671268 h 3375349"/>
              <a:gd name="connsiteX3" fmla="*/ 9882 w 2226674"/>
              <a:gd name="connsiteY3" fmla="*/ 3345173 h 3375349"/>
              <a:gd name="connsiteX4" fmla="*/ 532745 w 2226674"/>
              <a:gd name="connsiteY4" fmla="*/ 3215411 h 3375349"/>
              <a:gd name="connsiteX5" fmla="*/ 1118665 w 2226674"/>
              <a:gd name="connsiteY5" fmla="*/ 2829676 h 3375349"/>
              <a:gd name="connsiteX6" fmla="*/ 1737766 w 2226674"/>
              <a:gd name="connsiteY6" fmla="*/ 1964177 h 3375349"/>
              <a:gd name="connsiteX7" fmla="*/ 2226579 w 2226674"/>
              <a:gd name="connsiteY7" fmla="*/ 1031677 h 3375349"/>
              <a:gd name="connsiteX8" fmla="*/ 1699712 w 2226674"/>
              <a:gd name="connsiteY8" fmla="*/ 37841 h 3375349"/>
              <a:gd name="connsiteX9" fmla="*/ 1145088 w 2226674"/>
              <a:gd name="connsiteY9" fmla="*/ 283437 h 3375349"/>
              <a:gd name="connsiteX10" fmla="*/ 1061865 w 2226674"/>
              <a:gd name="connsiteY10" fmla="*/ 767397 h 3375349"/>
              <a:gd name="connsiteX0" fmla="*/ 1061865 w 2233819"/>
              <a:gd name="connsiteY0" fmla="*/ 767397 h 3375349"/>
              <a:gd name="connsiteX1" fmla="*/ 1338938 w 2233819"/>
              <a:gd name="connsiteY1" fmla="*/ 1552712 h 3375349"/>
              <a:gd name="connsiteX2" fmla="*/ 1007926 w 2233819"/>
              <a:gd name="connsiteY2" fmla="*/ 2671268 h 3375349"/>
              <a:gd name="connsiteX3" fmla="*/ 9882 w 2233819"/>
              <a:gd name="connsiteY3" fmla="*/ 3345173 h 3375349"/>
              <a:gd name="connsiteX4" fmla="*/ 532745 w 2233819"/>
              <a:gd name="connsiteY4" fmla="*/ 3215411 h 3375349"/>
              <a:gd name="connsiteX5" fmla="*/ 1118665 w 2233819"/>
              <a:gd name="connsiteY5" fmla="*/ 2829676 h 3375349"/>
              <a:gd name="connsiteX6" fmla="*/ 1945166 w 2233819"/>
              <a:gd name="connsiteY6" fmla="*/ 2260960 h 3375349"/>
              <a:gd name="connsiteX7" fmla="*/ 2226579 w 2233819"/>
              <a:gd name="connsiteY7" fmla="*/ 1031677 h 3375349"/>
              <a:gd name="connsiteX8" fmla="*/ 1699712 w 2233819"/>
              <a:gd name="connsiteY8" fmla="*/ 37841 h 3375349"/>
              <a:gd name="connsiteX9" fmla="*/ 1145088 w 2233819"/>
              <a:gd name="connsiteY9" fmla="*/ 283437 h 3375349"/>
              <a:gd name="connsiteX10" fmla="*/ 1061865 w 2233819"/>
              <a:gd name="connsiteY10" fmla="*/ 767397 h 3375349"/>
              <a:gd name="connsiteX0" fmla="*/ 1062341 w 2233510"/>
              <a:gd name="connsiteY0" fmla="*/ 767397 h 3372963"/>
              <a:gd name="connsiteX1" fmla="*/ 1339414 w 2233510"/>
              <a:gd name="connsiteY1" fmla="*/ 1552712 h 3372963"/>
              <a:gd name="connsiteX2" fmla="*/ 1008402 w 2233510"/>
              <a:gd name="connsiteY2" fmla="*/ 2671268 h 3372963"/>
              <a:gd name="connsiteX3" fmla="*/ 10358 w 2233510"/>
              <a:gd name="connsiteY3" fmla="*/ 3345173 h 3372963"/>
              <a:gd name="connsiteX4" fmla="*/ 533221 w 2233510"/>
              <a:gd name="connsiteY4" fmla="*/ 3215411 h 3372963"/>
              <a:gd name="connsiteX5" fmla="*/ 1256811 w 2233510"/>
              <a:gd name="connsiteY5" fmla="*/ 2950659 h 3372963"/>
              <a:gd name="connsiteX6" fmla="*/ 1945642 w 2233510"/>
              <a:gd name="connsiteY6" fmla="*/ 2260960 h 3372963"/>
              <a:gd name="connsiteX7" fmla="*/ 2227055 w 2233510"/>
              <a:gd name="connsiteY7" fmla="*/ 1031677 h 3372963"/>
              <a:gd name="connsiteX8" fmla="*/ 1700188 w 2233510"/>
              <a:gd name="connsiteY8" fmla="*/ 37841 h 3372963"/>
              <a:gd name="connsiteX9" fmla="*/ 1145564 w 2233510"/>
              <a:gd name="connsiteY9" fmla="*/ 283437 h 3372963"/>
              <a:gd name="connsiteX10" fmla="*/ 1062341 w 2233510"/>
              <a:gd name="connsiteY10" fmla="*/ 767397 h 3372963"/>
              <a:gd name="connsiteX0" fmla="*/ 1057453 w 2228622"/>
              <a:gd name="connsiteY0" fmla="*/ 767397 h 3374883"/>
              <a:gd name="connsiteX1" fmla="*/ 1334526 w 2228622"/>
              <a:gd name="connsiteY1" fmla="*/ 1552712 h 3374883"/>
              <a:gd name="connsiteX2" fmla="*/ 1003514 w 2228622"/>
              <a:gd name="connsiteY2" fmla="*/ 2671268 h 3374883"/>
              <a:gd name="connsiteX3" fmla="*/ 5470 w 2228622"/>
              <a:gd name="connsiteY3" fmla="*/ 3345173 h 3374883"/>
              <a:gd name="connsiteX4" fmla="*/ 631790 w 2228622"/>
              <a:gd name="connsiteY4" fmla="*/ 3225326 h 3374883"/>
              <a:gd name="connsiteX5" fmla="*/ 1251923 w 2228622"/>
              <a:gd name="connsiteY5" fmla="*/ 2950659 h 3374883"/>
              <a:gd name="connsiteX6" fmla="*/ 1940754 w 2228622"/>
              <a:gd name="connsiteY6" fmla="*/ 2260960 h 3374883"/>
              <a:gd name="connsiteX7" fmla="*/ 2222167 w 2228622"/>
              <a:gd name="connsiteY7" fmla="*/ 1031677 h 3374883"/>
              <a:gd name="connsiteX8" fmla="*/ 1695300 w 2228622"/>
              <a:gd name="connsiteY8" fmla="*/ 37841 h 3374883"/>
              <a:gd name="connsiteX9" fmla="*/ 1140676 w 2228622"/>
              <a:gd name="connsiteY9" fmla="*/ 283437 h 3374883"/>
              <a:gd name="connsiteX10" fmla="*/ 1057453 w 2228622"/>
              <a:gd name="connsiteY10" fmla="*/ 767397 h 3374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28622" h="3374883">
                <a:moveTo>
                  <a:pt x="1057453" y="767397"/>
                </a:moveTo>
                <a:cubicBezTo>
                  <a:pt x="1089761" y="978943"/>
                  <a:pt x="1343516" y="1235400"/>
                  <a:pt x="1334526" y="1552712"/>
                </a:cubicBezTo>
                <a:cubicBezTo>
                  <a:pt x="1325536" y="1870024"/>
                  <a:pt x="1225023" y="2372525"/>
                  <a:pt x="1003514" y="2671268"/>
                </a:cubicBezTo>
                <a:cubicBezTo>
                  <a:pt x="782005" y="2970011"/>
                  <a:pt x="67424" y="3252830"/>
                  <a:pt x="5470" y="3345173"/>
                </a:cubicBezTo>
                <a:cubicBezTo>
                  <a:pt x="-56484" y="3437516"/>
                  <a:pt x="424048" y="3291078"/>
                  <a:pt x="631790" y="3225326"/>
                </a:cubicBezTo>
                <a:cubicBezTo>
                  <a:pt x="839532" y="3159574"/>
                  <a:pt x="1033762" y="3111387"/>
                  <a:pt x="1251923" y="2950659"/>
                </a:cubicBezTo>
                <a:cubicBezTo>
                  <a:pt x="1470084" y="2789931"/>
                  <a:pt x="1779047" y="2580790"/>
                  <a:pt x="1940754" y="2260960"/>
                </a:cubicBezTo>
                <a:cubicBezTo>
                  <a:pt x="2102461" y="1941130"/>
                  <a:pt x="2263076" y="1402197"/>
                  <a:pt x="2222167" y="1031677"/>
                </a:cubicBezTo>
                <a:cubicBezTo>
                  <a:pt x="2181258" y="661157"/>
                  <a:pt x="1908364" y="172486"/>
                  <a:pt x="1695300" y="37841"/>
                </a:cubicBezTo>
                <a:cubicBezTo>
                  <a:pt x="1482236" y="-96804"/>
                  <a:pt x="1246984" y="161844"/>
                  <a:pt x="1140676" y="283437"/>
                </a:cubicBezTo>
                <a:cubicBezTo>
                  <a:pt x="1034368" y="405030"/>
                  <a:pt x="1025145" y="555851"/>
                  <a:pt x="1057453" y="767397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23559A-1CD4-F9B3-025D-E0349C120138}"/>
              </a:ext>
            </a:extLst>
          </p:cNvPr>
          <p:cNvSpPr/>
          <p:nvPr/>
        </p:nvSpPr>
        <p:spPr>
          <a:xfrm rot="20641392" flipH="1">
            <a:off x="4767292" y="2433610"/>
            <a:ext cx="1116044" cy="1565699"/>
          </a:xfrm>
          <a:custGeom>
            <a:avLst/>
            <a:gdLst>
              <a:gd name="connsiteX0" fmla="*/ 791544 w 1089016"/>
              <a:gd name="connsiteY0" fmla="*/ 20028 h 1565699"/>
              <a:gd name="connsiteX1" fmla="*/ 400926 w 1089016"/>
              <a:gd name="connsiteY1" fmla="*/ 170948 h 1565699"/>
              <a:gd name="connsiteX2" fmla="*/ 152352 w 1089016"/>
              <a:gd name="connsiteY2" fmla="*/ 685853 h 1565699"/>
              <a:gd name="connsiteX3" fmla="*/ 258884 w 1089016"/>
              <a:gd name="connsiteY3" fmla="*/ 694730 h 1565699"/>
              <a:gd name="connsiteX4" fmla="*/ 72453 w 1089016"/>
              <a:gd name="connsiteY4" fmla="*/ 1111981 h 1565699"/>
              <a:gd name="connsiteX5" fmla="*/ 338783 w 1089016"/>
              <a:gd name="connsiteY5" fmla="*/ 978816 h 1565699"/>
              <a:gd name="connsiteX6" fmla="*/ 241128 w 1089016"/>
              <a:gd name="connsiteY6" fmla="*/ 1174125 h 1565699"/>
              <a:gd name="connsiteX7" fmla="*/ 1431 w 1089016"/>
              <a:gd name="connsiteY7" fmla="*/ 1529231 h 1565699"/>
              <a:gd name="connsiteX8" fmla="*/ 143474 w 1089016"/>
              <a:gd name="connsiteY8" fmla="*/ 1458210 h 1565699"/>
              <a:gd name="connsiteX9" fmla="*/ 187862 w 1089016"/>
              <a:gd name="connsiteY9" fmla="*/ 1520354 h 1565699"/>
              <a:gd name="connsiteX10" fmla="*/ 294394 w 1089016"/>
              <a:gd name="connsiteY10" fmla="*/ 1440455 h 1565699"/>
              <a:gd name="connsiteX11" fmla="*/ 365416 w 1089016"/>
              <a:gd name="connsiteY11" fmla="*/ 1484843 h 1565699"/>
              <a:gd name="connsiteX12" fmla="*/ 347660 w 1089016"/>
              <a:gd name="connsiteY12" fmla="*/ 1538109 h 1565699"/>
              <a:gd name="connsiteX13" fmla="*/ 498581 w 1089016"/>
              <a:gd name="connsiteY13" fmla="*/ 1493721 h 1565699"/>
              <a:gd name="connsiteX14" fmla="*/ 560725 w 1089016"/>
              <a:gd name="connsiteY14" fmla="*/ 1564742 h 1565699"/>
              <a:gd name="connsiteX15" fmla="*/ 729400 w 1089016"/>
              <a:gd name="connsiteY15" fmla="*/ 1431577 h 1565699"/>
              <a:gd name="connsiteX16" fmla="*/ 756033 w 1089016"/>
              <a:gd name="connsiteY16" fmla="*/ 1475965 h 1565699"/>
              <a:gd name="connsiteX17" fmla="*/ 969097 w 1089016"/>
              <a:gd name="connsiteY17" fmla="*/ 1191880 h 1565699"/>
              <a:gd name="connsiteX18" fmla="*/ 1084507 w 1089016"/>
              <a:gd name="connsiteY18" fmla="*/ 561565 h 1565699"/>
              <a:gd name="connsiteX19" fmla="*/ 791544 w 1089016"/>
              <a:gd name="connsiteY19" fmla="*/ 20028 h 1565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89016" h="1565699">
                <a:moveTo>
                  <a:pt x="791544" y="20028"/>
                </a:moveTo>
                <a:cubicBezTo>
                  <a:pt x="677614" y="-45075"/>
                  <a:pt x="507458" y="59977"/>
                  <a:pt x="400926" y="170948"/>
                </a:cubicBezTo>
                <a:cubicBezTo>
                  <a:pt x="294394" y="281919"/>
                  <a:pt x="176026" y="598556"/>
                  <a:pt x="152352" y="685853"/>
                </a:cubicBezTo>
                <a:cubicBezTo>
                  <a:pt x="128678" y="773150"/>
                  <a:pt x="272200" y="623709"/>
                  <a:pt x="258884" y="694730"/>
                </a:cubicBezTo>
                <a:cubicBezTo>
                  <a:pt x="245568" y="765751"/>
                  <a:pt x="59137" y="1064633"/>
                  <a:pt x="72453" y="1111981"/>
                </a:cubicBezTo>
                <a:cubicBezTo>
                  <a:pt x="85769" y="1159329"/>
                  <a:pt x="310671" y="968459"/>
                  <a:pt x="338783" y="978816"/>
                </a:cubicBezTo>
                <a:cubicBezTo>
                  <a:pt x="366895" y="989173"/>
                  <a:pt x="297353" y="1082389"/>
                  <a:pt x="241128" y="1174125"/>
                </a:cubicBezTo>
                <a:cubicBezTo>
                  <a:pt x="184903" y="1265861"/>
                  <a:pt x="17707" y="1481884"/>
                  <a:pt x="1431" y="1529231"/>
                </a:cubicBezTo>
                <a:cubicBezTo>
                  <a:pt x="-14845" y="1576579"/>
                  <a:pt x="112402" y="1459689"/>
                  <a:pt x="143474" y="1458210"/>
                </a:cubicBezTo>
                <a:cubicBezTo>
                  <a:pt x="174546" y="1456731"/>
                  <a:pt x="162709" y="1523313"/>
                  <a:pt x="187862" y="1520354"/>
                </a:cubicBezTo>
                <a:cubicBezTo>
                  <a:pt x="213015" y="1517395"/>
                  <a:pt x="264802" y="1446373"/>
                  <a:pt x="294394" y="1440455"/>
                </a:cubicBezTo>
                <a:cubicBezTo>
                  <a:pt x="323986" y="1434537"/>
                  <a:pt x="356538" y="1468567"/>
                  <a:pt x="365416" y="1484843"/>
                </a:cubicBezTo>
                <a:cubicBezTo>
                  <a:pt x="374294" y="1501119"/>
                  <a:pt x="325466" y="1536629"/>
                  <a:pt x="347660" y="1538109"/>
                </a:cubicBezTo>
                <a:cubicBezTo>
                  <a:pt x="369854" y="1539589"/>
                  <a:pt x="463070" y="1489282"/>
                  <a:pt x="498581" y="1493721"/>
                </a:cubicBezTo>
                <a:cubicBezTo>
                  <a:pt x="534092" y="1498160"/>
                  <a:pt x="522255" y="1575099"/>
                  <a:pt x="560725" y="1564742"/>
                </a:cubicBezTo>
                <a:cubicBezTo>
                  <a:pt x="599195" y="1554385"/>
                  <a:pt x="696849" y="1446373"/>
                  <a:pt x="729400" y="1431577"/>
                </a:cubicBezTo>
                <a:cubicBezTo>
                  <a:pt x="761951" y="1416781"/>
                  <a:pt x="716084" y="1515914"/>
                  <a:pt x="756033" y="1475965"/>
                </a:cubicBezTo>
                <a:cubicBezTo>
                  <a:pt x="795982" y="1436016"/>
                  <a:pt x="914351" y="1344280"/>
                  <a:pt x="969097" y="1191880"/>
                </a:cubicBezTo>
                <a:cubicBezTo>
                  <a:pt x="1023843" y="1039480"/>
                  <a:pt x="1109660" y="755394"/>
                  <a:pt x="1084507" y="561565"/>
                </a:cubicBezTo>
                <a:cubicBezTo>
                  <a:pt x="1059354" y="367736"/>
                  <a:pt x="905474" y="85131"/>
                  <a:pt x="791544" y="20028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156F72C-FD2B-72B2-23A0-79D2A2BD2B30}"/>
              </a:ext>
            </a:extLst>
          </p:cNvPr>
          <p:cNvSpPr/>
          <p:nvPr/>
        </p:nvSpPr>
        <p:spPr>
          <a:xfrm rot="3465969">
            <a:off x="2903470" y="1678569"/>
            <a:ext cx="1089016" cy="1565699"/>
          </a:xfrm>
          <a:custGeom>
            <a:avLst/>
            <a:gdLst>
              <a:gd name="connsiteX0" fmla="*/ 791544 w 1089016"/>
              <a:gd name="connsiteY0" fmla="*/ 20028 h 1565699"/>
              <a:gd name="connsiteX1" fmla="*/ 400926 w 1089016"/>
              <a:gd name="connsiteY1" fmla="*/ 170948 h 1565699"/>
              <a:gd name="connsiteX2" fmla="*/ 152352 w 1089016"/>
              <a:gd name="connsiteY2" fmla="*/ 685853 h 1565699"/>
              <a:gd name="connsiteX3" fmla="*/ 258884 w 1089016"/>
              <a:gd name="connsiteY3" fmla="*/ 694730 h 1565699"/>
              <a:gd name="connsiteX4" fmla="*/ 72453 w 1089016"/>
              <a:gd name="connsiteY4" fmla="*/ 1111981 h 1565699"/>
              <a:gd name="connsiteX5" fmla="*/ 338783 w 1089016"/>
              <a:gd name="connsiteY5" fmla="*/ 978816 h 1565699"/>
              <a:gd name="connsiteX6" fmla="*/ 241128 w 1089016"/>
              <a:gd name="connsiteY6" fmla="*/ 1174125 h 1565699"/>
              <a:gd name="connsiteX7" fmla="*/ 1431 w 1089016"/>
              <a:gd name="connsiteY7" fmla="*/ 1529231 h 1565699"/>
              <a:gd name="connsiteX8" fmla="*/ 143474 w 1089016"/>
              <a:gd name="connsiteY8" fmla="*/ 1458210 h 1565699"/>
              <a:gd name="connsiteX9" fmla="*/ 187862 w 1089016"/>
              <a:gd name="connsiteY9" fmla="*/ 1520354 h 1565699"/>
              <a:gd name="connsiteX10" fmla="*/ 294394 w 1089016"/>
              <a:gd name="connsiteY10" fmla="*/ 1440455 h 1565699"/>
              <a:gd name="connsiteX11" fmla="*/ 365416 w 1089016"/>
              <a:gd name="connsiteY11" fmla="*/ 1484843 h 1565699"/>
              <a:gd name="connsiteX12" fmla="*/ 347660 w 1089016"/>
              <a:gd name="connsiteY12" fmla="*/ 1538109 h 1565699"/>
              <a:gd name="connsiteX13" fmla="*/ 498581 w 1089016"/>
              <a:gd name="connsiteY13" fmla="*/ 1493721 h 1565699"/>
              <a:gd name="connsiteX14" fmla="*/ 560725 w 1089016"/>
              <a:gd name="connsiteY14" fmla="*/ 1564742 h 1565699"/>
              <a:gd name="connsiteX15" fmla="*/ 729400 w 1089016"/>
              <a:gd name="connsiteY15" fmla="*/ 1431577 h 1565699"/>
              <a:gd name="connsiteX16" fmla="*/ 756033 w 1089016"/>
              <a:gd name="connsiteY16" fmla="*/ 1475965 h 1565699"/>
              <a:gd name="connsiteX17" fmla="*/ 969097 w 1089016"/>
              <a:gd name="connsiteY17" fmla="*/ 1191880 h 1565699"/>
              <a:gd name="connsiteX18" fmla="*/ 1084507 w 1089016"/>
              <a:gd name="connsiteY18" fmla="*/ 561565 h 1565699"/>
              <a:gd name="connsiteX19" fmla="*/ 791544 w 1089016"/>
              <a:gd name="connsiteY19" fmla="*/ 20028 h 1565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89016" h="1565699">
                <a:moveTo>
                  <a:pt x="791544" y="20028"/>
                </a:moveTo>
                <a:cubicBezTo>
                  <a:pt x="677614" y="-45075"/>
                  <a:pt x="507458" y="59977"/>
                  <a:pt x="400926" y="170948"/>
                </a:cubicBezTo>
                <a:cubicBezTo>
                  <a:pt x="294394" y="281919"/>
                  <a:pt x="176026" y="598556"/>
                  <a:pt x="152352" y="685853"/>
                </a:cubicBezTo>
                <a:cubicBezTo>
                  <a:pt x="128678" y="773150"/>
                  <a:pt x="272200" y="623709"/>
                  <a:pt x="258884" y="694730"/>
                </a:cubicBezTo>
                <a:cubicBezTo>
                  <a:pt x="245568" y="765751"/>
                  <a:pt x="59137" y="1064633"/>
                  <a:pt x="72453" y="1111981"/>
                </a:cubicBezTo>
                <a:cubicBezTo>
                  <a:pt x="85769" y="1159329"/>
                  <a:pt x="310671" y="968459"/>
                  <a:pt x="338783" y="978816"/>
                </a:cubicBezTo>
                <a:cubicBezTo>
                  <a:pt x="366895" y="989173"/>
                  <a:pt x="297353" y="1082389"/>
                  <a:pt x="241128" y="1174125"/>
                </a:cubicBezTo>
                <a:cubicBezTo>
                  <a:pt x="184903" y="1265861"/>
                  <a:pt x="17707" y="1481884"/>
                  <a:pt x="1431" y="1529231"/>
                </a:cubicBezTo>
                <a:cubicBezTo>
                  <a:pt x="-14845" y="1576579"/>
                  <a:pt x="112402" y="1459689"/>
                  <a:pt x="143474" y="1458210"/>
                </a:cubicBezTo>
                <a:cubicBezTo>
                  <a:pt x="174546" y="1456731"/>
                  <a:pt x="162709" y="1523313"/>
                  <a:pt x="187862" y="1520354"/>
                </a:cubicBezTo>
                <a:cubicBezTo>
                  <a:pt x="213015" y="1517395"/>
                  <a:pt x="264802" y="1446373"/>
                  <a:pt x="294394" y="1440455"/>
                </a:cubicBezTo>
                <a:cubicBezTo>
                  <a:pt x="323986" y="1434537"/>
                  <a:pt x="356538" y="1468567"/>
                  <a:pt x="365416" y="1484843"/>
                </a:cubicBezTo>
                <a:cubicBezTo>
                  <a:pt x="374294" y="1501119"/>
                  <a:pt x="325466" y="1536629"/>
                  <a:pt x="347660" y="1538109"/>
                </a:cubicBezTo>
                <a:cubicBezTo>
                  <a:pt x="369854" y="1539589"/>
                  <a:pt x="463070" y="1489282"/>
                  <a:pt x="498581" y="1493721"/>
                </a:cubicBezTo>
                <a:cubicBezTo>
                  <a:pt x="534092" y="1498160"/>
                  <a:pt x="522255" y="1575099"/>
                  <a:pt x="560725" y="1564742"/>
                </a:cubicBezTo>
                <a:cubicBezTo>
                  <a:pt x="599195" y="1554385"/>
                  <a:pt x="696849" y="1446373"/>
                  <a:pt x="729400" y="1431577"/>
                </a:cubicBezTo>
                <a:cubicBezTo>
                  <a:pt x="761951" y="1416781"/>
                  <a:pt x="716084" y="1515914"/>
                  <a:pt x="756033" y="1475965"/>
                </a:cubicBezTo>
                <a:cubicBezTo>
                  <a:pt x="795982" y="1436016"/>
                  <a:pt x="914351" y="1344280"/>
                  <a:pt x="969097" y="1191880"/>
                </a:cubicBezTo>
                <a:cubicBezTo>
                  <a:pt x="1023843" y="1039480"/>
                  <a:pt x="1109660" y="755394"/>
                  <a:pt x="1084507" y="561565"/>
                </a:cubicBezTo>
                <a:cubicBezTo>
                  <a:pt x="1059354" y="367736"/>
                  <a:pt x="905474" y="85131"/>
                  <a:pt x="791544" y="20028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culpin Fish Facts - A-Z Animals">
            <a:extLst>
              <a:ext uri="{FF2B5EF4-FFF2-40B4-BE49-F238E27FC236}">
                <a16:creationId xmlns:a16="http://schemas.microsoft.com/office/drawing/2014/main" id="{4DC99ADC-4495-B206-CB95-4E3BD9521A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28" r="33751"/>
          <a:stretch/>
        </p:blipFill>
        <p:spPr bwMode="auto">
          <a:xfrm rot="13420098">
            <a:off x="6951214" y="420458"/>
            <a:ext cx="4049831" cy="584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3878EA7-5766-DC94-049A-D2F92540C59A}"/>
              </a:ext>
            </a:extLst>
          </p:cNvPr>
          <p:cNvSpPr/>
          <p:nvPr/>
        </p:nvSpPr>
        <p:spPr>
          <a:xfrm rot="1924767">
            <a:off x="4057091" y="773555"/>
            <a:ext cx="1731321" cy="2087242"/>
          </a:xfrm>
          <a:custGeom>
            <a:avLst/>
            <a:gdLst>
              <a:gd name="connsiteX0" fmla="*/ 933543 w 2294179"/>
              <a:gd name="connsiteY0" fmla="*/ 2719042 h 2765973"/>
              <a:gd name="connsiteX1" fmla="*/ 143431 w 2294179"/>
              <a:gd name="connsiteY1" fmla="*/ 2221892 h 2765973"/>
              <a:gd name="connsiteX2" fmla="*/ 10266 w 2294179"/>
              <a:gd name="connsiteY2" fmla="*/ 1600455 h 2765973"/>
              <a:gd name="connsiteX3" fmla="*/ 276596 w 2294179"/>
              <a:gd name="connsiteY3" fmla="*/ 996774 h 2765973"/>
              <a:gd name="connsiteX4" fmla="*/ 711602 w 2294179"/>
              <a:gd name="connsiteY4" fmla="*/ 455236 h 2765973"/>
              <a:gd name="connsiteX5" fmla="*/ 933543 w 2294179"/>
              <a:gd name="connsiteY5" fmla="*/ 171151 h 2765973"/>
              <a:gd name="connsiteX6" fmla="*/ 1341916 w 2294179"/>
              <a:gd name="connsiteY6" fmla="*/ 2475 h 2765973"/>
              <a:gd name="connsiteX7" fmla="*/ 1883454 w 2294179"/>
              <a:gd name="connsiteY7" fmla="*/ 295438 h 2765973"/>
              <a:gd name="connsiteX8" fmla="*/ 2132029 w 2294179"/>
              <a:gd name="connsiteY8" fmla="*/ 677178 h 2765973"/>
              <a:gd name="connsiteX9" fmla="*/ 2265194 w 2294179"/>
              <a:gd name="connsiteY9" fmla="*/ 907997 h 2765973"/>
              <a:gd name="connsiteX10" fmla="*/ 2185295 w 2294179"/>
              <a:gd name="connsiteY10" fmla="*/ 1165450 h 2765973"/>
              <a:gd name="connsiteX11" fmla="*/ 2291827 w 2294179"/>
              <a:gd name="connsiteY11" fmla="*/ 1884541 h 2765973"/>
              <a:gd name="connsiteX12" fmla="*/ 2061007 w 2294179"/>
              <a:gd name="connsiteY12" fmla="*/ 2461589 h 2765973"/>
              <a:gd name="connsiteX13" fmla="*/ 1386304 w 2294179"/>
              <a:gd name="connsiteY13" fmla="*/ 2719042 h 2765973"/>
              <a:gd name="connsiteX14" fmla="*/ 933543 w 2294179"/>
              <a:gd name="connsiteY14" fmla="*/ 2719042 h 2765973"/>
              <a:gd name="connsiteX0" fmla="*/ 933543 w 2294179"/>
              <a:gd name="connsiteY0" fmla="*/ 2719144 h 2766075"/>
              <a:gd name="connsiteX1" fmla="*/ 143431 w 2294179"/>
              <a:gd name="connsiteY1" fmla="*/ 2221994 h 2766075"/>
              <a:gd name="connsiteX2" fmla="*/ 10266 w 2294179"/>
              <a:gd name="connsiteY2" fmla="*/ 1600557 h 2766075"/>
              <a:gd name="connsiteX3" fmla="*/ 276596 w 2294179"/>
              <a:gd name="connsiteY3" fmla="*/ 996876 h 2766075"/>
              <a:gd name="connsiteX4" fmla="*/ 593171 w 2294179"/>
              <a:gd name="connsiteY4" fmla="*/ 487917 h 2766075"/>
              <a:gd name="connsiteX5" fmla="*/ 933543 w 2294179"/>
              <a:gd name="connsiteY5" fmla="*/ 171253 h 2766075"/>
              <a:gd name="connsiteX6" fmla="*/ 1341916 w 2294179"/>
              <a:gd name="connsiteY6" fmla="*/ 2577 h 2766075"/>
              <a:gd name="connsiteX7" fmla="*/ 1883454 w 2294179"/>
              <a:gd name="connsiteY7" fmla="*/ 295540 h 2766075"/>
              <a:gd name="connsiteX8" fmla="*/ 2132029 w 2294179"/>
              <a:gd name="connsiteY8" fmla="*/ 677280 h 2766075"/>
              <a:gd name="connsiteX9" fmla="*/ 2265194 w 2294179"/>
              <a:gd name="connsiteY9" fmla="*/ 908099 h 2766075"/>
              <a:gd name="connsiteX10" fmla="*/ 2185295 w 2294179"/>
              <a:gd name="connsiteY10" fmla="*/ 1165552 h 2766075"/>
              <a:gd name="connsiteX11" fmla="*/ 2291827 w 2294179"/>
              <a:gd name="connsiteY11" fmla="*/ 1884643 h 2766075"/>
              <a:gd name="connsiteX12" fmla="*/ 2061007 w 2294179"/>
              <a:gd name="connsiteY12" fmla="*/ 2461691 h 2766075"/>
              <a:gd name="connsiteX13" fmla="*/ 1386304 w 2294179"/>
              <a:gd name="connsiteY13" fmla="*/ 2719144 h 2766075"/>
              <a:gd name="connsiteX14" fmla="*/ 933543 w 2294179"/>
              <a:gd name="connsiteY14" fmla="*/ 2719144 h 2766075"/>
              <a:gd name="connsiteX0" fmla="*/ 933543 w 2294398"/>
              <a:gd name="connsiteY0" fmla="*/ 2719144 h 2766075"/>
              <a:gd name="connsiteX1" fmla="*/ 143431 w 2294398"/>
              <a:gd name="connsiteY1" fmla="*/ 2221994 h 2766075"/>
              <a:gd name="connsiteX2" fmla="*/ 10266 w 2294398"/>
              <a:gd name="connsiteY2" fmla="*/ 1600557 h 2766075"/>
              <a:gd name="connsiteX3" fmla="*/ 276596 w 2294398"/>
              <a:gd name="connsiteY3" fmla="*/ 996876 h 2766075"/>
              <a:gd name="connsiteX4" fmla="*/ 593171 w 2294398"/>
              <a:gd name="connsiteY4" fmla="*/ 487917 h 2766075"/>
              <a:gd name="connsiteX5" fmla="*/ 933543 w 2294398"/>
              <a:gd name="connsiteY5" fmla="*/ 171253 h 2766075"/>
              <a:gd name="connsiteX6" fmla="*/ 1341916 w 2294398"/>
              <a:gd name="connsiteY6" fmla="*/ 2577 h 2766075"/>
              <a:gd name="connsiteX7" fmla="*/ 1883454 w 2294398"/>
              <a:gd name="connsiteY7" fmla="*/ 295540 h 2766075"/>
              <a:gd name="connsiteX8" fmla="*/ 2132029 w 2294398"/>
              <a:gd name="connsiteY8" fmla="*/ 677280 h 2766075"/>
              <a:gd name="connsiteX9" fmla="*/ 2192886 w 2294398"/>
              <a:gd name="connsiteY9" fmla="*/ 925651 h 2766075"/>
              <a:gd name="connsiteX10" fmla="*/ 2185295 w 2294398"/>
              <a:gd name="connsiteY10" fmla="*/ 1165552 h 2766075"/>
              <a:gd name="connsiteX11" fmla="*/ 2291827 w 2294398"/>
              <a:gd name="connsiteY11" fmla="*/ 1884643 h 2766075"/>
              <a:gd name="connsiteX12" fmla="*/ 2061007 w 2294398"/>
              <a:gd name="connsiteY12" fmla="*/ 2461691 h 2766075"/>
              <a:gd name="connsiteX13" fmla="*/ 1386304 w 2294398"/>
              <a:gd name="connsiteY13" fmla="*/ 2719144 h 2766075"/>
              <a:gd name="connsiteX14" fmla="*/ 933543 w 2294398"/>
              <a:gd name="connsiteY14" fmla="*/ 2719144 h 276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94398" h="2766075">
                <a:moveTo>
                  <a:pt x="933543" y="2719144"/>
                </a:moveTo>
                <a:cubicBezTo>
                  <a:pt x="726398" y="2636286"/>
                  <a:pt x="297310" y="2408425"/>
                  <a:pt x="143431" y="2221994"/>
                </a:cubicBezTo>
                <a:cubicBezTo>
                  <a:pt x="-10449" y="2035563"/>
                  <a:pt x="-11928" y="1804743"/>
                  <a:pt x="10266" y="1600557"/>
                </a:cubicBezTo>
                <a:cubicBezTo>
                  <a:pt x="32460" y="1396371"/>
                  <a:pt x="179445" y="1182316"/>
                  <a:pt x="276596" y="996876"/>
                </a:cubicBezTo>
                <a:cubicBezTo>
                  <a:pt x="373747" y="811436"/>
                  <a:pt x="483680" y="625521"/>
                  <a:pt x="593171" y="487917"/>
                </a:cubicBezTo>
                <a:cubicBezTo>
                  <a:pt x="702662" y="350313"/>
                  <a:pt x="808752" y="252143"/>
                  <a:pt x="933543" y="171253"/>
                </a:cubicBezTo>
                <a:cubicBezTo>
                  <a:pt x="1058334" y="90363"/>
                  <a:pt x="1183598" y="-18137"/>
                  <a:pt x="1341916" y="2577"/>
                </a:cubicBezTo>
                <a:cubicBezTo>
                  <a:pt x="1500234" y="23291"/>
                  <a:pt x="1751769" y="183090"/>
                  <a:pt x="1883454" y="295540"/>
                </a:cubicBezTo>
                <a:cubicBezTo>
                  <a:pt x="2015139" y="407990"/>
                  <a:pt x="2080457" y="572262"/>
                  <a:pt x="2132029" y="677280"/>
                </a:cubicBezTo>
                <a:cubicBezTo>
                  <a:pt x="2183601" y="782299"/>
                  <a:pt x="2184008" y="844272"/>
                  <a:pt x="2192886" y="925651"/>
                </a:cubicBezTo>
                <a:cubicBezTo>
                  <a:pt x="2201764" y="1007030"/>
                  <a:pt x="2168805" y="1005720"/>
                  <a:pt x="2185295" y="1165552"/>
                </a:cubicBezTo>
                <a:cubicBezTo>
                  <a:pt x="2201785" y="1325384"/>
                  <a:pt x="2312542" y="1668620"/>
                  <a:pt x="2291827" y="1884643"/>
                </a:cubicBezTo>
                <a:cubicBezTo>
                  <a:pt x="2271112" y="2100666"/>
                  <a:pt x="2211927" y="2322608"/>
                  <a:pt x="2061007" y="2461691"/>
                </a:cubicBezTo>
                <a:cubicBezTo>
                  <a:pt x="1910087" y="2600774"/>
                  <a:pt x="1574215" y="2680674"/>
                  <a:pt x="1386304" y="2719144"/>
                </a:cubicBezTo>
                <a:cubicBezTo>
                  <a:pt x="1198393" y="2757614"/>
                  <a:pt x="1140688" y="2802002"/>
                  <a:pt x="933543" y="2719144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73C64E3-7CC2-07A2-BB20-3AB363D8B4AF}"/>
              </a:ext>
            </a:extLst>
          </p:cNvPr>
          <p:cNvSpPr/>
          <p:nvPr/>
        </p:nvSpPr>
        <p:spPr>
          <a:xfrm rot="21120130" flipH="1">
            <a:off x="4384709" y="921702"/>
            <a:ext cx="3422582" cy="4589514"/>
          </a:xfrm>
          <a:custGeom>
            <a:avLst/>
            <a:gdLst>
              <a:gd name="connsiteX0" fmla="*/ 408810 w 3422582"/>
              <a:gd name="connsiteY0" fmla="*/ 16683 h 4589514"/>
              <a:gd name="connsiteX1" fmla="*/ 176256 w 3422582"/>
              <a:gd name="connsiteY1" fmla="*/ 108529 h 4589514"/>
              <a:gd name="connsiteX2" fmla="*/ 5903 w 3422582"/>
              <a:gd name="connsiteY2" fmla="*/ 540773 h 4589514"/>
              <a:gd name="connsiteX3" fmla="*/ 47834 w 3422582"/>
              <a:gd name="connsiteY3" fmla="*/ 881948 h 4589514"/>
              <a:gd name="connsiteX4" fmla="*/ 133359 w 3422582"/>
              <a:gd name="connsiteY4" fmla="*/ 1054921 h 4589514"/>
              <a:gd name="connsiteX5" fmla="*/ 254290 w 3422582"/>
              <a:gd name="connsiteY5" fmla="*/ 1189750 h 4589514"/>
              <a:gd name="connsiteX6" fmla="*/ 542127 w 3422582"/>
              <a:gd name="connsiteY6" fmla="*/ 1656703 h 4589514"/>
              <a:gd name="connsiteX7" fmla="*/ 608274 w 3422582"/>
              <a:gd name="connsiteY7" fmla="*/ 1715487 h 4589514"/>
              <a:gd name="connsiteX8" fmla="*/ 596982 w 3422582"/>
              <a:gd name="connsiteY8" fmla="*/ 1728715 h 4589514"/>
              <a:gd name="connsiteX9" fmla="*/ 370846 w 3422582"/>
              <a:gd name="connsiteY9" fmla="*/ 2100839 h 4589514"/>
              <a:gd name="connsiteX10" fmla="*/ 477733 w 3422582"/>
              <a:gd name="connsiteY10" fmla="*/ 2124785 h 4589514"/>
              <a:gd name="connsiteX11" fmla="*/ 230606 w 3422582"/>
              <a:gd name="connsiteY11" fmla="*/ 2511476 h 4589514"/>
              <a:gd name="connsiteX12" fmla="*/ 519388 w 3422582"/>
              <a:gd name="connsiteY12" fmla="*/ 2417487 h 4589514"/>
              <a:gd name="connsiteX13" fmla="*/ 393168 w 3422582"/>
              <a:gd name="connsiteY13" fmla="*/ 2597013 h 4589514"/>
              <a:gd name="connsiteX14" fmla="*/ 100608 w 3422582"/>
              <a:gd name="connsiteY14" fmla="*/ 2914583 h 4589514"/>
              <a:gd name="connsiteX15" fmla="*/ 254625 w 3422582"/>
              <a:gd name="connsiteY15" fmla="*/ 2864456 h 4589514"/>
              <a:gd name="connsiteX16" fmla="*/ 291048 w 3422582"/>
              <a:gd name="connsiteY16" fmla="*/ 2932313 h 4589514"/>
              <a:gd name="connsiteX17" fmla="*/ 410258 w 3422582"/>
              <a:gd name="connsiteY17" fmla="*/ 2868342 h 4589514"/>
              <a:gd name="connsiteX18" fmla="*/ 476177 w 3422582"/>
              <a:gd name="connsiteY18" fmla="*/ 2922404 h 4589514"/>
              <a:gd name="connsiteX19" fmla="*/ 450762 w 3422582"/>
              <a:gd name="connsiteY19" fmla="*/ 2972628 h 4589514"/>
              <a:gd name="connsiteX20" fmla="*/ 610093 w 3422582"/>
              <a:gd name="connsiteY20" fmla="*/ 2950139 h 4589514"/>
              <a:gd name="connsiteX21" fmla="*/ 663304 w 3422582"/>
              <a:gd name="connsiteY21" fmla="*/ 3029313 h 4589514"/>
              <a:gd name="connsiteX22" fmla="*/ 852977 w 3422582"/>
              <a:gd name="connsiteY22" fmla="*/ 2921432 h 4589514"/>
              <a:gd name="connsiteX23" fmla="*/ 873845 w 3422582"/>
              <a:gd name="connsiteY23" fmla="*/ 2969179 h 4589514"/>
              <a:gd name="connsiteX24" fmla="*/ 1129517 w 3422582"/>
              <a:gd name="connsiteY24" fmla="*/ 2718153 h 4589514"/>
              <a:gd name="connsiteX25" fmla="*/ 1312375 w 3422582"/>
              <a:gd name="connsiteY25" fmla="*/ 2267687 h 4589514"/>
              <a:gd name="connsiteX26" fmla="*/ 1319764 w 3422582"/>
              <a:gd name="connsiteY26" fmla="*/ 2229647 h 4589514"/>
              <a:gd name="connsiteX27" fmla="*/ 1324450 w 3422582"/>
              <a:gd name="connsiteY27" fmla="*/ 2239805 h 4589514"/>
              <a:gd name="connsiteX28" fmla="*/ 1481037 w 3422582"/>
              <a:gd name="connsiteY28" fmla="*/ 2767343 h 4589514"/>
              <a:gd name="connsiteX29" fmla="*/ 1181147 w 3422582"/>
              <a:gd name="connsiteY29" fmla="*/ 3885899 h 4589514"/>
              <a:gd name="connsiteX30" fmla="*/ 276939 w 3422582"/>
              <a:gd name="connsiteY30" fmla="*/ 4559804 h 4589514"/>
              <a:gd name="connsiteX31" fmla="*/ 844372 w 3422582"/>
              <a:gd name="connsiteY31" fmla="*/ 4439957 h 4589514"/>
              <a:gd name="connsiteX32" fmla="*/ 1406200 w 3422582"/>
              <a:gd name="connsiteY32" fmla="*/ 4165290 h 4589514"/>
              <a:gd name="connsiteX33" fmla="*/ 2030267 w 3422582"/>
              <a:gd name="connsiteY33" fmla="*/ 3475591 h 4589514"/>
              <a:gd name="connsiteX34" fmla="*/ 2285222 w 3422582"/>
              <a:gd name="connsiteY34" fmla="*/ 2246308 h 4589514"/>
              <a:gd name="connsiteX35" fmla="*/ 2105045 w 3422582"/>
              <a:gd name="connsiteY35" fmla="*/ 1660937 h 4589514"/>
              <a:gd name="connsiteX36" fmla="*/ 2100869 w 3422582"/>
              <a:gd name="connsiteY36" fmla="*/ 1653150 h 4589514"/>
              <a:gd name="connsiteX37" fmla="*/ 2153846 w 3422582"/>
              <a:gd name="connsiteY37" fmla="*/ 1680857 h 4589514"/>
              <a:gd name="connsiteX38" fmla="*/ 2708090 w 3422582"/>
              <a:gd name="connsiteY38" fmla="*/ 1798854 h 4589514"/>
              <a:gd name="connsiteX39" fmla="*/ 3054598 w 3422582"/>
              <a:gd name="connsiteY39" fmla="*/ 1721185 h 4589514"/>
              <a:gd name="connsiteX40" fmla="*/ 3025055 w 3422582"/>
              <a:gd name="connsiteY40" fmla="*/ 1678678 h 4589514"/>
              <a:gd name="connsiteX41" fmla="*/ 3215724 w 3422582"/>
              <a:gd name="connsiteY41" fmla="*/ 1579533 h 4589514"/>
              <a:gd name="connsiteX42" fmla="*/ 3176472 w 3422582"/>
              <a:gd name="connsiteY42" fmla="*/ 1493713 h 4589514"/>
              <a:gd name="connsiteX43" fmla="*/ 3278901 w 3422582"/>
              <a:gd name="connsiteY43" fmla="*/ 1374315 h 4589514"/>
              <a:gd name="connsiteX44" fmla="*/ 3223041 w 3422582"/>
              <a:gd name="connsiteY44" fmla="*/ 1368640 h 4589514"/>
              <a:gd name="connsiteX45" fmla="*/ 3211719 w 3422582"/>
              <a:gd name="connsiteY45" fmla="*/ 1285657 h 4589514"/>
              <a:gd name="connsiteX46" fmla="*/ 3328307 w 3422582"/>
              <a:gd name="connsiteY46" fmla="*/ 1221312 h 4589514"/>
              <a:gd name="connsiteX47" fmla="*/ 3289861 w 3422582"/>
              <a:gd name="connsiteY47" fmla="*/ 1155327 h 4589514"/>
              <a:gd name="connsiteX48" fmla="*/ 3412931 w 3422582"/>
              <a:gd name="connsiteY48" fmla="*/ 1054957 h 4589514"/>
              <a:gd name="connsiteX49" fmla="*/ 2990728 w 3422582"/>
              <a:gd name="connsiteY49" fmla="*/ 1127758 h 4589514"/>
              <a:gd name="connsiteX50" fmla="*/ 2772546 w 3422582"/>
              <a:gd name="connsiteY50" fmla="*/ 1136632 h 4589514"/>
              <a:gd name="connsiteX51" fmla="*/ 3003302 w 3422582"/>
              <a:gd name="connsiteY51" fmla="*/ 948440 h 4589514"/>
              <a:gd name="connsiteX52" fmla="*/ 2546297 w 3422582"/>
              <a:gd name="connsiteY52" fmla="*/ 947159 h 4589514"/>
              <a:gd name="connsiteX53" fmla="*/ 2581934 w 3422582"/>
              <a:gd name="connsiteY53" fmla="*/ 846373 h 4589514"/>
              <a:gd name="connsiteX54" fmla="*/ 2072877 w 3422582"/>
              <a:gd name="connsiteY54" fmla="*/ 845618 h 4589514"/>
              <a:gd name="connsiteX55" fmla="*/ 2010373 w 3422582"/>
              <a:gd name="connsiteY55" fmla="*/ 861671 h 4589514"/>
              <a:gd name="connsiteX56" fmla="*/ 1938928 w 3422582"/>
              <a:gd name="connsiteY56" fmla="*/ 893894 h 4589514"/>
              <a:gd name="connsiteX57" fmla="*/ 1941009 w 3422582"/>
              <a:gd name="connsiteY57" fmla="*/ 882864 h 4589514"/>
              <a:gd name="connsiteX58" fmla="*/ 1946484 w 3422582"/>
              <a:gd name="connsiteY58" fmla="*/ 807757 h 4589514"/>
              <a:gd name="connsiteX59" fmla="*/ 1721467 w 3422582"/>
              <a:gd name="connsiteY59" fmla="*/ 384251 h 4589514"/>
              <a:gd name="connsiteX60" fmla="*/ 1274412 w 3422582"/>
              <a:gd name="connsiteY60" fmla="*/ 165078 h 4589514"/>
              <a:gd name="connsiteX61" fmla="*/ 844362 w 3422582"/>
              <a:gd name="connsiteY61" fmla="*/ 25007 h 4589514"/>
              <a:gd name="connsiteX62" fmla="*/ 493993 w 3422582"/>
              <a:gd name="connsiteY62" fmla="*/ 7527 h 4589514"/>
              <a:gd name="connsiteX63" fmla="*/ 408810 w 3422582"/>
              <a:gd name="connsiteY63" fmla="*/ 16683 h 458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3422582" h="4589514">
                <a:moveTo>
                  <a:pt x="408810" y="16683"/>
                </a:moveTo>
                <a:cubicBezTo>
                  <a:pt x="322854" y="26218"/>
                  <a:pt x="237268" y="41874"/>
                  <a:pt x="176256" y="108529"/>
                </a:cubicBezTo>
                <a:cubicBezTo>
                  <a:pt x="94908" y="197403"/>
                  <a:pt x="27307" y="411870"/>
                  <a:pt x="5903" y="540773"/>
                </a:cubicBezTo>
                <a:cubicBezTo>
                  <a:pt x="-15500" y="669675"/>
                  <a:pt x="26592" y="796257"/>
                  <a:pt x="47834" y="881948"/>
                </a:cubicBezTo>
                <a:cubicBezTo>
                  <a:pt x="69077" y="967640"/>
                  <a:pt x="98950" y="1003620"/>
                  <a:pt x="133359" y="1054921"/>
                </a:cubicBezTo>
                <a:cubicBezTo>
                  <a:pt x="167768" y="1106222"/>
                  <a:pt x="186162" y="1089453"/>
                  <a:pt x="254290" y="1189750"/>
                </a:cubicBezTo>
                <a:cubicBezTo>
                  <a:pt x="322418" y="1290047"/>
                  <a:pt x="425218" y="1542036"/>
                  <a:pt x="542127" y="1656703"/>
                </a:cubicBezTo>
                <a:lnTo>
                  <a:pt x="608274" y="1715487"/>
                </a:lnTo>
                <a:lnTo>
                  <a:pt x="596982" y="1728715"/>
                </a:lnTo>
                <a:cubicBezTo>
                  <a:pt x="497028" y="1856035"/>
                  <a:pt x="397954" y="2038526"/>
                  <a:pt x="370846" y="2100839"/>
                </a:cubicBezTo>
                <a:cubicBezTo>
                  <a:pt x="334702" y="2183923"/>
                  <a:pt x="501106" y="2056346"/>
                  <a:pt x="477733" y="2124785"/>
                </a:cubicBezTo>
                <a:cubicBezTo>
                  <a:pt x="454360" y="2193224"/>
                  <a:pt x="223664" y="2462692"/>
                  <a:pt x="230606" y="2511476"/>
                </a:cubicBezTo>
                <a:cubicBezTo>
                  <a:pt x="237548" y="2560260"/>
                  <a:pt x="492295" y="2403231"/>
                  <a:pt x="519388" y="2417487"/>
                </a:cubicBezTo>
                <a:cubicBezTo>
                  <a:pt x="546481" y="2431743"/>
                  <a:pt x="462964" y="2514164"/>
                  <a:pt x="393168" y="2597013"/>
                </a:cubicBezTo>
                <a:cubicBezTo>
                  <a:pt x="323371" y="2679863"/>
                  <a:pt x="123698" y="2870010"/>
                  <a:pt x="100608" y="2914583"/>
                </a:cubicBezTo>
                <a:cubicBezTo>
                  <a:pt x="77517" y="2959158"/>
                  <a:pt x="222885" y="2861501"/>
                  <a:pt x="254625" y="2864456"/>
                </a:cubicBezTo>
                <a:cubicBezTo>
                  <a:pt x="286365" y="2867412"/>
                  <a:pt x="265110" y="2931665"/>
                  <a:pt x="291048" y="2932313"/>
                </a:cubicBezTo>
                <a:cubicBezTo>
                  <a:pt x="316987" y="2932961"/>
                  <a:pt x="379404" y="2869993"/>
                  <a:pt x="410258" y="2868342"/>
                </a:cubicBezTo>
                <a:cubicBezTo>
                  <a:pt x="441113" y="2866691"/>
                  <a:pt x="469426" y="2905022"/>
                  <a:pt x="476177" y="2922404"/>
                </a:cubicBezTo>
                <a:cubicBezTo>
                  <a:pt x="482928" y="2939785"/>
                  <a:pt x="428443" y="2968005"/>
                  <a:pt x="450762" y="2972628"/>
                </a:cubicBezTo>
                <a:cubicBezTo>
                  <a:pt x="473082" y="2977251"/>
                  <a:pt x="574669" y="2940691"/>
                  <a:pt x="610093" y="2950139"/>
                </a:cubicBezTo>
                <a:cubicBezTo>
                  <a:pt x="645517" y="2959587"/>
                  <a:pt x="622824" y="3034097"/>
                  <a:pt x="663304" y="3029313"/>
                </a:cubicBezTo>
                <a:cubicBezTo>
                  <a:pt x="703785" y="3024529"/>
                  <a:pt x="817887" y="2931454"/>
                  <a:pt x="852977" y="2921432"/>
                </a:cubicBezTo>
                <a:cubicBezTo>
                  <a:pt x="888067" y="2911410"/>
                  <a:pt x="827756" y="3003058"/>
                  <a:pt x="873845" y="2969179"/>
                </a:cubicBezTo>
                <a:cubicBezTo>
                  <a:pt x="919935" y="2935299"/>
                  <a:pt x="1052801" y="2861290"/>
                  <a:pt x="1129517" y="2718153"/>
                </a:cubicBezTo>
                <a:cubicBezTo>
                  <a:pt x="1187054" y="2610801"/>
                  <a:pt x="1272611" y="2432578"/>
                  <a:pt x="1312375" y="2267687"/>
                </a:cubicBezTo>
                <a:lnTo>
                  <a:pt x="1319764" y="2229647"/>
                </a:lnTo>
                <a:lnTo>
                  <a:pt x="1324450" y="2239805"/>
                </a:lnTo>
                <a:cubicBezTo>
                  <a:pt x="1398233" y="2394475"/>
                  <a:pt x="1486127" y="2569023"/>
                  <a:pt x="1481037" y="2767343"/>
                </a:cubicBezTo>
                <a:cubicBezTo>
                  <a:pt x="1472892" y="3084655"/>
                  <a:pt x="1381829" y="3587156"/>
                  <a:pt x="1181147" y="3885899"/>
                </a:cubicBezTo>
                <a:cubicBezTo>
                  <a:pt x="980464" y="4184642"/>
                  <a:pt x="333068" y="4467461"/>
                  <a:pt x="276939" y="4559804"/>
                </a:cubicBezTo>
                <a:cubicBezTo>
                  <a:pt x="220810" y="4652147"/>
                  <a:pt x="656162" y="4505709"/>
                  <a:pt x="844372" y="4439957"/>
                </a:cubicBezTo>
                <a:cubicBezTo>
                  <a:pt x="1032582" y="4374205"/>
                  <a:pt x="1208551" y="4326018"/>
                  <a:pt x="1406200" y="4165290"/>
                </a:cubicBezTo>
                <a:cubicBezTo>
                  <a:pt x="1603850" y="4004562"/>
                  <a:pt x="1883764" y="3795421"/>
                  <a:pt x="2030267" y="3475591"/>
                </a:cubicBezTo>
                <a:cubicBezTo>
                  <a:pt x="2176770" y="3155761"/>
                  <a:pt x="2322284" y="2616828"/>
                  <a:pt x="2285222" y="2246308"/>
                </a:cubicBezTo>
                <a:cubicBezTo>
                  <a:pt x="2266690" y="2061048"/>
                  <a:pt x="2195616" y="1846250"/>
                  <a:pt x="2105045" y="1660937"/>
                </a:cubicBezTo>
                <a:lnTo>
                  <a:pt x="2100869" y="1653150"/>
                </a:lnTo>
                <a:lnTo>
                  <a:pt x="2153846" y="1680857"/>
                </a:lnTo>
                <a:cubicBezTo>
                  <a:pt x="2323867" y="1757041"/>
                  <a:pt x="2566829" y="1787795"/>
                  <a:pt x="2708090" y="1798854"/>
                </a:cubicBezTo>
                <a:cubicBezTo>
                  <a:pt x="2869531" y="1811493"/>
                  <a:pt x="3001771" y="1741214"/>
                  <a:pt x="3054598" y="1721185"/>
                </a:cubicBezTo>
                <a:cubicBezTo>
                  <a:pt x="3107425" y="1701155"/>
                  <a:pt x="2998201" y="1702286"/>
                  <a:pt x="3025055" y="1678678"/>
                </a:cubicBezTo>
                <a:cubicBezTo>
                  <a:pt x="3051909" y="1655069"/>
                  <a:pt x="3190488" y="1610361"/>
                  <a:pt x="3215724" y="1579533"/>
                </a:cubicBezTo>
                <a:cubicBezTo>
                  <a:pt x="3240960" y="1548705"/>
                  <a:pt x="3165943" y="1527916"/>
                  <a:pt x="3176472" y="1493713"/>
                </a:cubicBezTo>
                <a:cubicBezTo>
                  <a:pt x="3187002" y="1459509"/>
                  <a:pt x="3271140" y="1395160"/>
                  <a:pt x="3278901" y="1374315"/>
                </a:cubicBezTo>
                <a:cubicBezTo>
                  <a:pt x="3286662" y="1353469"/>
                  <a:pt x="3234238" y="1383417"/>
                  <a:pt x="3223041" y="1368640"/>
                </a:cubicBezTo>
                <a:cubicBezTo>
                  <a:pt x="3211844" y="1353863"/>
                  <a:pt x="3194175" y="1310211"/>
                  <a:pt x="3211719" y="1285657"/>
                </a:cubicBezTo>
                <a:cubicBezTo>
                  <a:pt x="3229263" y="1261102"/>
                  <a:pt x="3315284" y="1243034"/>
                  <a:pt x="3328307" y="1221312"/>
                </a:cubicBezTo>
                <a:cubicBezTo>
                  <a:pt x="3341330" y="1199591"/>
                  <a:pt x="3275758" y="1183053"/>
                  <a:pt x="3289861" y="1155327"/>
                </a:cubicBezTo>
                <a:cubicBezTo>
                  <a:pt x="3303965" y="1127601"/>
                  <a:pt x="3462787" y="1059552"/>
                  <a:pt x="3412931" y="1054957"/>
                </a:cubicBezTo>
                <a:cubicBezTo>
                  <a:pt x="3363076" y="1050363"/>
                  <a:pt x="3097459" y="1114146"/>
                  <a:pt x="2990728" y="1127758"/>
                </a:cubicBezTo>
                <a:cubicBezTo>
                  <a:pt x="2883998" y="1141370"/>
                  <a:pt x="2770451" y="1166518"/>
                  <a:pt x="2772546" y="1136632"/>
                </a:cubicBezTo>
                <a:cubicBezTo>
                  <a:pt x="2774642" y="1106746"/>
                  <a:pt x="3041011" y="980018"/>
                  <a:pt x="3003302" y="948440"/>
                </a:cubicBezTo>
                <a:cubicBezTo>
                  <a:pt x="2965593" y="916861"/>
                  <a:pt x="2616525" y="964171"/>
                  <a:pt x="2546297" y="947159"/>
                </a:cubicBezTo>
                <a:cubicBezTo>
                  <a:pt x="2476070" y="930148"/>
                  <a:pt x="2671255" y="860620"/>
                  <a:pt x="2581934" y="846373"/>
                </a:cubicBezTo>
                <a:cubicBezTo>
                  <a:pt x="2503778" y="833906"/>
                  <a:pt x="2235749" y="815471"/>
                  <a:pt x="2072877" y="845618"/>
                </a:cubicBezTo>
                <a:cubicBezTo>
                  <a:pt x="2049609" y="849924"/>
                  <a:pt x="2028488" y="855223"/>
                  <a:pt x="2010373" y="861671"/>
                </a:cubicBezTo>
                <a:lnTo>
                  <a:pt x="1938928" y="893894"/>
                </a:lnTo>
                <a:lnTo>
                  <a:pt x="1941009" y="882864"/>
                </a:lnTo>
                <a:cubicBezTo>
                  <a:pt x="1944747" y="855820"/>
                  <a:pt x="1946700" y="830557"/>
                  <a:pt x="1946484" y="807757"/>
                </a:cubicBezTo>
                <a:cubicBezTo>
                  <a:pt x="1944762" y="625356"/>
                  <a:pt x="1833479" y="491364"/>
                  <a:pt x="1721467" y="384251"/>
                </a:cubicBezTo>
                <a:cubicBezTo>
                  <a:pt x="1609455" y="277137"/>
                  <a:pt x="1420596" y="224952"/>
                  <a:pt x="1274412" y="165078"/>
                </a:cubicBezTo>
                <a:cubicBezTo>
                  <a:pt x="1128227" y="105204"/>
                  <a:pt x="974432" y="51266"/>
                  <a:pt x="844362" y="25007"/>
                </a:cubicBezTo>
                <a:cubicBezTo>
                  <a:pt x="714293" y="-1252"/>
                  <a:pt x="605345" y="-6394"/>
                  <a:pt x="493993" y="7527"/>
                </a:cubicBezTo>
                <a:cubicBezTo>
                  <a:pt x="466156" y="11007"/>
                  <a:pt x="437462" y="13505"/>
                  <a:pt x="408810" y="16683"/>
                </a:cubicBezTo>
                <a:close/>
              </a:path>
            </a:pathLst>
          </a:custGeom>
          <a:blipFill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0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ACB0AF4-AC23-523A-E788-97A467F933E8}"/>
              </a:ext>
            </a:extLst>
          </p:cNvPr>
          <p:cNvSpPr/>
          <p:nvPr/>
        </p:nvSpPr>
        <p:spPr>
          <a:xfrm rot="21120130" flipH="1">
            <a:off x="4384709" y="921702"/>
            <a:ext cx="3422582" cy="4589514"/>
          </a:xfrm>
          <a:custGeom>
            <a:avLst/>
            <a:gdLst>
              <a:gd name="connsiteX0" fmla="*/ 408810 w 3422582"/>
              <a:gd name="connsiteY0" fmla="*/ 16683 h 4589514"/>
              <a:gd name="connsiteX1" fmla="*/ 176256 w 3422582"/>
              <a:gd name="connsiteY1" fmla="*/ 108529 h 4589514"/>
              <a:gd name="connsiteX2" fmla="*/ 5903 w 3422582"/>
              <a:gd name="connsiteY2" fmla="*/ 540773 h 4589514"/>
              <a:gd name="connsiteX3" fmla="*/ 47834 w 3422582"/>
              <a:gd name="connsiteY3" fmla="*/ 881948 h 4589514"/>
              <a:gd name="connsiteX4" fmla="*/ 133359 w 3422582"/>
              <a:gd name="connsiteY4" fmla="*/ 1054921 h 4589514"/>
              <a:gd name="connsiteX5" fmla="*/ 254290 w 3422582"/>
              <a:gd name="connsiteY5" fmla="*/ 1189750 h 4589514"/>
              <a:gd name="connsiteX6" fmla="*/ 542127 w 3422582"/>
              <a:gd name="connsiteY6" fmla="*/ 1656703 h 4589514"/>
              <a:gd name="connsiteX7" fmla="*/ 608274 w 3422582"/>
              <a:gd name="connsiteY7" fmla="*/ 1715487 h 4589514"/>
              <a:gd name="connsiteX8" fmla="*/ 596982 w 3422582"/>
              <a:gd name="connsiteY8" fmla="*/ 1728715 h 4589514"/>
              <a:gd name="connsiteX9" fmla="*/ 370846 w 3422582"/>
              <a:gd name="connsiteY9" fmla="*/ 2100839 h 4589514"/>
              <a:gd name="connsiteX10" fmla="*/ 477733 w 3422582"/>
              <a:gd name="connsiteY10" fmla="*/ 2124785 h 4589514"/>
              <a:gd name="connsiteX11" fmla="*/ 230606 w 3422582"/>
              <a:gd name="connsiteY11" fmla="*/ 2511476 h 4589514"/>
              <a:gd name="connsiteX12" fmla="*/ 519388 w 3422582"/>
              <a:gd name="connsiteY12" fmla="*/ 2417487 h 4589514"/>
              <a:gd name="connsiteX13" fmla="*/ 393168 w 3422582"/>
              <a:gd name="connsiteY13" fmla="*/ 2597013 h 4589514"/>
              <a:gd name="connsiteX14" fmla="*/ 100608 w 3422582"/>
              <a:gd name="connsiteY14" fmla="*/ 2914583 h 4589514"/>
              <a:gd name="connsiteX15" fmla="*/ 254625 w 3422582"/>
              <a:gd name="connsiteY15" fmla="*/ 2864456 h 4589514"/>
              <a:gd name="connsiteX16" fmla="*/ 291048 w 3422582"/>
              <a:gd name="connsiteY16" fmla="*/ 2932313 h 4589514"/>
              <a:gd name="connsiteX17" fmla="*/ 410258 w 3422582"/>
              <a:gd name="connsiteY17" fmla="*/ 2868342 h 4589514"/>
              <a:gd name="connsiteX18" fmla="*/ 476177 w 3422582"/>
              <a:gd name="connsiteY18" fmla="*/ 2922404 h 4589514"/>
              <a:gd name="connsiteX19" fmla="*/ 450762 w 3422582"/>
              <a:gd name="connsiteY19" fmla="*/ 2972628 h 4589514"/>
              <a:gd name="connsiteX20" fmla="*/ 610093 w 3422582"/>
              <a:gd name="connsiteY20" fmla="*/ 2950139 h 4589514"/>
              <a:gd name="connsiteX21" fmla="*/ 663304 w 3422582"/>
              <a:gd name="connsiteY21" fmla="*/ 3029313 h 4589514"/>
              <a:gd name="connsiteX22" fmla="*/ 852977 w 3422582"/>
              <a:gd name="connsiteY22" fmla="*/ 2921432 h 4589514"/>
              <a:gd name="connsiteX23" fmla="*/ 873845 w 3422582"/>
              <a:gd name="connsiteY23" fmla="*/ 2969179 h 4589514"/>
              <a:gd name="connsiteX24" fmla="*/ 1129517 w 3422582"/>
              <a:gd name="connsiteY24" fmla="*/ 2718153 h 4589514"/>
              <a:gd name="connsiteX25" fmla="*/ 1312375 w 3422582"/>
              <a:gd name="connsiteY25" fmla="*/ 2267687 h 4589514"/>
              <a:gd name="connsiteX26" fmla="*/ 1319764 w 3422582"/>
              <a:gd name="connsiteY26" fmla="*/ 2229647 h 4589514"/>
              <a:gd name="connsiteX27" fmla="*/ 1324450 w 3422582"/>
              <a:gd name="connsiteY27" fmla="*/ 2239805 h 4589514"/>
              <a:gd name="connsiteX28" fmla="*/ 1481037 w 3422582"/>
              <a:gd name="connsiteY28" fmla="*/ 2767343 h 4589514"/>
              <a:gd name="connsiteX29" fmla="*/ 1181147 w 3422582"/>
              <a:gd name="connsiteY29" fmla="*/ 3885899 h 4589514"/>
              <a:gd name="connsiteX30" fmla="*/ 276939 w 3422582"/>
              <a:gd name="connsiteY30" fmla="*/ 4559804 h 4589514"/>
              <a:gd name="connsiteX31" fmla="*/ 844372 w 3422582"/>
              <a:gd name="connsiteY31" fmla="*/ 4439957 h 4589514"/>
              <a:gd name="connsiteX32" fmla="*/ 1406200 w 3422582"/>
              <a:gd name="connsiteY32" fmla="*/ 4165290 h 4589514"/>
              <a:gd name="connsiteX33" fmla="*/ 2030267 w 3422582"/>
              <a:gd name="connsiteY33" fmla="*/ 3475591 h 4589514"/>
              <a:gd name="connsiteX34" fmla="*/ 2285222 w 3422582"/>
              <a:gd name="connsiteY34" fmla="*/ 2246308 h 4589514"/>
              <a:gd name="connsiteX35" fmla="*/ 2105045 w 3422582"/>
              <a:gd name="connsiteY35" fmla="*/ 1660937 h 4589514"/>
              <a:gd name="connsiteX36" fmla="*/ 2100869 w 3422582"/>
              <a:gd name="connsiteY36" fmla="*/ 1653150 h 4589514"/>
              <a:gd name="connsiteX37" fmla="*/ 2153846 w 3422582"/>
              <a:gd name="connsiteY37" fmla="*/ 1680857 h 4589514"/>
              <a:gd name="connsiteX38" fmla="*/ 2708090 w 3422582"/>
              <a:gd name="connsiteY38" fmla="*/ 1798854 h 4589514"/>
              <a:gd name="connsiteX39" fmla="*/ 3054598 w 3422582"/>
              <a:gd name="connsiteY39" fmla="*/ 1721185 h 4589514"/>
              <a:gd name="connsiteX40" fmla="*/ 3025055 w 3422582"/>
              <a:gd name="connsiteY40" fmla="*/ 1678678 h 4589514"/>
              <a:gd name="connsiteX41" fmla="*/ 3215724 w 3422582"/>
              <a:gd name="connsiteY41" fmla="*/ 1579533 h 4589514"/>
              <a:gd name="connsiteX42" fmla="*/ 3176472 w 3422582"/>
              <a:gd name="connsiteY42" fmla="*/ 1493713 h 4589514"/>
              <a:gd name="connsiteX43" fmla="*/ 3278901 w 3422582"/>
              <a:gd name="connsiteY43" fmla="*/ 1374315 h 4589514"/>
              <a:gd name="connsiteX44" fmla="*/ 3223041 w 3422582"/>
              <a:gd name="connsiteY44" fmla="*/ 1368640 h 4589514"/>
              <a:gd name="connsiteX45" fmla="*/ 3211719 w 3422582"/>
              <a:gd name="connsiteY45" fmla="*/ 1285657 h 4589514"/>
              <a:gd name="connsiteX46" fmla="*/ 3328307 w 3422582"/>
              <a:gd name="connsiteY46" fmla="*/ 1221312 h 4589514"/>
              <a:gd name="connsiteX47" fmla="*/ 3289861 w 3422582"/>
              <a:gd name="connsiteY47" fmla="*/ 1155327 h 4589514"/>
              <a:gd name="connsiteX48" fmla="*/ 3412931 w 3422582"/>
              <a:gd name="connsiteY48" fmla="*/ 1054957 h 4589514"/>
              <a:gd name="connsiteX49" fmla="*/ 2990728 w 3422582"/>
              <a:gd name="connsiteY49" fmla="*/ 1127758 h 4589514"/>
              <a:gd name="connsiteX50" fmla="*/ 2772546 w 3422582"/>
              <a:gd name="connsiteY50" fmla="*/ 1136632 h 4589514"/>
              <a:gd name="connsiteX51" fmla="*/ 3003302 w 3422582"/>
              <a:gd name="connsiteY51" fmla="*/ 948440 h 4589514"/>
              <a:gd name="connsiteX52" fmla="*/ 2546297 w 3422582"/>
              <a:gd name="connsiteY52" fmla="*/ 947159 h 4589514"/>
              <a:gd name="connsiteX53" fmla="*/ 2581934 w 3422582"/>
              <a:gd name="connsiteY53" fmla="*/ 846373 h 4589514"/>
              <a:gd name="connsiteX54" fmla="*/ 2072877 w 3422582"/>
              <a:gd name="connsiteY54" fmla="*/ 845618 h 4589514"/>
              <a:gd name="connsiteX55" fmla="*/ 2010373 w 3422582"/>
              <a:gd name="connsiteY55" fmla="*/ 861671 h 4589514"/>
              <a:gd name="connsiteX56" fmla="*/ 1938928 w 3422582"/>
              <a:gd name="connsiteY56" fmla="*/ 893894 h 4589514"/>
              <a:gd name="connsiteX57" fmla="*/ 1941009 w 3422582"/>
              <a:gd name="connsiteY57" fmla="*/ 882864 h 4589514"/>
              <a:gd name="connsiteX58" fmla="*/ 1946484 w 3422582"/>
              <a:gd name="connsiteY58" fmla="*/ 807757 h 4589514"/>
              <a:gd name="connsiteX59" fmla="*/ 1721467 w 3422582"/>
              <a:gd name="connsiteY59" fmla="*/ 384251 h 4589514"/>
              <a:gd name="connsiteX60" fmla="*/ 1274412 w 3422582"/>
              <a:gd name="connsiteY60" fmla="*/ 165078 h 4589514"/>
              <a:gd name="connsiteX61" fmla="*/ 844362 w 3422582"/>
              <a:gd name="connsiteY61" fmla="*/ 25007 h 4589514"/>
              <a:gd name="connsiteX62" fmla="*/ 493993 w 3422582"/>
              <a:gd name="connsiteY62" fmla="*/ 7527 h 4589514"/>
              <a:gd name="connsiteX63" fmla="*/ 408810 w 3422582"/>
              <a:gd name="connsiteY63" fmla="*/ 16683 h 458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3422582" h="4589514">
                <a:moveTo>
                  <a:pt x="408810" y="16683"/>
                </a:moveTo>
                <a:cubicBezTo>
                  <a:pt x="322854" y="26218"/>
                  <a:pt x="237268" y="41874"/>
                  <a:pt x="176256" y="108529"/>
                </a:cubicBezTo>
                <a:cubicBezTo>
                  <a:pt x="94908" y="197403"/>
                  <a:pt x="27307" y="411870"/>
                  <a:pt x="5903" y="540773"/>
                </a:cubicBezTo>
                <a:cubicBezTo>
                  <a:pt x="-15500" y="669675"/>
                  <a:pt x="26592" y="796257"/>
                  <a:pt x="47834" y="881948"/>
                </a:cubicBezTo>
                <a:cubicBezTo>
                  <a:pt x="69077" y="967640"/>
                  <a:pt x="98950" y="1003620"/>
                  <a:pt x="133359" y="1054921"/>
                </a:cubicBezTo>
                <a:cubicBezTo>
                  <a:pt x="167768" y="1106222"/>
                  <a:pt x="186162" y="1089453"/>
                  <a:pt x="254290" y="1189750"/>
                </a:cubicBezTo>
                <a:cubicBezTo>
                  <a:pt x="322418" y="1290047"/>
                  <a:pt x="425218" y="1542036"/>
                  <a:pt x="542127" y="1656703"/>
                </a:cubicBezTo>
                <a:lnTo>
                  <a:pt x="608274" y="1715487"/>
                </a:lnTo>
                <a:lnTo>
                  <a:pt x="596982" y="1728715"/>
                </a:lnTo>
                <a:cubicBezTo>
                  <a:pt x="497028" y="1856035"/>
                  <a:pt x="397954" y="2038526"/>
                  <a:pt x="370846" y="2100839"/>
                </a:cubicBezTo>
                <a:cubicBezTo>
                  <a:pt x="334702" y="2183923"/>
                  <a:pt x="501106" y="2056346"/>
                  <a:pt x="477733" y="2124785"/>
                </a:cubicBezTo>
                <a:cubicBezTo>
                  <a:pt x="454360" y="2193224"/>
                  <a:pt x="223664" y="2462692"/>
                  <a:pt x="230606" y="2511476"/>
                </a:cubicBezTo>
                <a:cubicBezTo>
                  <a:pt x="237548" y="2560260"/>
                  <a:pt x="492295" y="2403231"/>
                  <a:pt x="519388" y="2417487"/>
                </a:cubicBezTo>
                <a:cubicBezTo>
                  <a:pt x="546481" y="2431743"/>
                  <a:pt x="462964" y="2514164"/>
                  <a:pt x="393168" y="2597013"/>
                </a:cubicBezTo>
                <a:cubicBezTo>
                  <a:pt x="323371" y="2679863"/>
                  <a:pt x="123698" y="2870010"/>
                  <a:pt x="100608" y="2914583"/>
                </a:cubicBezTo>
                <a:cubicBezTo>
                  <a:pt x="77517" y="2959158"/>
                  <a:pt x="222885" y="2861501"/>
                  <a:pt x="254625" y="2864456"/>
                </a:cubicBezTo>
                <a:cubicBezTo>
                  <a:pt x="286365" y="2867412"/>
                  <a:pt x="265110" y="2931665"/>
                  <a:pt x="291048" y="2932313"/>
                </a:cubicBezTo>
                <a:cubicBezTo>
                  <a:pt x="316987" y="2932961"/>
                  <a:pt x="379404" y="2869993"/>
                  <a:pt x="410258" y="2868342"/>
                </a:cubicBezTo>
                <a:cubicBezTo>
                  <a:pt x="441113" y="2866691"/>
                  <a:pt x="469426" y="2905022"/>
                  <a:pt x="476177" y="2922404"/>
                </a:cubicBezTo>
                <a:cubicBezTo>
                  <a:pt x="482928" y="2939785"/>
                  <a:pt x="428443" y="2968005"/>
                  <a:pt x="450762" y="2972628"/>
                </a:cubicBezTo>
                <a:cubicBezTo>
                  <a:pt x="473082" y="2977251"/>
                  <a:pt x="574669" y="2940691"/>
                  <a:pt x="610093" y="2950139"/>
                </a:cubicBezTo>
                <a:cubicBezTo>
                  <a:pt x="645517" y="2959587"/>
                  <a:pt x="622824" y="3034097"/>
                  <a:pt x="663304" y="3029313"/>
                </a:cubicBezTo>
                <a:cubicBezTo>
                  <a:pt x="703785" y="3024529"/>
                  <a:pt x="817887" y="2931454"/>
                  <a:pt x="852977" y="2921432"/>
                </a:cubicBezTo>
                <a:cubicBezTo>
                  <a:pt x="888067" y="2911410"/>
                  <a:pt x="827756" y="3003058"/>
                  <a:pt x="873845" y="2969179"/>
                </a:cubicBezTo>
                <a:cubicBezTo>
                  <a:pt x="919935" y="2935299"/>
                  <a:pt x="1052801" y="2861290"/>
                  <a:pt x="1129517" y="2718153"/>
                </a:cubicBezTo>
                <a:cubicBezTo>
                  <a:pt x="1187054" y="2610801"/>
                  <a:pt x="1272611" y="2432578"/>
                  <a:pt x="1312375" y="2267687"/>
                </a:cubicBezTo>
                <a:lnTo>
                  <a:pt x="1319764" y="2229647"/>
                </a:lnTo>
                <a:lnTo>
                  <a:pt x="1324450" y="2239805"/>
                </a:lnTo>
                <a:cubicBezTo>
                  <a:pt x="1398233" y="2394475"/>
                  <a:pt x="1486127" y="2569023"/>
                  <a:pt x="1481037" y="2767343"/>
                </a:cubicBezTo>
                <a:cubicBezTo>
                  <a:pt x="1472892" y="3084655"/>
                  <a:pt x="1381829" y="3587156"/>
                  <a:pt x="1181147" y="3885899"/>
                </a:cubicBezTo>
                <a:cubicBezTo>
                  <a:pt x="980464" y="4184642"/>
                  <a:pt x="333068" y="4467461"/>
                  <a:pt x="276939" y="4559804"/>
                </a:cubicBezTo>
                <a:cubicBezTo>
                  <a:pt x="220810" y="4652147"/>
                  <a:pt x="656162" y="4505709"/>
                  <a:pt x="844372" y="4439957"/>
                </a:cubicBezTo>
                <a:cubicBezTo>
                  <a:pt x="1032582" y="4374205"/>
                  <a:pt x="1208551" y="4326018"/>
                  <a:pt x="1406200" y="4165290"/>
                </a:cubicBezTo>
                <a:cubicBezTo>
                  <a:pt x="1603850" y="4004562"/>
                  <a:pt x="1883764" y="3795421"/>
                  <a:pt x="2030267" y="3475591"/>
                </a:cubicBezTo>
                <a:cubicBezTo>
                  <a:pt x="2176770" y="3155761"/>
                  <a:pt x="2322284" y="2616828"/>
                  <a:pt x="2285222" y="2246308"/>
                </a:cubicBezTo>
                <a:cubicBezTo>
                  <a:pt x="2266690" y="2061048"/>
                  <a:pt x="2195616" y="1846250"/>
                  <a:pt x="2105045" y="1660937"/>
                </a:cubicBezTo>
                <a:lnTo>
                  <a:pt x="2100869" y="1653150"/>
                </a:lnTo>
                <a:lnTo>
                  <a:pt x="2153846" y="1680857"/>
                </a:lnTo>
                <a:cubicBezTo>
                  <a:pt x="2323867" y="1757041"/>
                  <a:pt x="2566829" y="1787795"/>
                  <a:pt x="2708090" y="1798854"/>
                </a:cubicBezTo>
                <a:cubicBezTo>
                  <a:pt x="2869531" y="1811493"/>
                  <a:pt x="3001771" y="1741214"/>
                  <a:pt x="3054598" y="1721185"/>
                </a:cubicBezTo>
                <a:cubicBezTo>
                  <a:pt x="3107425" y="1701155"/>
                  <a:pt x="2998201" y="1702286"/>
                  <a:pt x="3025055" y="1678678"/>
                </a:cubicBezTo>
                <a:cubicBezTo>
                  <a:pt x="3051909" y="1655069"/>
                  <a:pt x="3190488" y="1610361"/>
                  <a:pt x="3215724" y="1579533"/>
                </a:cubicBezTo>
                <a:cubicBezTo>
                  <a:pt x="3240960" y="1548705"/>
                  <a:pt x="3165943" y="1527916"/>
                  <a:pt x="3176472" y="1493713"/>
                </a:cubicBezTo>
                <a:cubicBezTo>
                  <a:pt x="3187002" y="1459509"/>
                  <a:pt x="3271140" y="1395160"/>
                  <a:pt x="3278901" y="1374315"/>
                </a:cubicBezTo>
                <a:cubicBezTo>
                  <a:pt x="3286662" y="1353469"/>
                  <a:pt x="3234238" y="1383417"/>
                  <a:pt x="3223041" y="1368640"/>
                </a:cubicBezTo>
                <a:cubicBezTo>
                  <a:pt x="3211844" y="1353863"/>
                  <a:pt x="3194175" y="1310211"/>
                  <a:pt x="3211719" y="1285657"/>
                </a:cubicBezTo>
                <a:cubicBezTo>
                  <a:pt x="3229263" y="1261102"/>
                  <a:pt x="3315284" y="1243034"/>
                  <a:pt x="3328307" y="1221312"/>
                </a:cubicBezTo>
                <a:cubicBezTo>
                  <a:pt x="3341330" y="1199591"/>
                  <a:pt x="3275758" y="1183053"/>
                  <a:pt x="3289861" y="1155327"/>
                </a:cubicBezTo>
                <a:cubicBezTo>
                  <a:pt x="3303965" y="1127601"/>
                  <a:pt x="3462787" y="1059552"/>
                  <a:pt x="3412931" y="1054957"/>
                </a:cubicBezTo>
                <a:cubicBezTo>
                  <a:pt x="3363076" y="1050363"/>
                  <a:pt x="3097459" y="1114146"/>
                  <a:pt x="2990728" y="1127758"/>
                </a:cubicBezTo>
                <a:cubicBezTo>
                  <a:pt x="2883998" y="1141370"/>
                  <a:pt x="2770451" y="1166518"/>
                  <a:pt x="2772546" y="1136632"/>
                </a:cubicBezTo>
                <a:cubicBezTo>
                  <a:pt x="2774642" y="1106746"/>
                  <a:pt x="3041011" y="980018"/>
                  <a:pt x="3003302" y="948440"/>
                </a:cubicBezTo>
                <a:cubicBezTo>
                  <a:pt x="2965593" y="916861"/>
                  <a:pt x="2616525" y="964171"/>
                  <a:pt x="2546297" y="947159"/>
                </a:cubicBezTo>
                <a:cubicBezTo>
                  <a:pt x="2476070" y="930148"/>
                  <a:pt x="2671255" y="860620"/>
                  <a:pt x="2581934" y="846373"/>
                </a:cubicBezTo>
                <a:cubicBezTo>
                  <a:pt x="2503778" y="833906"/>
                  <a:pt x="2235749" y="815471"/>
                  <a:pt x="2072877" y="845618"/>
                </a:cubicBezTo>
                <a:cubicBezTo>
                  <a:pt x="2049609" y="849924"/>
                  <a:pt x="2028488" y="855223"/>
                  <a:pt x="2010373" y="861671"/>
                </a:cubicBezTo>
                <a:lnTo>
                  <a:pt x="1938928" y="893894"/>
                </a:lnTo>
                <a:lnTo>
                  <a:pt x="1941009" y="882864"/>
                </a:lnTo>
                <a:cubicBezTo>
                  <a:pt x="1944747" y="855820"/>
                  <a:pt x="1946700" y="830557"/>
                  <a:pt x="1946484" y="807757"/>
                </a:cubicBezTo>
                <a:cubicBezTo>
                  <a:pt x="1944762" y="625356"/>
                  <a:pt x="1833479" y="491364"/>
                  <a:pt x="1721467" y="384251"/>
                </a:cubicBezTo>
                <a:cubicBezTo>
                  <a:pt x="1609455" y="277137"/>
                  <a:pt x="1420596" y="224952"/>
                  <a:pt x="1274412" y="165078"/>
                </a:cubicBezTo>
                <a:cubicBezTo>
                  <a:pt x="1128227" y="105204"/>
                  <a:pt x="974432" y="51266"/>
                  <a:pt x="844362" y="25007"/>
                </a:cubicBezTo>
                <a:cubicBezTo>
                  <a:pt x="714293" y="-1252"/>
                  <a:pt x="605345" y="-6394"/>
                  <a:pt x="493993" y="7527"/>
                </a:cubicBezTo>
                <a:cubicBezTo>
                  <a:pt x="466156" y="11007"/>
                  <a:pt x="437462" y="13505"/>
                  <a:pt x="408810" y="16683"/>
                </a:cubicBezTo>
                <a:close/>
              </a:path>
            </a:pathLst>
          </a:custGeom>
          <a:blipFill>
            <a:blip r:embed="rId2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2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Madsen, Chris WLRS:EX</dc:creator>
  <cp:lastModifiedBy>Madsen, Chris WLRS:EX</cp:lastModifiedBy>
  <cp:revision>2</cp:revision>
  <dcterms:created xsi:type="dcterms:W3CDTF">2024-03-26T18:14:35Z</dcterms:created>
  <dcterms:modified xsi:type="dcterms:W3CDTF">2024-03-26T20:22:44Z</dcterms:modified>
</cp:coreProperties>
</file>