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10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6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95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7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86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317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88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7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00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93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7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42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7705E3-93EC-4181-AEC9-7F0838C9206B}" type="datetimeFigureOut">
              <a:rPr lang="nl-NL" smtClean="0"/>
              <a:t>25-03-15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B054FDC-5CB3-4389-9E1F-A42AF7A7D4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673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PreTwieTwiet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Mart </a:t>
            </a:r>
            <a:r>
              <a:rPr lang="nl-NL" dirty="0" err="1" smtClean="0"/>
              <a:t>Busger</a:t>
            </a:r>
            <a:r>
              <a:rPr lang="nl-NL" dirty="0" smtClean="0"/>
              <a:t> op </a:t>
            </a:r>
            <a:r>
              <a:rPr lang="nl-NL" dirty="0" err="1" smtClean="0"/>
              <a:t>Vollenbroek</a:t>
            </a:r>
            <a:endParaRPr lang="nl-NL" dirty="0" smtClean="0"/>
          </a:p>
          <a:p>
            <a:r>
              <a:rPr lang="nl-NL" dirty="0" smtClean="0"/>
              <a:t>Leonardo </a:t>
            </a:r>
            <a:r>
              <a:rPr lang="nl-NL" dirty="0" err="1" smtClean="0"/>
              <a:t>Losno</a:t>
            </a:r>
            <a:r>
              <a:rPr lang="nl-NL" dirty="0" smtClean="0"/>
              <a:t> </a:t>
            </a:r>
            <a:r>
              <a:rPr lang="nl-NL" dirty="0" err="1" smtClean="0"/>
              <a:t>Velozo</a:t>
            </a:r>
            <a:endParaRPr lang="nl-NL" dirty="0" smtClean="0"/>
          </a:p>
          <a:p>
            <a:r>
              <a:rPr lang="nl-NL" dirty="0" smtClean="0"/>
              <a:t>Olivier Louwaars</a:t>
            </a:r>
          </a:p>
          <a:p>
            <a:r>
              <a:rPr lang="nl-NL" dirty="0" smtClean="0"/>
              <a:t>Chris Pool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441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</a:p>
          <a:p>
            <a:r>
              <a:rPr lang="nl-NL" dirty="0" err="1" smtClean="0"/>
              <a:t>Celex</a:t>
            </a:r>
            <a:endParaRPr lang="nl-NL" dirty="0" smtClean="0"/>
          </a:p>
          <a:p>
            <a:r>
              <a:rPr lang="nl-NL" dirty="0" err="1" smtClean="0"/>
              <a:t>Twietwiets</a:t>
            </a:r>
            <a:r>
              <a:rPr lang="nl-NL" dirty="0" smtClean="0"/>
              <a:t> opslaan</a:t>
            </a:r>
          </a:p>
          <a:p>
            <a:r>
              <a:rPr lang="nl-NL" dirty="0" smtClean="0"/>
              <a:t>Interface</a:t>
            </a:r>
          </a:p>
          <a:p>
            <a:r>
              <a:rPr lang="nl-NL" dirty="0" smtClean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57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Implementeer een </a:t>
            </a:r>
            <a:r>
              <a:rPr lang="nl-NL" dirty="0" smtClean="0"/>
              <a:t>zogenaamde bot die </a:t>
            </a:r>
            <a:r>
              <a:rPr lang="nl-NL" dirty="0"/>
              <a:t>steeds twee Nederlandstalige </a:t>
            </a:r>
            <a:r>
              <a:rPr lang="nl-NL" dirty="0" err="1"/>
              <a:t>Tweets</a:t>
            </a:r>
            <a:r>
              <a:rPr lang="nl-NL" dirty="0"/>
              <a:t> selecteert </a:t>
            </a:r>
            <a:r>
              <a:rPr lang="nl-NL" dirty="0" smtClean="0"/>
              <a:t>die op </a:t>
            </a:r>
            <a:r>
              <a:rPr lang="nl-NL" dirty="0"/>
              <a:t>elkaar rijmen: "</a:t>
            </a:r>
            <a:r>
              <a:rPr lang="nl-NL" dirty="0" err="1" smtClean="0"/>
              <a:t>TwieTwiets</a:t>
            </a:r>
            <a:r>
              <a:rPr lang="nl-NL" dirty="0" smtClean="0"/>
              <a:t>“</a:t>
            </a:r>
          </a:p>
          <a:p>
            <a:r>
              <a:rPr lang="nl-NL" dirty="0" smtClean="0"/>
              <a:t>Aandachtspunten:</a:t>
            </a:r>
          </a:p>
          <a:p>
            <a:pPr lvl="1"/>
            <a:r>
              <a:rPr lang="nl-NL" dirty="0" smtClean="0"/>
              <a:t>Rijm</a:t>
            </a:r>
          </a:p>
          <a:p>
            <a:pPr lvl="1"/>
            <a:r>
              <a:rPr lang="nl-NL" dirty="0" smtClean="0"/>
              <a:t>Lengte</a:t>
            </a:r>
          </a:p>
          <a:p>
            <a:pPr lvl="1"/>
            <a:r>
              <a:rPr lang="nl-NL" dirty="0" smtClean="0"/>
              <a:t>Speciale zinsdelen (</a:t>
            </a:r>
            <a:r>
              <a:rPr lang="nl-NL" dirty="0" err="1" smtClean="0"/>
              <a:t>hashtags</a:t>
            </a:r>
            <a:r>
              <a:rPr lang="nl-NL" dirty="0" smtClean="0"/>
              <a:t>, gebruikersnamen)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85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Celex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Lijst van 381.292 Nederlandse woorden met</a:t>
            </a:r>
          </a:p>
          <a:p>
            <a:pPr lvl="1"/>
            <a:r>
              <a:rPr lang="nl-NL" dirty="0" smtClean="0"/>
              <a:t>Uitspraak</a:t>
            </a:r>
          </a:p>
          <a:p>
            <a:pPr lvl="1"/>
            <a:r>
              <a:rPr lang="nl-NL" dirty="0" smtClean="0"/>
              <a:t>Klemtoon</a:t>
            </a:r>
          </a:p>
          <a:p>
            <a:pPr lvl="1"/>
            <a:r>
              <a:rPr lang="nl-NL" dirty="0" smtClean="0"/>
              <a:t>Nutteloze informatie</a:t>
            </a:r>
            <a:endParaRPr lang="nl-NL" dirty="0"/>
          </a:p>
          <a:p>
            <a:r>
              <a:rPr lang="nl-NL" dirty="0" smtClean="0"/>
              <a:t>Zoeken van rechts naar links naar</a:t>
            </a:r>
            <a:endParaRPr lang="nl-NL" dirty="0"/>
          </a:p>
          <a:p>
            <a:pPr lvl="1"/>
            <a:r>
              <a:rPr lang="nl-NL" dirty="0" smtClean="0"/>
              <a:t>Hoofdletters (klemtoon?)</a:t>
            </a:r>
          </a:p>
          <a:p>
            <a:pPr lvl="1"/>
            <a:r>
              <a:rPr lang="nl-NL" dirty="0" smtClean="0"/>
              <a:t>: </a:t>
            </a:r>
            <a:endParaRPr lang="nl-NL" dirty="0"/>
          </a:p>
          <a:p>
            <a:r>
              <a:rPr lang="nl-NL" dirty="0" err="1" smtClean="0"/>
              <a:t>Tweets</a:t>
            </a:r>
            <a:r>
              <a:rPr lang="nl-NL" dirty="0" smtClean="0"/>
              <a:t> strippen van bijzondere tekens en opzoeken in </a:t>
            </a:r>
            <a:r>
              <a:rPr lang="nl-NL" dirty="0" err="1" smtClean="0"/>
              <a:t>Celex</a:t>
            </a:r>
            <a:endParaRPr lang="nl-NL" dirty="0" smtClean="0"/>
          </a:p>
          <a:p>
            <a:r>
              <a:rPr lang="nl-NL" dirty="0" smtClean="0"/>
              <a:t>[</a:t>
            </a:r>
            <a:r>
              <a:rPr lang="nl-NL" dirty="0" err="1"/>
              <a:t>vu:d</a:t>
            </a:r>
            <a:r>
              <a:rPr lang="nl-NL" dirty="0"/>
              <a:t>][</a:t>
            </a:r>
            <a:r>
              <a:rPr lang="nl-NL" dirty="0" err="1"/>
              <a:t>bAl</a:t>
            </a:r>
            <a:r>
              <a:rPr lang="nl-NL" dirty="0" smtClean="0"/>
              <a:t>]		[</a:t>
            </a:r>
            <a:r>
              <a:rPr lang="nl-NL" dirty="0"/>
              <a:t>In][</a:t>
            </a:r>
            <a:r>
              <a:rPr lang="nl-NL" dirty="0" err="1"/>
              <a:t>vAl</a:t>
            </a:r>
            <a:r>
              <a:rPr lang="nl-NL" dirty="0" smtClean="0"/>
              <a:t>]</a:t>
            </a:r>
          </a:p>
          <a:p>
            <a:r>
              <a:rPr lang="nl-NL" dirty="0"/>
              <a:t>[ka:][vi:][</a:t>
            </a:r>
            <a:r>
              <a:rPr lang="nl-NL" dirty="0" err="1"/>
              <a:t>ja:r</a:t>
            </a:r>
            <a:r>
              <a:rPr lang="nl-NL" dirty="0"/>
              <a:t>]		[Am][t@][</a:t>
            </a:r>
            <a:r>
              <a:rPr lang="nl-NL" dirty="0" err="1"/>
              <a:t>na:r</a:t>
            </a:r>
            <a:r>
              <a:rPr lang="nl-NL"/>
              <a:t>]</a:t>
            </a:r>
            <a:r>
              <a:rPr lang="nl-NL" dirty="0" smtClean="0"/>
              <a:t>		</a:t>
            </a:r>
            <a:endParaRPr lang="nl-NL" dirty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7056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Twietwiets</a:t>
            </a:r>
            <a:r>
              <a:rPr lang="nl-NL" dirty="0" smtClean="0"/>
              <a:t> opslaan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Snel toevoegen aan lijst met favorieten</a:t>
            </a:r>
          </a:p>
          <a:p>
            <a:r>
              <a:rPr lang="nl-NL" dirty="0" smtClean="0"/>
              <a:t>Tabelvorm -&gt; eenvoudig scheiden voor later</a:t>
            </a:r>
          </a:p>
          <a:p>
            <a:r>
              <a:rPr lang="nl-NL" dirty="0" smtClean="0"/>
              <a:t>Losstaand .</a:t>
            </a:r>
            <a:r>
              <a:rPr lang="nl-NL" dirty="0" err="1" smtClean="0"/>
              <a:t>txt</a:t>
            </a:r>
            <a:r>
              <a:rPr lang="nl-NL" dirty="0" smtClean="0"/>
              <a:t> bestand met alle </a:t>
            </a:r>
            <a:r>
              <a:rPr lang="nl-NL" dirty="0" err="1" smtClean="0"/>
              <a:t>toptweets</a:t>
            </a:r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0192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Interface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</a:t>
            </a:r>
            <a:r>
              <a:rPr lang="nl-NL" dirty="0"/>
              <a:t>T</a:t>
            </a:r>
            <a:r>
              <a:rPr lang="nl-NL" dirty="0" smtClean="0"/>
              <a:t>witterblauw’</a:t>
            </a:r>
          </a:p>
          <a:p>
            <a:r>
              <a:rPr lang="nl-NL" dirty="0" err="1" smtClean="0"/>
              <a:t>Splashscreen</a:t>
            </a:r>
            <a:r>
              <a:rPr lang="nl-NL" dirty="0" smtClean="0"/>
              <a:t> met informatie tijdens laden</a:t>
            </a:r>
          </a:p>
          <a:p>
            <a:r>
              <a:rPr lang="nl-NL" dirty="0" smtClean="0"/>
              <a:t>Eenvoudige bediening</a:t>
            </a:r>
          </a:p>
          <a:p>
            <a:r>
              <a:rPr lang="nl-NL" dirty="0" smtClean="0"/>
              <a:t>Klikbare </a:t>
            </a:r>
            <a:r>
              <a:rPr lang="nl-NL" i="1" dirty="0" err="1"/>
              <a:t>T</a:t>
            </a:r>
            <a:r>
              <a:rPr lang="nl-NL" i="1" dirty="0" err="1" smtClean="0"/>
              <a:t>weets</a:t>
            </a:r>
            <a:r>
              <a:rPr lang="nl-NL" dirty="0" smtClean="0"/>
              <a:t> voor meer informatie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724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980</TotalTime>
  <Words>125</Words>
  <Application>Microsoft Macintosh PowerPoint</Application>
  <PresentationFormat>Aangepast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Banded</vt:lpstr>
      <vt:lpstr>PreTwieTwiet</vt:lpstr>
      <vt:lpstr>Inhoud</vt:lpstr>
      <vt:lpstr>Opdracht</vt:lpstr>
      <vt:lpstr>Celex</vt:lpstr>
      <vt:lpstr>Twietwiets opslaan </vt:lpstr>
      <vt:lpstr>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PreTwieTwiet</dc:title>
  <dc:creator>Olivier l</dc:creator>
  <cp:lastModifiedBy>Chris</cp:lastModifiedBy>
  <cp:revision>5</cp:revision>
  <dcterms:created xsi:type="dcterms:W3CDTF">2015-03-24T15:40:25Z</dcterms:created>
  <dcterms:modified xsi:type="dcterms:W3CDTF">2015-03-26T08:46:51Z</dcterms:modified>
</cp:coreProperties>
</file>