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48"/>
  </p:normalViewPr>
  <p:slideViewPr>
    <p:cSldViewPr snapToGrid="0">
      <p:cViewPr varScale="1">
        <p:scale>
          <a:sx n="107" d="100"/>
          <a:sy n="107" d="100"/>
        </p:scale>
        <p:origin x="68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05E3-93EC-4181-AEC9-7F0838C9206B}" type="datetimeFigureOut">
              <a:rPr lang="nl-NL" smtClean="0"/>
              <a:t>26-03-15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FDC-5CB3-4389-9E1F-A42AF7A7D4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26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05E3-93EC-4181-AEC9-7F0838C9206B}" type="datetimeFigureOut">
              <a:rPr lang="nl-NL" smtClean="0"/>
              <a:t>26-03-15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FDC-5CB3-4389-9E1F-A42AF7A7D4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895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47705E3-93EC-4181-AEC9-7F0838C9206B}" type="datetimeFigureOut">
              <a:rPr lang="nl-NL" smtClean="0"/>
              <a:t>26-03-15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B054FDC-5CB3-4389-9E1F-A42AF7A7D4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476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05E3-93EC-4181-AEC9-7F0838C9206B}" type="datetimeFigureOut">
              <a:rPr lang="nl-NL" smtClean="0"/>
              <a:t>26-03-15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FDC-5CB3-4389-9E1F-A42AF7A7D4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886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7705E3-93EC-4181-AEC9-7F0838C9206B}" type="datetimeFigureOut">
              <a:rPr lang="nl-NL" smtClean="0"/>
              <a:t>26-03-15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54FDC-5CB3-4389-9E1F-A42AF7A7D4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7317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05E3-93EC-4181-AEC9-7F0838C9206B}" type="datetimeFigureOut">
              <a:rPr lang="nl-NL" smtClean="0"/>
              <a:t>26-03-15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FDC-5CB3-4389-9E1F-A42AF7A7D4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688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05E3-93EC-4181-AEC9-7F0838C9206B}" type="datetimeFigureOut">
              <a:rPr lang="nl-NL" smtClean="0"/>
              <a:t>26-03-15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FDC-5CB3-4389-9E1F-A42AF7A7D4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775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05E3-93EC-4181-AEC9-7F0838C9206B}" type="datetimeFigureOut">
              <a:rPr lang="nl-NL" smtClean="0"/>
              <a:t>26-03-15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FDC-5CB3-4389-9E1F-A42AF7A7D4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00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05E3-93EC-4181-AEC9-7F0838C9206B}" type="datetimeFigureOut">
              <a:rPr lang="nl-NL" smtClean="0"/>
              <a:t>26-03-15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FDC-5CB3-4389-9E1F-A42AF7A7D4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493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05E3-93EC-4181-AEC9-7F0838C9206B}" type="datetimeFigureOut">
              <a:rPr lang="nl-NL" smtClean="0"/>
              <a:t>26-03-15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FDC-5CB3-4389-9E1F-A42AF7A7D4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37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05E3-93EC-4181-AEC9-7F0838C9206B}" type="datetimeFigureOut">
              <a:rPr lang="nl-NL" smtClean="0"/>
              <a:t>26-03-15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FDC-5CB3-4389-9E1F-A42AF7A7D4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942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47705E3-93EC-4181-AEC9-7F0838C9206B}" type="datetimeFigureOut">
              <a:rPr lang="nl-NL" smtClean="0"/>
              <a:t>26-03-15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B054FDC-5CB3-4389-9E1F-A42AF7A7D4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2673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PreTwieTwiet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 smtClean="0"/>
              <a:t>Mart </a:t>
            </a:r>
            <a:r>
              <a:rPr lang="nl-NL" dirty="0" err="1" smtClean="0"/>
              <a:t>Busger</a:t>
            </a:r>
            <a:r>
              <a:rPr lang="nl-NL" dirty="0" smtClean="0"/>
              <a:t> op </a:t>
            </a:r>
            <a:r>
              <a:rPr lang="nl-NL" dirty="0" err="1" smtClean="0"/>
              <a:t>Vollenbroek</a:t>
            </a:r>
            <a:endParaRPr lang="nl-NL" dirty="0" smtClean="0"/>
          </a:p>
          <a:p>
            <a:r>
              <a:rPr lang="nl-NL" dirty="0" smtClean="0"/>
              <a:t>Leonardo </a:t>
            </a:r>
            <a:r>
              <a:rPr lang="nl-NL" dirty="0" err="1" smtClean="0"/>
              <a:t>Losno</a:t>
            </a:r>
            <a:r>
              <a:rPr lang="nl-NL" dirty="0" smtClean="0"/>
              <a:t> </a:t>
            </a:r>
            <a:r>
              <a:rPr lang="nl-NL" dirty="0" err="1" smtClean="0"/>
              <a:t>Velozo</a:t>
            </a:r>
            <a:endParaRPr lang="nl-NL" dirty="0" smtClean="0"/>
          </a:p>
          <a:p>
            <a:r>
              <a:rPr lang="nl-NL" dirty="0" smtClean="0"/>
              <a:t>Olivier Louwaars</a:t>
            </a:r>
          </a:p>
          <a:p>
            <a:r>
              <a:rPr lang="nl-NL" dirty="0" smtClean="0"/>
              <a:t>Chris Pool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441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Opdracht</a:t>
            </a:r>
          </a:p>
          <a:p>
            <a:r>
              <a:rPr lang="nl-NL" dirty="0" err="1" smtClean="0"/>
              <a:t>Celex</a:t>
            </a:r>
            <a:endParaRPr lang="nl-NL" dirty="0" smtClean="0"/>
          </a:p>
          <a:p>
            <a:r>
              <a:rPr lang="nl-NL" dirty="0" err="1" smtClean="0"/>
              <a:t>Twietwiets</a:t>
            </a:r>
            <a:r>
              <a:rPr lang="nl-NL" dirty="0" smtClean="0"/>
              <a:t> opslaan</a:t>
            </a:r>
          </a:p>
          <a:p>
            <a:r>
              <a:rPr lang="nl-NL" dirty="0" smtClean="0"/>
              <a:t>Interface</a:t>
            </a:r>
          </a:p>
          <a:p>
            <a:r>
              <a:rPr lang="nl-NL" dirty="0" smtClean="0"/>
              <a:t>Demo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457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Implementeer een </a:t>
            </a:r>
            <a:r>
              <a:rPr lang="nl-NL" dirty="0" smtClean="0"/>
              <a:t>zogenaamde bot die </a:t>
            </a:r>
            <a:r>
              <a:rPr lang="nl-NL" dirty="0"/>
              <a:t>steeds twee Nederlandstalige </a:t>
            </a:r>
            <a:r>
              <a:rPr lang="nl-NL" dirty="0" err="1"/>
              <a:t>Tweets</a:t>
            </a:r>
            <a:r>
              <a:rPr lang="nl-NL" dirty="0"/>
              <a:t> selecteert </a:t>
            </a:r>
            <a:r>
              <a:rPr lang="nl-NL" dirty="0" smtClean="0"/>
              <a:t>die op </a:t>
            </a:r>
            <a:r>
              <a:rPr lang="nl-NL" dirty="0"/>
              <a:t>elkaar rijmen: "</a:t>
            </a:r>
            <a:r>
              <a:rPr lang="nl-NL" dirty="0" err="1" smtClean="0"/>
              <a:t>TwieTwiets</a:t>
            </a:r>
            <a:r>
              <a:rPr lang="nl-NL" dirty="0" smtClean="0"/>
              <a:t>“</a:t>
            </a:r>
          </a:p>
          <a:p>
            <a:r>
              <a:rPr lang="nl-NL" dirty="0" smtClean="0"/>
              <a:t>Aandachtspunten:</a:t>
            </a:r>
          </a:p>
          <a:p>
            <a:pPr lvl="1"/>
            <a:r>
              <a:rPr lang="nl-NL" dirty="0" smtClean="0"/>
              <a:t>Rijm</a:t>
            </a:r>
          </a:p>
          <a:p>
            <a:pPr lvl="1"/>
            <a:r>
              <a:rPr lang="nl-NL" dirty="0" smtClean="0"/>
              <a:t>Lengte</a:t>
            </a:r>
          </a:p>
          <a:p>
            <a:pPr lvl="1"/>
            <a:r>
              <a:rPr lang="nl-NL" dirty="0" smtClean="0"/>
              <a:t>Speciale zinsdelen (</a:t>
            </a:r>
            <a:r>
              <a:rPr lang="nl-NL" dirty="0" err="1" smtClean="0"/>
              <a:t>hashtags</a:t>
            </a:r>
            <a:r>
              <a:rPr lang="nl-NL" dirty="0" smtClean="0"/>
              <a:t>, gebruikersnamen)</a:t>
            </a:r>
          </a:p>
          <a:p>
            <a:pPr lvl="1"/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685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Celex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Lijst van 381.292 Nederlandse woorden met</a:t>
            </a:r>
          </a:p>
          <a:p>
            <a:pPr lvl="1"/>
            <a:r>
              <a:rPr lang="nl-NL" dirty="0" smtClean="0"/>
              <a:t>Uitspraak</a:t>
            </a:r>
          </a:p>
          <a:p>
            <a:pPr lvl="1"/>
            <a:r>
              <a:rPr lang="nl-NL" dirty="0" smtClean="0"/>
              <a:t>Klemtoon</a:t>
            </a:r>
          </a:p>
          <a:p>
            <a:pPr lvl="1"/>
            <a:r>
              <a:rPr lang="nl-NL" dirty="0" smtClean="0"/>
              <a:t>Nutteloze informatie</a:t>
            </a:r>
            <a:endParaRPr lang="nl-NL" dirty="0"/>
          </a:p>
          <a:p>
            <a:r>
              <a:rPr lang="nl-NL" dirty="0" smtClean="0"/>
              <a:t>Zoeken van rechts naar links naar</a:t>
            </a:r>
            <a:endParaRPr lang="nl-NL" dirty="0"/>
          </a:p>
          <a:p>
            <a:pPr lvl="1"/>
            <a:r>
              <a:rPr lang="nl-NL" dirty="0" smtClean="0"/>
              <a:t>Hoofdletters (klemtoon?)</a:t>
            </a:r>
          </a:p>
          <a:p>
            <a:pPr lvl="1"/>
            <a:r>
              <a:rPr lang="nl-NL" dirty="0" smtClean="0"/>
              <a:t>: </a:t>
            </a:r>
            <a:endParaRPr lang="nl-NL" dirty="0"/>
          </a:p>
          <a:p>
            <a:r>
              <a:rPr lang="nl-NL" dirty="0" err="1" smtClean="0"/>
              <a:t>Tweets</a:t>
            </a:r>
            <a:r>
              <a:rPr lang="nl-NL" dirty="0" smtClean="0"/>
              <a:t> strippen van bijzondere tekens en opzoeken in </a:t>
            </a:r>
            <a:r>
              <a:rPr lang="nl-NL" dirty="0" err="1" smtClean="0"/>
              <a:t>Celex</a:t>
            </a:r>
            <a:endParaRPr lang="nl-NL" dirty="0" smtClean="0"/>
          </a:p>
          <a:p>
            <a:r>
              <a:rPr lang="nl-NL" dirty="0" smtClean="0"/>
              <a:t>[</a:t>
            </a:r>
            <a:r>
              <a:rPr lang="nl-NL" dirty="0" err="1"/>
              <a:t>vu:d</a:t>
            </a:r>
            <a:r>
              <a:rPr lang="nl-NL" dirty="0"/>
              <a:t>][</a:t>
            </a:r>
            <a:r>
              <a:rPr lang="nl-NL" dirty="0" err="1"/>
              <a:t>bAl</a:t>
            </a:r>
            <a:r>
              <a:rPr lang="nl-NL" dirty="0" smtClean="0"/>
              <a:t>]		[</a:t>
            </a:r>
            <a:r>
              <a:rPr lang="nl-NL" dirty="0"/>
              <a:t>In][</a:t>
            </a:r>
            <a:r>
              <a:rPr lang="nl-NL" dirty="0" err="1"/>
              <a:t>vAl</a:t>
            </a:r>
            <a:r>
              <a:rPr lang="nl-NL" dirty="0" smtClean="0"/>
              <a:t>]</a:t>
            </a:r>
          </a:p>
          <a:p>
            <a:r>
              <a:rPr lang="nl-NL" dirty="0"/>
              <a:t>[ka:][vi:][</a:t>
            </a:r>
            <a:r>
              <a:rPr lang="nl-NL" dirty="0" err="1"/>
              <a:t>ja:r</a:t>
            </a:r>
            <a:r>
              <a:rPr lang="nl-NL" dirty="0"/>
              <a:t>]		[Am][t@][</a:t>
            </a:r>
            <a:r>
              <a:rPr lang="nl-NL" dirty="0" err="1"/>
              <a:t>na:r</a:t>
            </a:r>
            <a:r>
              <a:rPr lang="nl-NL"/>
              <a:t>]</a:t>
            </a:r>
            <a:r>
              <a:rPr lang="nl-NL" dirty="0" smtClean="0"/>
              <a:t>		</a:t>
            </a:r>
            <a:endParaRPr lang="nl-NL" dirty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7705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Twietwiets</a:t>
            </a:r>
            <a:r>
              <a:rPr lang="nl-NL" dirty="0" smtClean="0"/>
              <a:t> opslaan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Snel toevoegen aan lijst met favorieten</a:t>
            </a:r>
          </a:p>
          <a:p>
            <a:r>
              <a:rPr lang="nl-NL" dirty="0" smtClean="0"/>
              <a:t>Tabelvorm -&gt; eenvoudig scheiden voor later</a:t>
            </a:r>
          </a:p>
          <a:p>
            <a:r>
              <a:rPr lang="nl-NL" dirty="0" smtClean="0"/>
              <a:t>Losstaand .</a:t>
            </a:r>
            <a:r>
              <a:rPr lang="nl-NL" dirty="0" err="1" smtClean="0"/>
              <a:t>txt</a:t>
            </a:r>
            <a:r>
              <a:rPr lang="nl-NL" dirty="0" smtClean="0"/>
              <a:t> bestand met alle </a:t>
            </a:r>
            <a:r>
              <a:rPr lang="nl-NL" dirty="0" err="1" smtClean="0"/>
              <a:t>toptweets</a:t>
            </a:r>
            <a:endParaRPr lang="nl-NL" dirty="0" smtClean="0"/>
          </a:p>
          <a:p>
            <a:endParaRPr lang="nl-NL" dirty="0" smtClean="0"/>
          </a:p>
        </p:txBody>
      </p:sp>
      <p:pic>
        <p:nvPicPr>
          <p:cNvPr id="4" name="Afbeelding 3" descr="Schermafbeelding 2015-03-26 om 10.14.4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3155770"/>
            <a:ext cx="8831730" cy="416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2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Interface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‘</a:t>
            </a:r>
            <a:r>
              <a:rPr lang="nl-NL" dirty="0"/>
              <a:t>T</a:t>
            </a:r>
            <a:r>
              <a:rPr lang="nl-NL" dirty="0" smtClean="0"/>
              <a:t>witterblauw’</a:t>
            </a:r>
          </a:p>
          <a:p>
            <a:r>
              <a:rPr lang="nl-NL" dirty="0" err="1" smtClean="0"/>
              <a:t>Splashscreen</a:t>
            </a:r>
            <a:r>
              <a:rPr lang="nl-NL" dirty="0" smtClean="0"/>
              <a:t> met informatie tijdens laden</a:t>
            </a:r>
          </a:p>
          <a:p>
            <a:r>
              <a:rPr lang="nl-NL" dirty="0" smtClean="0"/>
              <a:t>Eenvoudige bediening</a:t>
            </a:r>
          </a:p>
          <a:p>
            <a:r>
              <a:rPr lang="nl-NL" dirty="0" smtClean="0"/>
              <a:t>Klikbare </a:t>
            </a:r>
            <a:r>
              <a:rPr lang="nl-NL" i="1" dirty="0" err="1"/>
              <a:t>T</a:t>
            </a:r>
            <a:r>
              <a:rPr lang="nl-NL" i="1" dirty="0" err="1" smtClean="0"/>
              <a:t>weets</a:t>
            </a:r>
            <a:r>
              <a:rPr lang="nl-NL" dirty="0" smtClean="0"/>
              <a:t> voor meer informatie</a:t>
            </a:r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724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</a:t>
            </a:r>
            <a:endParaRPr lang="nl-NL" dirty="0"/>
          </a:p>
        </p:txBody>
      </p:sp>
      <p:pic>
        <p:nvPicPr>
          <p:cNvPr id="4" name="Tijdelijke aanduiding voor inhoud 3" descr="Schermafbeelding 2015-03-24 om 11.06.5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9962" y="1686298"/>
            <a:ext cx="12491962" cy="454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985</TotalTime>
  <Words>123</Words>
  <Application>Microsoft Macintosh PowerPoint</Application>
  <PresentationFormat>Breedbeeld</PresentationFormat>
  <Paragraphs>38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Corbel</vt:lpstr>
      <vt:lpstr>Wingdings</vt:lpstr>
      <vt:lpstr>Banded</vt:lpstr>
      <vt:lpstr>PreTwieTwiet</vt:lpstr>
      <vt:lpstr>Inhoud</vt:lpstr>
      <vt:lpstr>Opdracht</vt:lpstr>
      <vt:lpstr>Celex</vt:lpstr>
      <vt:lpstr>Twietwiets opslaan </vt:lpstr>
      <vt:lpstr>Interface</vt:lpstr>
      <vt:lpstr>Voorbeeld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PreTwieTwiet</dc:title>
  <dc:creator>Olivier l</dc:creator>
  <cp:lastModifiedBy>Mart Busger op Vollenbroek</cp:lastModifiedBy>
  <cp:revision>6</cp:revision>
  <dcterms:created xsi:type="dcterms:W3CDTF">2015-03-24T15:40:25Z</dcterms:created>
  <dcterms:modified xsi:type="dcterms:W3CDTF">2015-03-26T09:15:37Z</dcterms:modified>
</cp:coreProperties>
</file>